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7" r:id="rId9"/>
    <p:sldId id="268" r:id="rId10"/>
    <p:sldId id="271" r:id="rId11"/>
    <p:sldId id="275" r:id="rId12"/>
    <p:sldId id="276" r:id="rId13"/>
    <p:sldId id="28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575"/>
    <a:srgbClr val="FFF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43E3E2-E2E7-4F2B-A139-F79392FE0BA3}">
  <a:tblStyle styleId="{7343E3E2-E2E7-4F2B-A139-F79392FE0B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1" y="82"/>
      </p:cViewPr>
      <p:guideLst>
        <p:guide orient="horz" pos="1620"/>
        <p:guide pos="2848"/>
        <p:guide pos="5311"/>
        <p:guide orient="horz" pos="2897"/>
        <p:guide orient="horz" pos="346"/>
        <p:guide pos="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6ba8e432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6ba8e432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6ba8e432a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6ba8e432a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6ba8e432a2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6ba8e432a2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6b9affecee_0_31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6b9affecee_0_31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8" hasCustomPrompt="1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9" hasCustomPrompt="1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3" hasCustomPrompt="1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14" hasCustomPrompt="1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871700" y="3005750"/>
            <a:ext cx="3135000" cy="20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2" name="Google Shape;72;p1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976000" y="3623075"/>
            <a:ext cx="31920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6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692175" y="631525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692175" y="1387225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2"/>
          </p:nvPr>
        </p:nvSpPr>
        <p:spPr>
          <a:xfrm>
            <a:off x="5653977" y="3418588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 idx="3"/>
          </p:nvPr>
        </p:nvSpPr>
        <p:spPr>
          <a:xfrm>
            <a:off x="5653975" y="2662888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859238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859238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title" idx="2"/>
          </p:nvPr>
        </p:nvSpPr>
        <p:spPr>
          <a:xfrm>
            <a:off x="859238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3"/>
          </p:nvPr>
        </p:nvSpPr>
        <p:spPr>
          <a:xfrm>
            <a:off x="859238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 idx="4"/>
          </p:nvPr>
        </p:nvSpPr>
        <p:spPr>
          <a:xfrm>
            <a:off x="5861657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5"/>
          </p:nvPr>
        </p:nvSpPr>
        <p:spPr>
          <a:xfrm>
            <a:off x="5861657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 idx="6"/>
          </p:nvPr>
        </p:nvSpPr>
        <p:spPr>
          <a:xfrm>
            <a:off x="5861657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7"/>
          </p:nvPr>
        </p:nvSpPr>
        <p:spPr>
          <a:xfrm>
            <a:off x="5861657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07" name="Google Shape;107;p2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3"/>
          <p:cNvSpPr txBox="1">
            <a:spLocks noGrp="1"/>
          </p:cNvSpPr>
          <p:nvPr>
            <p:ph type="title" idx="2"/>
          </p:nvPr>
        </p:nvSpPr>
        <p:spPr>
          <a:xfrm>
            <a:off x="5007425" y="13563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5007425" y="176389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3"/>
          </p:nvPr>
        </p:nvSpPr>
        <p:spPr>
          <a:xfrm>
            <a:off x="5007425" y="212730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4"/>
          </p:nvPr>
        </p:nvSpPr>
        <p:spPr>
          <a:xfrm>
            <a:off x="5007425" y="253484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5"/>
          </p:nvPr>
        </p:nvSpPr>
        <p:spPr>
          <a:xfrm>
            <a:off x="5007425" y="2898238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6"/>
          </p:nvPr>
        </p:nvSpPr>
        <p:spPr>
          <a:xfrm>
            <a:off x="5007425" y="3295973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7"/>
          </p:nvPr>
        </p:nvSpPr>
        <p:spPr>
          <a:xfrm>
            <a:off x="5007425" y="36635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8"/>
          </p:nvPr>
        </p:nvSpPr>
        <p:spPr>
          <a:xfrm>
            <a:off x="5007425" y="4057100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 hasCustomPrompt="1"/>
          </p:nvPr>
        </p:nvSpPr>
        <p:spPr>
          <a:xfrm>
            <a:off x="2374200" y="1186650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2374200" y="3073950"/>
            <a:ext cx="43956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854275" y="1242775"/>
            <a:ext cx="3158700" cy="1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xfrm>
            <a:off x="854250" y="2774825"/>
            <a:ext cx="31587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167625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1167625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 idx="2"/>
          </p:nvPr>
        </p:nvSpPr>
        <p:spPr>
          <a:xfrm>
            <a:off x="3637201" y="30507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3637201" y="36025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4"/>
          </p:nvPr>
        </p:nvSpPr>
        <p:spPr>
          <a:xfrm>
            <a:off x="6106776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6106776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52" name="Google Shape;152;p2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347800" y="2174900"/>
            <a:ext cx="3083100" cy="11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347800" y="337262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347800" y="126237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SECTION_TITLE_AND_DESCRIPTION_1_2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3637201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2"/>
          </p:nvPr>
        </p:nvSpPr>
        <p:spPr>
          <a:xfrm>
            <a:off x="1167625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1167625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3"/>
          </p:nvPr>
        </p:nvSpPr>
        <p:spPr>
          <a:xfrm>
            <a:off x="3637201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4"/>
          </p:nvPr>
        </p:nvSpPr>
        <p:spPr>
          <a:xfrm>
            <a:off x="3637200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 idx="5"/>
          </p:nvPr>
        </p:nvSpPr>
        <p:spPr>
          <a:xfrm>
            <a:off x="6106776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ubTitle" idx="6"/>
          </p:nvPr>
        </p:nvSpPr>
        <p:spPr>
          <a:xfrm>
            <a:off x="6106775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62" name="Google Shape;162;p3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title" idx="8"/>
          </p:nvPr>
        </p:nvSpPr>
        <p:spPr>
          <a:xfrm>
            <a:off x="1167625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9"/>
          </p:nvPr>
        </p:nvSpPr>
        <p:spPr>
          <a:xfrm>
            <a:off x="1167625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13"/>
          </p:nvPr>
        </p:nvSpPr>
        <p:spPr>
          <a:xfrm>
            <a:off x="3637200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14"/>
          </p:nvPr>
        </p:nvSpPr>
        <p:spPr>
          <a:xfrm>
            <a:off x="6106776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15"/>
          </p:nvPr>
        </p:nvSpPr>
        <p:spPr>
          <a:xfrm>
            <a:off x="6106775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8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1673525" y="21851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1673525" y="27866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2"/>
          </p:nvPr>
        </p:nvSpPr>
        <p:spPr>
          <a:xfrm>
            <a:off x="5753026" y="10013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3"/>
          </p:nvPr>
        </p:nvSpPr>
        <p:spPr>
          <a:xfrm>
            <a:off x="5753025" y="16028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4"/>
          </p:nvPr>
        </p:nvSpPr>
        <p:spPr>
          <a:xfrm>
            <a:off x="5753026" y="33947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ubTitle" idx="5"/>
          </p:nvPr>
        </p:nvSpPr>
        <p:spPr>
          <a:xfrm>
            <a:off x="5753025" y="39962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7"/>
          </p:nvPr>
        </p:nvSpPr>
        <p:spPr>
          <a:xfrm>
            <a:off x="1670725" y="10013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8"/>
          </p:nvPr>
        </p:nvSpPr>
        <p:spPr>
          <a:xfrm>
            <a:off x="1670725" y="16028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9"/>
          </p:nvPr>
        </p:nvSpPr>
        <p:spPr>
          <a:xfrm>
            <a:off x="1670726" y="33947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3"/>
          </p:nvPr>
        </p:nvSpPr>
        <p:spPr>
          <a:xfrm>
            <a:off x="1670725" y="39962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14"/>
          </p:nvPr>
        </p:nvSpPr>
        <p:spPr>
          <a:xfrm>
            <a:off x="5756872" y="21851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5"/>
          </p:nvPr>
        </p:nvSpPr>
        <p:spPr>
          <a:xfrm>
            <a:off x="5756870" y="27866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4846475" y="1698363"/>
            <a:ext cx="3411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1"/>
          </p:nvPr>
        </p:nvSpPr>
        <p:spPr>
          <a:xfrm>
            <a:off x="4846475" y="2435763"/>
            <a:ext cx="34113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3484850" y="1388875"/>
            <a:ext cx="49236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ubTitle" idx="1"/>
          </p:nvPr>
        </p:nvSpPr>
        <p:spPr>
          <a:xfrm>
            <a:off x="34848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5" name="Google Shape;195;p3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34"/>
          <p:cNvSpPr txBox="1">
            <a:spLocks noGrp="1"/>
          </p:cNvSpPr>
          <p:nvPr>
            <p:ph type="subTitle" idx="3"/>
          </p:nvPr>
        </p:nvSpPr>
        <p:spPr>
          <a:xfrm>
            <a:off x="59466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 hasCustomPrompt="1"/>
          </p:nvPr>
        </p:nvSpPr>
        <p:spPr>
          <a:xfrm>
            <a:off x="4368875" y="460725"/>
            <a:ext cx="4049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4368875" y="14122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 idx="2" hasCustomPrompt="1"/>
          </p:nvPr>
        </p:nvSpPr>
        <p:spPr>
          <a:xfrm>
            <a:off x="4368875" y="16630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3"/>
          </p:nvPr>
        </p:nvSpPr>
        <p:spPr>
          <a:xfrm>
            <a:off x="4368875" y="27313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4" hasCustomPrompt="1"/>
          </p:nvPr>
        </p:nvSpPr>
        <p:spPr>
          <a:xfrm>
            <a:off x="4368875" y="29827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5"/>
          </p:nvPr>
        </p:nvSpPr>
        <p:spPr>
          <a:xfrm>
            <a:off x="4368875" y="40510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 hasCustomPrompt="1"/>
          </p:nvPr>
        </p:nvSpPr>
        <p:spPr>
          <a:xfrm>
            <a:off x="70917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 idx="2" hasCustomPrompt="1"/>
          </p:nvPr>
        </p:nvSpPr>
        <p:spPr>
          <a:xfrm>
            <a:off x="269100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7" name="Google Shape;207;p36"/>
          <p:cNvSpPr txBox="1">
            <a:spLocks noGrp="1"/>
          </p:cNvSpPr>
          <p:nvPr>
            <p:ph type="title" idx="3" hasCustomPrompt="1"/>
          </p:nvPr>
        </p:nvSpPr>
        <p:spPr>
          <a:xfrm>
            <a:off x="467282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8" name="Google Shape;208;p36"/>
          <p:cNvSpPr txBox="1">
            <a:spLocks noGrp="1"/>
          </p:cNvSpPr>
          <p:nvPr>
            <p:ph type="subTitle" idx="1"/>
          </p:nvPr>
        </p:nvSpPr>
        <p:spPr>
          <a:xfrm>
            <a:off x="70916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4"/>
          </p:nvPr>
        </p:nvSpPr>
        <p:spPr>
          <a:xfrm>
            <a:off x="269098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5"/>
          </p:nvPr>
        </p:nvSpPr>
        <p:spPr>
          <a:xfrm>
            <a:off x="467281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 idx="6" hasCustomPrompt="1"/>
          </p:nvPr>
        </p:nvSpPr>
        <p:spPr>
          <a:xfrm>
            <a:off x="665465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7"/>
          </p:nvPr>
        </p:nvSpPr>
        <p:spPr>
          <a:xfrm>
            <a:off x="665463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14" name="Google Shape;214;p3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5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 hasCustomPrompt="1"/>
          </p:nvPr>
        </p:nvSpPr>
        <p:spPr>
          <a:xfrm>
            <a:off x="1057550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2" hasCustomPrompt="1"/>
          </p:nvPr>
        </p:nvSpPr>
        <p:spPr>
          <a:xfrm>
            <a:off x="3644375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10575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subTitle" idx="3"/>
          </p:nvPr>
        </p:nvSpPr>
        <p:spPr>
          <a:xfrm>
            <a:off x="3644375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4"/>
          </p:nvPr>
        </p:nvSpPr>
        <p:spPr>
          <a:xfrm>
            <a:off x="104500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ubTitle" idx="5"/>
          </p:nvPr>
        </p:nvSpPr>
        <p:spPr>
          <a:xfrm>
            <a:off x="3644375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title" idx="6" hasCustomPrompt="1"/>
          </p:nvPr>
        </p:nvSpPr>
        <p:spPr>
          <a:xfrm>
            <a:off x="6318700" y="1378550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23" name="Google Shape;223;p37"/>
          <p:cNvSpPr txBox="1">
            <a:spLocks noGrp="1"/>
          </p:cNvSpPr>
          <p:nvPr>
            <p:ph type="subTitle" idx="7"/>
          </p:nvPr>
        </p:nvSpPr>
        <p:spPr>
          <a:xfrm>
            <a:off x="63187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ubTitle" idx="8"/>
          </p:nvPr>
        </p:nvSpPr>
        <p:spPr>
          <a:xfrm>
            <a:off x="631875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 idx="9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26" name="Google Shape;226;p3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ubTitle" idx="1"/>
          </p:nvPr>
        </p:nvSpPr>
        <p:spPr>
          <a:xfrm>
            <a:off x="726575" y="325002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title" idx="2" hasCustomPrompt="1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ONE_COLUMN_TEXT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796050" y="77525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33" name="Google Shape;233;p39"/>
          <p:cNvCxnSpPr/>
          <p:nvPr/>
        </p:nvCxnSpPr>
        <p:spPr>
          <a:xfrm>
            <a:off x="4309800" y="159770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39"/>
          <p:cNvSpPr txBox="1">
            <a:spLocks noGrp="1"/>
          </p:cNvSpPr>
          <p:nvPr>
            <p:ph type="subTitle" idx="1"/>
          </p:nvPr>
        </p:nvSpPr>
        <p:spPr>
          <a:xfrm>
            <a:off x="2669850" y="1791275"/>
            <a:ext cx="3804300" cy="11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5" name="Google Shape;235;p39"/>
          <p:cNvSpPr txBox="1"/>
          <p:nvPr/>
        </p:nvSpPr>
        <p:spPr>
          <a:xfrm>
            <a:off x="3017400" y="3530325"/>
            <a:ext cx="3109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000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000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000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000" b="1">
              <a:solidFill>
                <a:srgbClr val="0005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13225" y="1374600"/>
            <a:ext cx="4450800" cy="23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72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9850" y="1550350"/>
            <a:ext cx="38217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sz="22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719850" y="2187075"/>
            <a:ext cx="38217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730812" y="1182325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730812" y="3228425"/>
            <a:ext cx="4395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  <p:sldLayoutId id="2147483666" r:id="rId14"/>
    <p:sldLayoutId id="2147483668" r:id="rId15"/>
    <p:sldLayoutId id="2147483669" r:id="rId16"/>
    <p:sldLayoutId id="2147483671" r:id="rId17"/>
    <p:sldLayoutId id="2147483673" r:id="rId18"/>
    <p:sldLayoutId id="2147483675" r:id="rId19"/>
    <p:sldLayoutId id="2147483676" r:id="rId20"/>
    <p:sldLayoutId id="2147483677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46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255" name="Google Shape;255;p46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6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6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6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6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Varsa</a:t>
            </a:r>
            <a:br>
              <a:rPr lang="tr-TR" dirty="0"/>
            </a:br>
            <a:endParaRPr dirty="0"/>
          </a:p>
        </p:txBody>
      </p:sp>
      <p:sp>
        <p:nvSpPr>
          <p:cNvPr id="261" name="Google Shape;261;p4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 </a:t>
            </a:r>
            <a:endParaRPr dirty="0"/>
          </a:p>
        </p:txBody>
      </p:sp>
      <p:cxnSp>
        <p:nvCxnSpPr>
          <p:cNvPr id="262" name="Google Shape;262;p46"/>
          <p:cNvCxnSpPr/>
          <p:nvPr/>
        </p:nvCxnSpPr>
        <p:spPr>
          <a:xfrm>
            <a:off x="866545" y="2376319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3" name="Google Shape;263;p46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264" name="Google Shape;264;p46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6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6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6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6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6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6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6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6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6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6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6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6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6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6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6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6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6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6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6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6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6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6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6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6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6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6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6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6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6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6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6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6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6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6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6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6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6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6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6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6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6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6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6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6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6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6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6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6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6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6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6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6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1"/>
          <p:cNvSpPr txBox="1">
            <a:spLocks noGrp="1"/>
          </p:cNvSpPr>
          <p:nvPr>
            <p:ph type="title"/>
          </p:nvPr>
        </p:nvSpPr>
        <p:spPr>
          <a:xfrm>
            <a:off x="632566" y="2210120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dirty="0">
                <a:solidFill>
                  <a:srgbClr val="157575"/>
                </a:solidFill>
              </a:rPr>
              <a:t>Mobil uygulama olarak geliştirdiğimiz bu uygulama </a:t>
            </a:r>
            <a:r>
              <a:rPr lang="tr-TR" sz="3200" dirty="0" err="1">
                <a:solidFill>
                  <a:srgbClr val="157575"/>
                </a:solidFill>
              </a:rPr>
              <a:t>Android</a:t>
            </a:r>
            <a:r>
              <a:rPr lang="tr-TR" sz="3200" dirty="0">
                <a:solidFill>
                  <a:srgbClr val="157575"/>
                </a:solidFill>
              </a:rPr>
              <a:t> ve IOS işletime sahip, internet bağlantısı olan cihazlarda çalışır.   </a:t>
            </a:r>
            <a:endParaRPr sz="3200" dirty="0">
              <a:solidFill>
                <a:srgbClr val="157575"/>
              </a:solidFill>
            </a:endParaRPr>
          </a:p>
        </p:txBody>
      </p:sp>
      <p:grpSp>
        <p:nvGrpSpPr>
          <p:cNvPr id="1038" name="Google Shape;1038;p61"/>
          <p:cNvGrpSpPr/>
          <p:nvPr/>
        </p:nvGrpSpPr>
        <p:grpSpPr>
          <a:xfrm>
            <a:off x="6297255" y="709014"/>
            <a:ext cx="2578070" cy="4148487"/>
            <a:chOff x="2173025" y="238125"/>
            <a:chExt cx="3255550" cy="5238650"/>
          </a:xfrm>
        </p:grpSpPr>
        <p:sp>
          <p:nvSpPr>
            <p:cNvPr id="1039" name="Google Shape;1039;p61"/>
            <p:cNvSpPr/>
            <p:nvPr/>
          </p:nvSpPr>
          <p:spPr>
            <a:xfrm>
              <a:off x="2261650" y="2577725"/>
              <a:ext cx="461575" cy="336175"/>
            </a:xfrm>
            <a:custGeom>
              <a:avLst/>
              <a:gdLst/>
              <a:ahLst/>
              <a:cxnLst/>
              <a:rect l="l" t="t" r="r" b="b"/>
              <a:pathLst>
                <a:path w="18463" h="13447" extrusionOk="0">
                  <a:moveTo>
                    <a:pt x="6422" y="1"/>
                  </a:moveTo>
                  <a:cubicBezTo>
                    <a:pt x="4145" y="1"/>
                    <a:pt x="2015" y="1327"/>
                    <a:pt x="1147" y="3517"/>
                  </a:cubicBezTo>
                  <a:cubicBezTo>
                    <a:pt x="1" y="6407"/>
                    <a:pt x="1484" y="9706"/>
                    <a:pt x="4461" y="10888"/>
                  </a:cubicBezTo>
                  <a:lnTo>
                    <a:pt x="9851" y="13025"/>
                  </a:lnTo>
                  <a:cubicBezTo>
                    <a:pt x="10572" y="13312"/>
                    <a:pt x="11314" y="13447"/>
                    <a:pt x="12041" y="13447"/>
                  </a:cubicBezTo>
                  <a:cubicBezTo>
                    <a:pt x="14318" y="13447"/>
                    <a:pt x="16448" y="12121"/>
                    <a:pt x="17317" y="9931"/>
                  </a:cubicBezTo>
                  <a:cubicBezTo>
                    <a:pt x="18463" y="7040"/>
                    <a:pt x="16978" y="3741"/>
                    <a:pt x="14002" y="2560"/>
                  </a:cubicBezTo>
                  <a:lnTo>
                    <a:pt x="8613" y="422"/>
                  </a:lnTo>
                  <a:cubicBezTo>
                    <a:pt x="7891" y="136"/>
                    <a:pt x="7149" y="1"/>
                    <a:pt x="6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1"/>
            <p:cNvSpPr/>
            <p:nvPr/>
          </p:nvSpPr>
          <p:spPr>
            <a:xfrm>
              <a:off x="2207775" y="2097675"/>
              <a:ext cx="517175" cy="381075"/>
            </a:xfrm>
            <a:custGeom>
              <a:avLst/>
              <a:gdLst/>
              <a:ahLst/>
              <a:cxnLst/>
              <a:rect l="l" t="t" r="r" b="b"/>
              <a:pathLst>
                <a:path w="20687" h="15243" extrusionOk="0">
                  <a:moveTo>
                    <a:pt x="6394" y="1"/>
                  </a:moveTo>
                  <a:cubicBezTo>
                    <a:pt x="4358" y="1"/>
                    <a:pt x="2511" y="893"/>
                    <a:pt x="1553" y="2557"/>
                  </a:cubicBezTo>
                  <a:cubicBezTo>
                    <a:pt x="1" y="5252"/>
                    <a:pt x="1367" y="8947"/>
                    <a:pt x="4603" y="10812"/>
                  </a:cubicBezTo>
                  <a:lnTo>
                    <a:pt x="10466" y="14188"/>
                  </a:lnTo>
                  <a:cubicBezTo>
                    <a:pt x="11703" y="14901"/>
                    <a:pt x="13035" y="15243"/>
                    <a:pt x="14295" y="15243"/>
                  </a:cubicBezTo>
                  <a:cubicBezTo>
                    <a:pt x="16330" y="15243"/>
                    <a:pt x="18178" y="14350"/>
                    <a:pt x="19136" y="12686"/>
                  </a:cubicBezTo>
                  <a:lnTo>
                    <a:pt x="19135" y="12686"/>
                  </a:lnTo>
                  <a:cubicBezTo>
                    <a:pt x="20686" y="9992"/>
                    <a:pt x="19320" y="6296"/>
                    <a:pt x="16084" y="4432"/>
                  </a:cubicBezTo>
                  <a:lnTo>
                    <a:pt x="10223" y="1056"/>
                  </a:lnTo>
                  <a:cubicBezTo>
                    <a:pt x="8986" y="343"/>
                    <a:pt x="7654" y="1"/>
                    <a:pt x="6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1"/>
            <p:cNvSpPr/>
            <p:nvPr/>
          </p:nvSpPr>
          <p:spPr>
            <a:xfrm>
              <a:off x="2173025" y="1595125"/>
              <a:ext cx="696750" cy="578000"/>
            </a:xfrm>
            <a:custGeom>
              <a:avLst/>
              <a:gdLst/>
              <a:ahLst/>
              <a:cxnLst/>
              <a:rect l="l" t="t" r="r" b="b"/>
              <a:pathLst>
                <a:path w="27870" h="23120" extrusionOk="0">
                  <a:moveTo>
                    <a:pt x="6347" y="0"/>
                  </a:moveTo>
                  <a:cubicBezTo>
                    <a:pt x="4686" y="0"/>
                    <a:pt x="3042" y="732"/>
                    <a:pt x="1931" y="2134"/>
                  </a:cubicBezTo>
                  <a:cubicBezTo>
                    <a:pt x="0" y="4572"/>
                    <a:pt x="411" y="8112"/>
                    <a:pt x="2848" y="10042"/>
                  </a:cubicBezTo>
                  <a:lnTo>
                    <a:pt x="18030" y="21902"/>
                  </a:lnTo>
                  <a:cubicBezTo>
                    <a:pt x="19064" y="22722"/>
                    <a:pt x="20298" y="23120"/>
                    <a:pt x="21522" y="23120"/>
                  </a:cubicBezTo>
                  <a:cubicBezTo>
                    <a:pt x="23183" y="23120"/>
                    <a:pt x="24828" y="22388"/>
                    <a:pt x="25939" y="20986"/>
                  </a:cubicBezTo>
                  <a:cubicBezTo>
                    <a:pt x="27870" y="18549"/>
                    <a:pt x="27458" y="15009"/>
                    <a:pt x="25021" y="13078"/>
                  </a:cubicBezTo>
                  <a:lnTo>
                    <a:pt x="9839" y="1218"/>
                  </a:lnTo>
                  <a:cubicBezTo>
                    <a:pt x="8804" y="398"/>
                    <a:pt x="7571" y="0"/>
                    <a:pt x="6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1"/>
            <p:cNvSpPr/>
            <p:nvPr/>
          </p:nvSpPr>
          <p:spPr>
            <a:xfrm>
              <a:off x="2436925" y="238125"/>
              <a:ext cx="1805800" cy="3360150"/>
            </a:xfrm>
            <a:custGeom>
              <a:avLst/>
              <a:gdLst/>
              <a:ahLst/>
              <a:cxnLst/>
              <a:rect l="l" t="t" r="r" b="b"/>
              <a:pathLst>
                <a:path w="72232" h="134406" extrusionOk="0">
                  <a:moveTo>
                    <a:pt x="7315" y="0"/>
                  </a:moveTo>
                  <a:cubicBezTo>
                    <a:pt x="3275" y="0"/>
                    <a:pt x="1" y="3275"/>
                    <a:pt x="1" y="7315"/>
                  </a:cubicBezTo>
                  <a:lnTo>
                    <a:pt x="1" y="127090"/>
                  </a:lnTo>
                  <a:cubicBezTo>
                    <a:pt x="1" y="131130"/>
                    <a:pt x="3275" y="134406"/>
                    <a:pt x="7315" y="134406"/>
                  </a:cubicBezTo>
                  <a:lnTo>
                    <a:pt x="64918" y="134406"/>
                  </a:lnTo>
                  <a:cubicBezTo>
                    <a:pt x="68957" y="134406"/>
                    <a:pt x="72232" y="131130"/>
                    <a:pt x="72232" y="127090"/>
                  </a:cubicBezTo>
                  <a:lnTo>
                    <a:pt x="72232" y="7315"/>
                  </a:lnTo>
                  <a:cubicBezTo>
                    <a:pt x="72232" y="3275"/>
                    <a:pt x="68957" y="0"/>
                    <a:pt x="64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1"/>
            <p:cNvSpPr/>
            <p:nvPr/>
          </p:nvSpPr>
          <p:spPr>
            <a:xfrm>
              <a:off x="2542225" y="363775"/>
              <a:ext cx="1602050" cy="2948700"/>
            </a:xfrm>
            <a:custGeom>
              <a:avLst/>
              <a:gdLst/>
              <a:ahLst/>
              <a:cxnLst/>
              <a:rect l="l" t="t" r="r" b="b"/>
              <a:pathLst>
                <a:path w="64082" h="117948" extrusionOk="0">
                  <a:moveTo>
                    <a:pt x="3715" y="1"/>
                  </a:moveTo>
                  <a:cubicBezTo>
                    <a:pt x="1663" y="1"/>
                    <a:pt x="0" y="1664"/>
                    <a:pt x="0" y="3716"/>
                  </a:cubicBezTo>
                  <a:lnTo>
                    <a:pt x="0" y="114234"/>
                  </a:lnTo>
                  <a:cubicBezTo>
                    <a:pt x="0" y="116285"/>
                    <a:pt x="1663" y="117948"/>
                    <a:pt x="3715" y="117948"/>
                  </a:cubicBezTo>
                  <a:lnTo>
                    <a:pt x="60367" y="117948"/>
                  </a:lnTo>
                  <a:cubicBezTo>
                    <a:pt x="62418" y="117948"/>
                    <a:pt x="64081" y="116285"/>
                    <a:pt x="64081" y="114234"/>
                  </a:cubicBezTo>
                  <a:lnTo>
                    <a:pt x="64081" y="3716"/>
                  </a:lnTo>
                  <a:cubicBezTo>
                    <a:pt x="64081" y="1664"/>
                    <a:pt x="62418" y="1"/>
                    <a:pt x="60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1"/>
            <p:cNvSpPr/>
            <p:nvPr/>
          </p:nvSpPr>
          <p:spPr>
            <a:xfrm>
              <a:off x="2913100" y="2197400"/>
              <a:ext cx="1647225" cy="2266625"/>
            </a:xfrm>
            <a:custGeom>
              <a:avLst/>
              <a:gdLst/>
              <a:ahLst/>
              <a:cxnLst/>
              <a:rect l="l" t="t" r="r" b="b"/>
              <a:pathLst>
                <a:path w="65889" h="90665" extrusionOk="0">
                  <a:moveTo>
                    <a:pt x="62275" y="0"/>
                  </a:moveTo>
                  <a:cubicBezTo>
                    <a:pt x="51038" y="0"/>
                    <a:pt x="51913" y="19133"/>
                    <a:pt x="52212" y="25407"/>
                  </a:cubicBezTo>
                  <a:cubicBezTo>
                    <a:pt x="37131" y="32702"/>
                    <a:pt x="37975" y="56033"/>
                    <a:pt x="37975" y="56033"/>
                  </a:cubicBezTo>
                  <a:lnTo>
                    <a:pt x="870" y="56033"/>
                  </a:lnTo>
                  <a:cubicBezTo>
                    <a:pt x="1" y="77729"/>
                    <a:pt x="31167" y="90665"/>
                    <a:pt x="31167" y="90665"/>
                  </a:cubicBezTo>
                  <a:lnTo>
                    <a:pt x="50910" y="85899"/>
                  </a:lnTo>
                  <a:lnTo>
                    <a:pt x="65888" y="85559"/>
                  </a:lnTo>
                  <a:lnTo>
                    <a:pt x="64527" y="43688"/>
                  </a:lnTo>
                  <a:cubicBezTo>
                    <a:pt x="65277" y="3533"/>
                    <a:pt x="63846" y="116"/>
                    <a:pt x="63846" y="116"/>
                  </a:cubicBezTo>
                  <a:cubicBezTo>
                    <a:pt x="63297" y="38"/>
                    <a:pt x="62774" y="0"/>
                    <a:pt x="62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1"/>
            <p:cNvSpPr/>
            <p:nvPr/>
          </p:nvSpPr>
          <p:spPr>
            <a:xfrm>
              <a:off x="3254650" y="3358200"/>
              <a:ext cx="182900" cy="182875"/>
            </a:xfrm>
            <a:custGeom>
              <a:avLst/>
              <a:gdLst/>
              <a:ahLst/>
              <a:cxnLst/>
              <a:rect l="l" t="t" r="r" b="b"/>
              <a:pathLst>
                <a:path w="7316" h="7315" extrusionOk="0">
                  <a:moveTo>
                    <a:pt x="3658" y="0"/>
                  </a:moveTo>
                  <a:cubicBezTo>
                    <a:pt x="1637" y="0"/>
                    <a:pt x="0" y="1637"/>
                    <a:pt x="0" y="3657"/>
                  </a:cubicBezTo>
                  <a:cubicBezTo>
                    <a:pt x="0" y="5677"/>
                    <a:pt x="1637" y="7315"/>
                    <a:pt x="3658" y="7315"/>
                  </a:cubicBezTo>
                  <a:cubicBezTo>
                    <a:pt x="5677" y="7315"/>
                    <a:pt x="7315" y="5677"/>
                    <a:pt x="7315" y="3657"/>
                  </a:cubicBezTo>
                  <a:cubicBezTo>
                    <a:pt x="7315" y="1637"/>
                    <a:pt x="5677" y="0"/>
                    <a:pt x="3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1"/>
            <p:cNvSpPr/>
            <p:nvPr/>
          </p:nvSpPr>
          <p:spPr>
            <a:xfrm>
              <a:off x="3436925" y="3544900"/>
              <a:ext cx="1621625" cy="1529150"/>
            </a:xfrm>
            <a:custGeom>
              <a:avLst/>
              <a:gdLst/>
              <a:ahLst/>
              <a:cxnLst/>
              <a:rect l="l" t="t" r="r" b="b"/>
              <a:pathLst>
                <a:path w="64865" h="61166" extrusionOk="0">
                  <a:moveTo>
                    <a:pt x="33329" y="0"/>
                  </a:moveTo>
                  <a:lnTo>
                    <a:pt x="1" y="25930"/>
                  </a:lnTo>
                  <a:lnTo>
                    <a:pt x="35235" y="61165"/>
                  </a:lnTo>
                  <a:lnTo>
                    <a:pt x="64864" y="31536"/>
                  </a:lnTo>
                  <a:lnTo>
                    <a:pt x="33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1"/>
            <p:cNvSpPr/>
            <p:nvPr/>
          </p:nvSpPr>
          <p:spPr>
            <a:xfrm>
              <a:off x="3850450" y="3898675"/>
              <a:ext cx="1578125" cy="1578100"/>
            </a:xfrm>
            <a:custGeom>
              <a:avLst/>
              <a:gdLst/>
              <a:ahLst/>
              <a:cxnLst/>
              <a:rect l="l" t="t" r="r" b="b"/>
              <a:pathLst>
                <a:path w="63125" h="63124" extrusionOk="0">
                  <a:moveTo>
                    <a:pt x="35959" y="1"/>
                  </a:moveTo>
                  <a:lnTo>
                    <a:pt x="1" y="35958"/>
                  </a:lnTo>
                  <a:lnTo>
                    <a:pt x="27167" y="63124"/>
                  </a:lnTo>
                  <a:lnTo>
                    <a:pt x="63125" y="27167"/>
                  </a:lnTo>
                  <a:lnTo>
                    <a:pt x="359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1"/>
            <p:cNvSpPr/>
            <p:nvPr/>
          </p:nvSpPr>
          <p:spPr>
            <a:xfrm>
              <a:off x="2733250" y="736725"/>
              <a:ext cx="1264525" cy="953425"/>
            </a:xfrm>
            <a:custGeom>
              <a:avLst/>
              <a:gdLst/>
              <a:ahLst/>
              <a:cxnLst/>
              <a:rect l="l" t="t" r="r" b="b"/>
              <a:pathLst>
                <a:path w="50581" h="38137" extrusionOk="0">
                  <a:moveTo>
                    <a:pt x="24210" y="1"/>
                  </a:moveTo>
                  <a:cubicBezTo>
                    <a:pt x="22039" y="1"/>
                    <a:pt x="19995" y="506"/>
                    <a:pt x="18204" y="1392"/>
                  </a:cubicBezTo>
                  <a:cubicBezTo>
                    <a:pt x="0" y="8808"/>
                    <a:pt x="23954" y="37607"/>
                    <a:pt x="24385" y="38124"/>
                  </a:cubicBezTo>
                  <a:lnTo>
                    <a:pt x="24385" y="38137"/>
                  </a:lnTo>
                  <a:cubicBezTo>
                    <a:pt x="24385" y="38137"/>
                    <a:pt x="24390" y="38131"/>
                    <a:pt x="24391" y="38130"/>
                  </a:cubicBezTo>
                  <a:lnTo>
                    <a:pt x="24396" y="38137"/>
                  </a:lnTo>
                  <a:lnTo>
                    <a:pt x="24396" y="38123"/>
                  </a:lnTo>
                  <a:cubicBezTo>
                    <a:pt x="24844" y="37589"/>
                    <a:pt x="50580" y="6644"/>
                    <a:pt x="28389" y="661"/>
                  </a:cubicBezTo>
                  <a:cubicBezTo>
                    <a:pt x="27078" y="240"/>
                    <a:pt x="25676" y="1"/>
                    <a:pt x="24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1"/>
            <p:cNvSpPr/>
            <p:nvPr/>
          </p:nvSpPr>
          <p:spPr>
            <a:xfrm>
              <a:off x="3111325" y="843525"/>
              <a:ext cx="725475" cy="846625"/>
            </a:xfrm>
            <a:custGeom>
              <a:avLst/>
              <a:gdLst/>
              <a:ahLst/>
              <a:cxnLst/>
              <a:rect l="l" t="t" r="r" b="b"/>
              <a:pathLst>
                <a:path w="29019" h="33865" extrusionOk="0">
                  <a:moveTo>
                    <a:pt x="19766" y="0"/>
                  </a:moveTo>
                  <a:lnTo>
                    <a:pt x="1" y="19765"/>
                  </a:lnTo>
                  <a:cubicBezTo>
                    <a:pt x="3770" y="27248"/>
                    <a:pt x="9062" y="33611"/>
                    <a:pt x="9262" y="33851"/>
                  </a:cubicBezTo>
                  <a:lnTo>
                    <a:pt x="9262" y="33865"/>
                  </a:lnTo>
                  <a:cubicBezTo>
                    <a:pt x="9262" y="33865"/>
                    <a:pt x="9267" y="33859"/>
                    <a:pt x="9268" y="33857"/>
                  </a:cubicBezTo>
                  <a:lnTo>
                    <a:pt x="9273" y="33865"/>
                  </a:lnTo>
                  <a:lnTo>
                    <a:pt x="9273" y="33851"/>
                  </a:lnTo>
                  <a:cubicBezTo>
                    <a:pt x="9660" y="33388"/>
                    <a:pt x="29018" y="10109"/>
                    <a:pt x="19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1"/>
            <p:cNvSpPr/>
            <p:nvPr/>
          </p:nvSpPr>
          <p:spPr>
            <a:xfrm>
              <a:off x="3215575" y="934275"/>
              <a:ext cx="254875" cy="254850"/>
            </a:xfrm>
            <a:custGeom>
              <a:avLst/>
              <a:gdLst/>
              <a:ahLst/>
              <a:cxnLst/>
              <a:rect l="l" t="t" r="r" b="b"/>
              <a:pathLst>
                <a:path w="10195" h="10194" extrusionOk="0">
                  <a:moveTo>
                    <a:pt x="5098" y="0"/>
                  </a:moveTo>
                  <a:cubicBezTo>
                    <a:pt x="3746" y="0"/>
                    <a:pt x="2449" y="537"/>
                    <a:pt x="1494" y="1493"/>
                  </a:cubicBezTo>
                  <a:cubicBezTo>
                    <a:pt x="538" y="2449"/>
                    <a:pt x="1" y="3745"/>
                    <a:pt x="1" y="5096"/>
                  </a:cubicBezTo>
                  <a:cubicBezTo>
                    <a:pt x="1" y="6449"/>
                    <a:pt x="538" y="7745"/>
                    <a:pt x="1494" y="8701"/>
                  </a:cubicBezTo>
                  <a:cubicBezTo>
                    <a:pt x="2449" y="9657"/>
                    <a:pt x="3746" y="10194"/>
                    <a:pt x="5098" y="10194"/>
                  </a:cubicBezTo>
                  <a:cubicBezTo>
                    <a:pt x="6449" y="10194"/>
                    <a:pt x="7746" y="9657"/>
                    <a:pt x="8702" y="8701"/>
                  </a:cubicBezTo>
                  <a:cubicBezTo>
                    <a:pt x="9657" y="7745"/>
                    <a:pt x="10194" y="6449"/>
                    <a:pt x="10194" y="5096"/>
                  </a:cubicBezTo>
                  <a:cubicBezTo>
                    <a:pt x="10194" y="3745"/>
                    <a:pt x="9657" y="2449"/>
                    <a:pt x="8702" y="1493"/>
                  </a:cubicBezTo>
                  <a:cubicBezTo>
                    <a:pt x="7746" y="537"/>
                    <a:pt x="6449" y="0"/>
                    <a:pt x="5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1"/>
            <p:cNvSpPr/>
            <p:nvPr/>
          </p:nvSpPr>
          <p:spPr>
            <a:xfrm>
              <a:off x="2850900" y="2158875"/>
              <a:ext cx="984675" cy="231975"/>
            </a:xfrm>
            <a:custGeom>
              <a:avLst/>
              <a:gdLst/>
              <a:ahLst/>
              <a:cxnLst/>
              <a:rect l="l" t="t" r="r" b="b"/>
              <a:pathLst>
                <a:path w="39387" h="9279" extrusionOk="0">
                  <a:moveTo>
                    <a:pt x="3353" y="1"/>
                  </a:moveTo>
                  <a:cubicBezTo>
                    <a:pt x="1502" y="1"/>
                    <a:pt x="1" y="1720"/>
                    <a:pt x="1" y="3840"/>
                  </a:cubicBezTo>
                  <a:lnTo>
                    <a:pt x="1" y="5440"/>
                  </a:lnTo>
                  <a:cubicBezTo>
                    <a:pt x="1" y="7559"/>
                    <a:pt x="1502" y="9279"/>
                    <a:pt x="3353" y="9279"/>
                  </a:cubicBezTo>
                  <a:lnTo>
                    <a:pt x="36034" y="9279"/>
                  </a:lnTo>
                  <a:cubicBezTo>
                    <a:pt x="37885" y="9279"/>
                    <a:pt x="39386" y="7559"/>
                    <a:pt x="39386" y="5440"/>
                  </a:cubicBezTo>
                  <a:lnTo>
                    <a:pt x="39386" y="3840"/>
                  </a:lnTo>
                  <a:cubicBezTo>
                    <a:pt x="39386" y="1720"/>
                    <a:pt x="37885" y="1"/>
                    <a:pt x="36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1"/>
            <p:cNvSpPr/>
            <p:nvPr/>
          </p:nvSpPr>
          <p:spPr>
            <a:xfrm>
              <a:off x="2933025" y="1831500"/>
              <a:ext cx="818425" cy="302200"/>
            </a:xfrm>
            <a:custGeom>
              <a:avLst/>
              <a:gdLst/>
              <a:ahLst/>
              <a:cxnLst/>
              <a:rect l="l" t="t" r="r" b="b"/>
              <a:pathLst>
                <a:path w="32737" h="12088" extrusionOk="0">
                  <a:moveTo>
                    <a:pt x="11332" y="0"/>
                  </a:moveTo>
                  <a:cubicBezTo>
                    <a:pt x="5075" y="0"/>
                    <a:pt x="1" y="5074"/>
                    <a:pt x="1" y="11332"/>
                  </a:cubicBezTo>
                  <a:lnTo>
                    <a:pt x="1" y="12088"/>
                  </a:lnTo>
                  <a:lnTo>
                    <a:pt x="32737" y="12088"/>
                  </a:lnTo>
                  <a:lnTo>
                    <a:pt x="32737" y="11332"/>
                  </a:lnTo>
                  <a:cubicBezTo>
                    <a:pt x="32737" y="5074"/>
                    <a:pt x="27663" y="0"/>
                    <a:pt x="21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1"/>
            <p:cNvSpPr/>
            <p:nvPr/>
          </p:nvSpPr>
          <p:spPr>
            <a:xfrm>
              <a:off x="2934875" y="2416975"/>
              <a:ext cx="814725" cy="251825"/>
            </a:xfrm>
            <a:custGeom>
              <a:avLst/>
              <a:gdLst/>
              <a:ahLst/>
              <a:cxnLst/>
              <a:rect l="l" t="t" r="r" b="b"/>
              <a:pathLst>
                <a:path w="32589" h="10073" extrusionOk="0">
                  <a:moveTo>
                    <a:pt x="1" y="0"/>
                  </a:moveTo>
                  <a:cubicBezTo>
                    <a:pt x="628" y="5666"/>
                    <a:pt x="5427" y="10073"/>
                    <a:pt x="11258" y="10073"/>
                  </a:cubicBezTo>
                  <a:lnTo>
                    <a:pt x="21332" y="10073"/>
                  </a:lnTo>
                  <a:cubicBezTo>
                    <a:pt x="27163" y="10073"/>
                    <a:pt x="31962" y="5666"/>
                    <a:pt x="32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5" name="Google Shape;1185;p65"/>
          <p:cNvSpPr txBox="1">
            <a:spLocks noGrp="1"/>
          </p:cNvSpPr>
          <p:nvPr>
            <p:ph type="subTitle" idx="4294967295"/>
          </p:nvPr>
        </p:nvSpPr>
        <p:spPr>
          <a:xfrm>
            <a:off x="0" y="1674813"/>
            <a:ext cx="1870075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“Mercury is the closest planet to the Sun”</a:t>
            </a:r>
            <a:endParaRPr b="1" dirty="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186" name="Google Shape;1186;p65"/>
          <p:cNvSpPr txBox="1">
            <a:spLocks noGrp="1"/>
          </p:cNvSpPr>
          <p:nvPr>
            <p:ph type="subTitle" idx="4294967295"/>
          </p:nvPr>
        </p:nvSpPr>
        <p:spPr>
          <a:xfrm>
            <a:off x="0" y="3265488"/>
            <a:ext cx="1870075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“Venus is the second planet from the Sun”</a:t>
            </a:r>
            <a:endParaRPr b="1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122" name="Google Shape;1122;p65"/>
          <p:cNvGrpSpPr/>
          <p:nvPr/>
        </p:nvGrpSpPr>
        <p:grpSpPr>
          <a:xfrm>
            <a:off x="1462701" y="1520235"/>
            <a:ext cx="1129515" cy="3604344"/>
            <a:chOff x="14762575" y="-1709450"/>
            <a:chExt cx="811550" cy="2589700"/>
          </a:xfrm>
        </p:grpSpPr>
        <p:sp>
          <p:nvSpPr>
            <p:cNvPr id="1123" name="Google Shape;1123;p65"/>
            <p:cNvSpPr/>
            <p:nvPr/>
          </p:nvSpPr>
          <p:spPr>
            <a:xfrm>
              <a:off x="14834800" y="747675"/>
              <a:ext cx="311925" cy="132575"/>
            </a:xfrm>
            <a:custGeom>
              <a:avLst/>
              <a:gdLst/>
              <a:ahLst/>
              <a:cxnLst/>
              <a:rect l="l" t="t" r="r" b="b"/>
              <a:pathLst>
                <a:path w="12477" h="5303" extrusionOk="0">
                  <a:moveTo>
                    <a:pt x="11946" y="0"/>
                  </a:moveTo>
                  <a:lnTo>
                    <a:pt x="9463" y="169"/>
                  </a:lnTo>
                  <a:lnTo>
                    <a:pt x="8523" y="1863"/>
                  </a:lnTo>
                  <a:cubicBezTo>
                    <a:pt x="8523" y="1863"/>
                    <a:pt x="8496" y="1862"/>
                    <a:pt x="8445" y="1862"/>
                  </a:cubicBezTo>
                  <a:cubicBezTo>
                    <a:pt x="7688" y="1862"/>
                    <a:pt x="1619" y="1944"/>
                    <a:pt x="1" y="4522"/>
                  </a:cubicBezTo>
                  <a:cubicBezTo>
                    <a:pt x="1" y="4522"/>
                    <a:pt x="3293" y="5302"/>
                    <a:pt x="6989" y="5302"/>
                  </a:cubicBezTo>
                  <a:cubicBezTo>
                    <a:pt x="8837" y="5302"/>
                    <a:pt x="10787" y="5107"/>
                    <a:pt x="12476" y="4522"/>
                  </a:cubicBezTo>
                  <a:cubicBezTo>
                    <a:pt x="12271" y="1607"/>
                    <a:pt x="11946" y="0"/>
                    <a:pt x="11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5"/>
            <p:cNvSpPr/>
            <p:nvPr/>
          </p:nvSpPr>
          <p:spPr>
            <a:xfrm>
              <a:off x="14834775" y="804200"/>
              <a:ext cx="311950" cy="76050"/>
            </a:xfrm>
            <a:custGeom>
              <a:avLst/>
              <a:gdLst/>
              <a:ahLst/>
              <a:cxnLst/>
              <a:rect l="l" t="t" r="r" b="b"/>
              <a:pathLst>
                <a:path w="12478" h="3042" extrusionOk="0">
                  <a:moveTo>
                    <a:pt x="12265" y="1"/>
                  </a:moveTo>
                  <a:cubicBezTo>
                    <a:pt x="11752" y="297"/>
                    <a:pt x="11280" y="661"/>
                    <a:pt x="10863" y="1081"/>
                  </a:cubicBezTo>
                  <a:cubicBezTo>
                    <a:pt x="10774" y="1172"/>
                    <a:pt x="10685" y="1266"/>
                    <a:pt x="10570" y="1318"/>
                  </a:cubicBezTo>
                  <a:cubicBezTo>
                    <a:pt x="10488" y="1355"/>
                    <a:pt x="10400" y="1367"/>
                    <a:pt x="10311" y="1367"/>
                  </a:cubicBezTo>
                  <a:cubicBezTo>
                    <a:pt x="10214" y="1367"/>
                    <a:pt x="10116" y="1353"/>
                    <a:pt x="10020" y="1340"/>
                  </a:cubicBezTo>
                  <a:cubicBezTo>
                    <a:pt x="9641" y="1290"/>
                    <a:pt x="9260" y="1265"/>
                    <a:pt x="8879" y="1265"/>
                  </a:cubicBezTo>
                  <a:cubicBezTo>
                    <a:pt x="8260" y="1265"/>
                    <a:pt x="7642" y="1331"/>
                    <a:pt x="7036" y="1462"/>
                  </a:cubicBezTo>
                  <a:cubicBezTo>
                    <a:pt x="6981" y="1475"/>
                    <a:pt x="6924" y="1487"/>
                    <a:pt x="6869" y="1487"/>
                  </a:cubicBezTo>
                  <a:cubicBezTo>
                    <a:pt x="6842" y="1487"/>
                    <a:pt x="6816" y="1484"/>
                    <a:pt x="6790" y="1477"/>
                  </a:cubicBezTo>
                  <a:cubicBezTo>
                    <a:pt x="6713" y="1456"/>
                    <a:pt x="6650" y="1401"/>
                    <a:pt x="6590" y="1348"/>
                  </a:cubicBezTo>
                  <a:cubicBezTo>
                    <a:pt x="5912" y="751"/>
                    <a:pt x="5108" y="301"/>
                    <a:pt x="4248" y="23"/>
                  </a:cubicBezTo>
                  <a:cubicBezTo>
                    <a:pt x="2526" y="382"/>
                    <a:pt x="766" y="1042"/>
                    <a:pt x="1" y="2261"/>
                  </a:cubicBezTo>
                  <a:cubicBezTo>
                    <a:pt x="1" y="2261"/>
                    <a:pt x="3293" y="3041"/>
                    <a:pt x="6990" y="3041"/>
                  </a:cubicBezTo>
                  <a:cubicBezTo>
                    <a:pt x="8838" y="3041"/>
                    <a:pt x="10788" y="2846"/>
                    <a:pt x="12477" y="2261"/>
                  </a:cubicBezTo>
                  <a:cubicBezTo>
                    <a:pt x="12414" y="1356"/>
                    <a:pt x="12339" y="607"/>
                    <a:pt x="12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5"/>
            <p:cNvSpPr/>
            <p:nvPr/>
          </p:nvSpPr>
          <p:spPr>
            <a:xfrm>
              <a:off x="15176550" y="751875"/>
              <a:ext cx="311925" cy="128375"/>
            </a:xfrm>
            <a:custGeom>
              <a:avLst/>
              <a:gdLst/>
              <a:ahLst/>
              <a:cxnLst/>
              <a:rect l="l" t="t" r="r" b="b"/>
              <a:pathLst>
                <a:path w="12477" h="5135" extrusionOk="0">
                  <a:moveTo>
                    <a:pt x="3111" y="1"/>
                  </a:moveTo>
                  <a:lnTo>
                    <a:pt x="621" y="118"/>
                  </a:lnTo>
                  <a:cubicBezTo>
                    <a:pt x="621" y="118"/>
                    <a:pt x="206" y="1439"/>
                    <a:pt x="0" y="4354"/>
                  </a:cubicBezTo>
                  <a:cubicBezTo>
                    <a:pt x="1690" y="4939"/>
                    <a:pt x="3640" y="5134"/>
                    <a:pt x="5488" y="5134"/>
                  </a:cubicBezTo>
                  <a:cubicBezTo>
                    <a:pt x="9185" y="5134"/>
                    <a:pt x="12477" y="4354"/>
                    <a:pt x="12477" y="4354"/>
                  </a:cubicBezTo>
                  <a:cubicBezTo>
                    <a:pt x="10858" y="1776"/>
                    <a:pt x="4789" y="1694"/>
                    <a:pt x="4032" y="1694"/>
                  </a:cubicBezTo>
                  <a:cubicBezTo>
                    <a:pt x="3981" y="1694"/>
                    <a:pt x="3954" y="1695"/>
                    <a:pt x="3954" y="1695"/>
                  </a:cubicBezTo>
                  <a:lnTo>
                    <a:pt x="3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5"/>
            <p:cNvSpPr/>
            <p:nvPr/>
          </p:nvSpPr>
          <p:spPr>
            <a:xfrm>
              <a:off x="15176550" y="804200"/>
              <a:ext cx="311925" cy="76050"/>
            </a:xfrm>
            <a:custGeom>
              <a:avLst/>
              <a:gdLst/>
              <a:ahLst/>
              <a:cxnLst/>
              <a:rect l="l" t="t" r="r" b="b"/>
              <a:pathLst>
                <a:path w="12477" h="3042" extrusionOk="0">
                  <a:moveTo>
                    <a:pt x="213" y="1"/>
                  </a:moveTo>
                  <a:cubicBezTo>
                    <a:pt x="139" y="607"/>
                    <a:pt x="64" y="1356"/>
                    <a:pt x="0" y="2261"/>
                  </a:cubicBezTo>
                  <a:cubicBezTo>
                    <a:pt x="1690" y="2846"/>
                    <a:pt x="3640" y="3041"/>
                    <a:pt x="5488" y="3041"/>
                  </a:cubicBezTo>
                  <a:cubicBezTo>
                    <a:pt x="9185" y="3041"/>
                    <a:pt x="12477" y="2261"/>
                    <a:pt x="12477" y="2261"/>
                  </a:cubicBezTo>
                  <a:cubicBezTo>
                    <a:pt x="11712" y="1042"/>
                    <a:pt x="9952" y="382"/>
                    <a:pt x="8229" y="23"/>
                  </a:cubicBezTo>
                  <a:cubicBezTo>
                    <a:pt x="7371" y="301"/>
                    <a:pt x="6567" y="751"/>
                    <a:pt x="5888" y="1348"/>
                  </a:cubicBezTo>
                  <a:cubicBezTo>
                    <a:pt x="5828" y="1401"/>
                    <a:pt x="5766" y="1456"/>
                    <a:pt x="5688" y="1477"/>
                  </a:cubicBezTo>
                  <a:cubicBezTo>
                    <a:pt x="5662" y="1484"/>
                    <a:pt x="5636" y="1487"/>
                    <a:pt x="5610" y="1487"/>
                  </a:cubicBezTo>
                  <a:cubicBezTo>
                    <a:pt x="5554" y="1487"/>
                    <a:pt x="5498" y="1475"/>
                    <a:pt x="5443" y="1462"/>
                  </a:cubicBezTo>
                  <a:cubicBezTo>
                    <a:pt x="4836" y="1331"/>
                    <a:pt x="4218" y="1265"/>
                    <a:pt x="3599" y="1265"/>
                  </a:cubicBezTo>
                  <a:cubicBezTo>
                    <a:pt x="3218" y="1265"/>
                    <a:pt x="2837" y="1290"/>
                    <a:pt x="2457" y="1340"/>
                  </a:cubicBezTo>
                  <a:cubicBezTo>
                    <a:pt x="2362" y="1353"/>
                    <a:pt x="2264" y="1367"/>
                    <a:pt x="2168" y="1367"/>
                  </a:cubicBezTo>
                  <a:cubicBezTo>
                    <a:pt x="2078" y="1367"/>
                    <a:pt x="1991" y="1355"/>
                    <a:pt x="1909" y="1318"/>
                  </a:cubicBezTo>
                  <a:cubicBezTo>
                    <a:pt x="1793" y="1266"/>
                    <a:pt x="1704" y="1172"/>
                    <a:pt x="1616" y="1081"/>
                  </a:cubicBezTo>
                  <a:cubicBezTo>
                    <a:pt x="1198" y="661"/>
                    <a:pt x="726" y="297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5"/>
            <p:cNvSpPr/>
            <p:nvPr/>
          </p:nvSpPr>
          <p:spPr>
            <a:xfrm>
              <a:off x="14904425" y="-482675"/>
              <a:ext cx="516700" cy="1240625"/>
            </a:xfrm>
            <a:custGeom>
              <a:avLst/>
              <a:gdLst/>
              <a:ahLst/>
              <a:cxnLst/>
              <a:rect l="l" t="t" r="r" b="b"/>
              <a:pathLst>
                <a:path w="20668" h="49625" extrusionOk="0">
                  <a:moveTo>
                    <a:pt x="7352" y="1"/>
                  </a:moveTo>
                  <a:lnTo>
                    <a:pt x="7352" y="1628"/>
                  </a:lnTo>
                  <a:lnTo>
                    <a:pt x="1157" y="1005"/>
                  </a:lnTo>
                  <a:lnTo>
                    <a:pt x="1157" y="1005"/>
                  </a:lnTo>
                  <a:cubicBezTo>
                    <a:pt x="1157" y="1005"/>
                    <a:pt x="1" y="30463"/>
                    <a:pt x="6580" y="49625"/>
                  </a:cubicBezTo>
                  <a:cubicBezTo>
                    <a:pt x="7216" y="49597"/>
                    <a:pt x="7853" y="49537"/>
                    <a:pt x="8452" y="49523"/>
                  </a:cubicBezTo>
                  <a:cubicBezTo>
                    <a:pt x="8688" y="49518"/>
                    <a:pt x="8925" y="49510"/>
                    <a:pt x="9162" y="49500"/>
                  </a:cubicBezTo>
                  <a:cubicBezTo>
                    <a:pt x="9168" y="49494"/>
                    <a:pt x="9173" y="49488"/>
                    <a:pt x="9180" y="49482"/>
                  </a:cubicBezTo>
                  <a:lnTo>
                    <a:pt x="9249" y="6063"/>
                  </a:lnTo>
                  <a:lnTo>
                    <a:pt x="11418" y="5983"/>
                  </a:lnTo>
                  <a:lnTo>
                    <a:pt x="11487" y="49482"/>
                  </a:lnTo>
                  <a:cubicBezTo>
                    <a:pt x="11494" y="49488"/>
                    <a:pt x="11499" y="49494"/>
                    <a:pt x="11505" y="49500"/>
                  </a:cubicBezTo>
                  <a:cubicBezTo>
                    <a:pt x="11742" y="49509"/>
                    <a:pt x="11979" y="49517"/>
                    <a:pt x="12215" y="49523"/>
                  </a:cubicBezTo>
                  <a:cubicBezTo>
                    <a:pt x="12814" y="49536"/>
                    <a:pt x="13451" y="49597"/>
                    <a:pt x="14087" y="49625"/>
                  </a:cubicBezTo>
                  <a:cubicBezTo>
                    <a:pt x="20667" y="30463"/>
                    <a:pt x="19510" y="1005"/>
                    <a:pt x="19510" y="1005"/>
                  </a:cubicBezTo>
                  <a:lnTo>
                    <a:pt x="19510" y="1005"/>
                  </a:lnTo>
                  <a:lnTo>
                    <a:pt x="13119" y="1648"/>
                  </a:lnTo>
                  <a:lnTo>
                    <a:pt x="13212" y="655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5"/>
            <p:cNvSpPr/>
            <p:nvPr/>
          </p:nvSpPr>
          <p:spPr>
            <a:xfrm>
              <a:off x="15371650" y="-880400"/>
              <a:ext cx="197475" cy="222700"/>
            </a:xfrm>
            <a:custGeom>
              <a:avLst/>
              <a:gdLst/>
              <a:ahLst/>
              <a:cxnLst/>
              <a:rect l="l" t="t" r="r" b="b"/>
              <a:pathLst>
                <a:path w="7899" h="8908" extrusionOk="0">
                  <a:moveTo>
                    <a:pt x="4862" y="1"/>
                  </a:moveTo>
                  <a:lnTo>
                    <a:pt x="1" y="832"/>
                  </a:lnTo>
                  <a:lnTo>
                    <a:pt x="2505" y="8781"/>
                  </a:lnTo>
                  <a:cubicBezTo>
                    <a:pt x="2505" y="8781"/>
                    <a:pt x="3538" y="8908"/>
                    <a:pt x="4698" y="8908"/>
                  </a:cubicBezTo>
                  <a:cubicBezTo>
                    <a:pt x="6172" y="8908"/>
                    <a:pt x="7850" y="8702"/>
                    <a:pt x="7868" y="7770"/>
                  </a:cubicBezTo>
                  <a:cubicBezTo>
                    <a:pt x="7898" y="6105"/>
                    <a:pt x="4862" y="1"/>
                    <a:pt x="4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5"/>
            <p:cNvSpPr/>
            <p:nvPr/>
          </p:nvSpPr>
          <p:spPr>
            <a:xfrm>
              <a:off x="14769525" y="-893225"/>
              <a:ext cx="191050" cy="222675"/>
            </a:xfrm>
            <a:custGeom>
              <a:avLst/>
              <a:gdLst/>
              <a:ahLst/>
              <a:cxnLst/>
              <a:rect l="l" t="t" r="r" b="b"/>
              <a:pathLst>
                <a:path w="7642" h="8907" extrusionOk="0">
                  <a:moveTo>
                    <a:pt x="3036" y="0"/>
                  </a:moveTo>
                  <a:cubicBezTo>
                    <a:pt x="3036" y="0"/>
                    <a:pt x="1" y="6104"/>
                    <a:pt x="31" y="7769"/>
                  </a:cubicBezTo>
                  <a:cubicBezTo>
                    <a:pt x="48" y="8701"/>
                    <a:pt x="1724" y="8906"/>
                    <a:pt x="3197" y="8906"/>
                  </a:cubicBezTo>
                  <a:cubicBezTo>
                    <a:pt x="4358" y="8906"/>
                    <a:pt x="5394" y="8779"/>
                    <a:pt x="5394" y="8779"/>
                  </a:cubicBezTo>
                  <a:lnTo>
                    <a:pt x="7642" y="1690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5"/>
            <p:cNvSpPr/>
            <p:nvPr/>
          </p:nvSpPr>
          <p:spPr>
            <a:xfrm>
              <a:off x="14783025" y="-1709450"/>
              <a:ext cx="740225" cy="750225"/>
            </a:xfrm>
            <a:custGeom>
              <a:avLst/>
              <a:gdLst/>
              <a:ahLst/>
              <a:cxnLst/>
              <a:rect l="l" t="t" r="r" b="b"/>
              <a:pathLst>
                <a:path w="29609" h="30009" extrusionOk="0">
                  <a:moveTo>
                    <a:pt x="14716" y="1"/>
                  </a:moveTo>
                  <a:cubicBezTo>
                    <a:pt x="12673" y="1"/>
                    <a:pt x="10590" y="577"/>
                    <a:pt x="9029" y="1885"/>
                  </a:cubicBezTo>
                  <a:cubicBezTo>
                    <a:pt x="7660" y="3032"/>
                    <a:pt x="6944" y="4547"/>
                    <a:pt x="6433" y="6220"/>
                  </a:cubicBezTo>
                  <a:cubicBezTo>
                    <a:pt x="5944" y="7822"/>
                    <a:pt x="6221" y="9826"/>
                    <a:pt x="5207" y="11237"/>
                  </a:cubicBezTo>
                  <a:cubicBezTo>
                    <a:pt x="4710" y="11930"/>
                    <a:pt x="3946" y="12369"/>
                    <a:pt x="3260" y="12873"/>
                  </a:cubicBezTo>
                  <a:cubicBezTo>
                    <a:pt x="1988" y="13804"/>
                    <a:pt x="897" y="15059"/>
                    <a:pt x="448" y="16569"/>
                  </a:cubicBezTo>
                  <a:cubicBezTo>
                    <a:pt x="0" y="18080"/>
                    <a:pt x="291" y="19861"/>
                    <a:pt x="1419" y="20960"/>
                  </a:cubicBezTo>
                  <a:cubicBezTo>
                    <a:pt x="1747" y="21281"/>
                    <a:pt x="2155" y="21566"/>
                    <a:pt x="2284" y="22005"/>
                  </a:cubicBezTo>
                  <a:cubicBezTo>
                    <a:pt x="2420" y="22463"/>
                    <a:pt x="2211" y="22943"/>
                    <a:pt x="2065" y="23399"/>
                  </a:cubicBezTo>
                  <a:cubicBezTo>
                    <a:pt x="1490" y="25194"/>
                    <a:pt x="1946" y="27282"/>
                    <a:pt x="3216" y="28673"/>
                  </a:cubicBezTo>
                  <a:cubicBezTo>
                    <a:pt x="3744" y="29252"/>
                    <a:pt x="4412" y="29719"/>
                    <a:pt x="5170" y="29914"/>
                  </a:cubicBezTo>
                  <a:cubicBezTo>
                    <a:pt x="5413" y="29976"/>
                    <a:pt x="5666" y="30009"/>
                    <a:pt x="5918" y="30009"/>
                  </a:cubicBezTo>
                  <a:cubicBezTo>
                    <a:pt x="6451" y="30009"/>
                    <a:pt x="6981" y="29865"/>
                    <a:pt x="7415" y="29559"/>
                  </a:cubicBezTo>
                  <a:lnTo>
                    <a:pt x="23532" y="29137"/>
                  </a:lnTo>
                  <a:cubicBezTo>
                    <a:pt x="24817" y="28909"/>
                    <a:pt x="26086" y="28366"/>
                    <a:pt x="26964" y="27401"/>
                  </a:cubicBezTo>
                  <a:cubicBezTo>
                    <a:pt x="27843" y="26436"/>
                    <a:pt x="28268" y="25004"/>
                    <a:pt x="27828" y="23775"/>
                  </a:cubicBezTo>
                  <a:cubicBezTo>
                    <a:pt x="27717" y="23462"/>
                    <a:pt x="27550" y="23142"/>
                    <a:pt x="27613" y="22815"/>
                  </a:cubicBezTo>
                  <a:cubicBezTo>
                    <a:pt x="27685" y="22439"/>
                    <a:pt x="28033" y="22190"/>
                    <a:pt x="28312" y="21926"/>
                  </a:cubicBezTo>
                  <a:cubicBezTo>
                    <a:pt x="29414" y="20877"/>
                    <a:pt x="29608" y="19119"/>
                    <a:pt x="29104" y="17684"/>
                  </a:cubicBezTo>
                  <a:cubicBezTo>
                    <a:pt x="28706" y="16550"/>
                    <a:pt x="27941" y="15592"/>
                    <a:pt x="27079" y="14770"/>
                  </a:cubicBezTo>
                  <a:cubicBezTo>
                    <a:pt x="26338" y="14065"/>
                    <a:pt x="25237" y="14013"/>
                    <a:pt x="24573" y="13209"/>
                  </a:cubicBezTo>
                  <a:cubicBezTo>
                    <a:pt x="23925" y="12423"/>
                    <a:pt x="24163" y="11531"/>
                    <a:pt x="24023" y="10618"/>
                  </a:cubicBezTo>
                  <a:cubicBezTo>
                    <a:pt x="23895" y="9786"/>
                    <a:pt x="23777" y="8941"/>
                    <a:pt x="23652" y="8100"/>
                  </a:cubicBezTo>
                  <a:cubicBezTo>
                    <a:pt x="23365" y="6189"/>
                    <a:pt x="23122" y="4273"/>
                    <a:pt x="21749" y="2789"/>
                  </a:cubicBezTo>
                  <a:cubicBezTo>
                    <a:pt x="20425" y="1360"/>
                    <a:pt x="18544" y="515"/>
                    <a:pt x="16649" y="173"/>
                  </a:cubicBezTo>
                  <a:cubicBezTo>
                    <a:pt x="16021" y="60"/>
                    <a:pt x="15371" y="1"/>
                    <a:pt x="14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5"/>
            <p:cNvSpPr/>
            <p:nvPr/>
          </p:nvSpPr>
          <p:spPr>
            <a:xfrm>
              <a:off x="15108200" y="-1168800"/>
              <a:ext cx="2350" cy="625"/>
            </a:xfrm>
            <a:custGeom>
              <a:avLst/>
              <a:gdLst/>
              <a:ahLst/>
              <a:cxnLst/>
              <a:rect l="l" t="t" r="r" b="b"/>
              <a:pathLst>
                <a:path w="94" h="25" extrusionOk="0">
                  <a:moveTo>
                    <a:pt x="0" y="24"/>
                  </a:moveTo>
                  <a:cubicBezTo>
                    <a:pt x="33" y="16"/>
                    <a:pt x="65" y="8"/>
                    <a:pt x="94" y="1"/>
                  </a:cubicBezTo>
                  <a:cubicBezTo>
                    <a:pt x="65" y="8"/>
                    <a:pt x="33" y="16"/>
                    <a:pt x="0" y="24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5"/>
            <p:cNvSpPr/>
            <p:nvPr/>
          </p:nvSpPr>
          <p:spPr>
            <a:xfrm>
              <a:off x="15113475" y="-1169775"/>
              <a:ext cx="1275" cy="325"/>
            </a:xfrm>
            <a:custGeom>
              <a:avLst/>
              <a:gdLst/>
              <a:ahLst/>
              <a:cxnLst/>
              <a:rect l="l" t="t" r="r" b="b"/>
              <a:pathLst>
                <a:path w="51" h="13" extrusionOk="0">
                  <a:moveTo>
                    <a:pt x="0" y="12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5"/>
            <p:cNvSpPr/>
            <p:nvPr/>
          </p:nvSpPr>
          <p:spPr>
            <a:xfrm>
              <a:off x="15090975" y="-1164850"/>
              <a:ext cx="4300" cy="1225"/>
            </a:xfrm>
            <a:custGeom>
              <a:avLst/>
              <a:gdLst/>
              <a:ahLst/>
              <a:cxnLst/>
              <a:rect l="l" t="t" r="r" b="b"/>
              <a:pathLst>
                <a:path w="172" h="49" extrusionOk="0">
                  <a:moveTo>
                    <a:pt x="171" y="1"/>
                  </a:moveTo>
                  <a:lnTo>
                    <a:pt x="171" y="1"/>
                  </a:lnTo>
                  <a:cubicBezTo>
                    <a:pt x="116" y="16"/>
                    <a:pt x="60" y="32"/>
                    <a:pt x="0" y="49"/>
                  </a:cubicBezTo>
                  <a:cubicBezTo>
                    <a:pt x="60" y="32"/>
                    <a:pt x="117" y="16"/>
                    <a:pt x="171" y="1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5"/>
            <p:cNvSpPr/>
            <p:nvPr/>
          </p:nvSpPr>
          <p:spPr>
            <a:xfrm>
              <a:off x="15111125" y="-1169375"/>
              <a:ext cx="1850" cy="475"/>
            </a:xfrm>
            <a:custGeom>
              <a:avLst/>
              <a:gdLst/>
              <a:ahLst/>
              <a:cxnLst/>
              <a:rect l="l" t="t" r="r" b="b"/>
              <a:pathLst>
                <a:path w="74" h="19" extrusionOk="0">
                  <a:moveTo>
                    <a:pt x="0" y="18"/>
                  </a:moveTo>
                  <a:lnTo>
                    <a:pt x="73" y="0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5"/>
            <p:cNvSpPr/>
            <p:nvPr/>
          </p:nvSpPr>
          <p:spPr>
            <a:xfrm>
              <a:off x="15100600" y="-1167150"/>
              <a:ext cx="3350" cy="900"/>
            </a:xfrm>
            <a:custGeom>
              <a:avLst/>
              <a:gdLst/>
              <a:ahLst/>
              <a:cxnLst/>
              <a:rect l="l" t="t" r="r" b="b"/>
              <a:pathLst>
                <a:path w="134" h="36" extrusionOk="0">
                  <a:moveTo>
                    <a:pt x="133" y="0"/>
                  </a:moveTo>
                  <a:cubicBezTo>
                    <a:pt x="92" y="11"/>
                    <a:pt x="47" y="23"/>
                    <a:pt x="1" y="36"/>
                  </a:cubicBezTo>
                  <a:cubicBezTo>
                    <a:pt x="47" y="23"/>
                    <a:pt x="92" y="12"/>
                    <a:pt x="133" y="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5"/>
            <p:cNvSpPr/>
            <p:nvPr/>
          </p:nvSpPr>
          <p:spPr>
            <a:xfrm>
              <a:off x="15096075" y="-1166050"/>
              <a:ext cx="3750" cy="1025"/>
            </a:xfrm>
            <a:custGeom>
              <a:avLst/>
              <a:gdLst/>
              <a:ahLst/>
              <a:cxnLst/>
              <a:rect l="l" t="t" r="r" b="b"/>
              <a:pathLst>
                <a:path w="150" h="41" extrusionOk="0">
                  <a:moveTo>
                    <a:pt x="0" y="40"/>
                  </a:moveTo>
                  <a:cubicBezTo>
                    <a:pt x="52" y="25"/>
                    <a:pt x="102" y="13"/>
                    <a:pt x="150" y="0"/>
                  </a:cubicBezTo>
                  <a:cubicBezTo>
                    <a:pt x="102" y="13"/>
                    <a:pt x="52" y="25"/>
                    <a:pt x="0" y="4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5"/>
            <p:cNvSpPr/>
            <p:nvPr/>
          </p:nvSpPr>
          <p:spPr>
            <a:xfrm>
              <a:off x="15104675" y="-1168050"/>
              <a:ext cx="2850" cy="750"/>
            </a:xfrm>
            <a:custGeom>
              <a:avLst/>
              <a:gdLst/>
              <a:ahLst/>
              <a:cxnLst/>
              <a:rect l="l" t="t" r="r" b="b"/>
              <a:pathLst>
                <a:path w="114" h="30" extrusionOk="0">
                  <a:moveTo>
                    <a:pt x="114" y="0"/>
                  </a:moveTo>
                  <a:cubicBezTo>
                    <a:pt x="101" y="3"/>
                    <a:pt x="88" y="7"/>
                    <a:pt x="75" y="10"/>
                  </a:cubicBezTo>
                  <a:lnTo>
                    <a:pt x="75" y="10"/>
                  </a:lnTo>
                  <a:lnTo>
                    <a:pt x="114" y="0"/>
                  </a:lnTo>
                  <a:close/>
                  <a:moveTo>
                    <a:pt x="75" y="10"/>
                  </a:moveTo>
                  <a:lnTo>
                    <a:pt x="0" y="29"/>
                  </a:lnTo>
                  <a:cubicBezTo>
                    <a:pt x="26" y="23"/>
                    <a:pt x="51" y="16"/>
                    <a:pt x="75" y="1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5"/>
            <p:cNvSpPr/>
            <p:nvPr/>
          </p:nvSpPr>
          <p:spPr>
            <a:xfrm>
              <a:off x="15085525" y="-1163450"/>
              <a:ext cx="4850" cy="1400"/>
            </a:xfrm>
            <a:custGeom>
              <a:avLst/>
              <a:gdLst/>
              <a:ahLst/>
              <a:cxnLst/>
              <a:rect l="l" t="t" r="r" b="b"/>
              <a:pathLst>
                <a:path w="194" h="56" extrusionOk="0">
                  <a:moveTo>
                    <a:pt x="1" y="55"/>
                  </a:moveTo>
                  <a:cubicBezTo>
                    <a:pt x="68" y="35"/>
                    <a:pt x="131" y="17"/>
                    <a:pt x="194" y="0"/>
                  </a:cubicBezTo>
                  <a:cubicBezTo>
                    <a:pt x="131" y="17"/>
                    <a:pt x="68" y="35"/>
                    <a:pt x="1" y="55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5"/>
            <p:cNvSpPr/>
            <p:nvPr/>
          </p:nvSpPr>
          <p:spPr>
            <a:xfrm>
              <a:off x="15119575" y="-1173650"/>
              <a:ext cx="170925" cy="21250"/>
            </a:xfrm>
            <a:custGeom>
              <a:avLst/>
              <a:gdLst/>
              <a:ahLst/>
              <a:cxnLst/>
              <a:rect l="l" t="t" r="r" b="b"/>
              <a:pathLst>
                <a:path w="6837" h="850" extrusionOk="0">
                  <a:moveTo>
                    <a:pt x="3227" y="0"/>
                  </a:moveTo>
                  <a:lnTo>
                    <a:pt x="1" y="136"/>
                  </a:lnTo>
                  <a:lnTo>
                    <a:pt x="3227" y="0"/>
                  </a:lnTo>
                  <a:lnTo>
                    <a:pt x="3227" y="0"/>
                  </a:lnTo>
                  <a:cubicBezTo>
                    <a:pt x="3250" y="4"/>
                    <a:pt x="5021" y="293"/>
                    <a:pt x="6837" y="850"/>
                  </a:cubicBezTo>
                  <a:cubicBezTo>
                    <a:pt x="5009" y="289"/>
                    <a:pt x="3228" y="0"/>
                    <a:pt x="3228" y="0"/>
                  </a:cubicBezTo>
                  <a:lnTo>
                    <a:pt x="3227" y="0"/>
                  </a:lnTo>
                  <a:lnTo>
                    <a:pt x="3227" y="0"/>
                  </a:lnTo>
                  <a:cubicBezTo>
                    <a:pt x="3227" y="0"/>
                    <a:pt x="3227" y="0"/>
                    <a:pt x="3227" y="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5"/>
            <p:cNvSpPr/>
            <p:nvPr/>
          </p:nvSpPr>
          <p:spPr>
            <a:xfrm>
              <a:off x="15115050" y="-1170050"/>
              <a:ext cx="775" cy="225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0" y="8"/>
                  </a:moveTo>
                  <a:lnTo>
                    <a:pt x="31" y="1"/>
                  </a:ln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5"/>
            <p:cNvSpPr/>
            <p:nvPr/>
          </p:nvSpPr>
          <p:spPr>
            <a:xfrm>
              <a:off x="15099800" y="-1166275"/>
              <a:ext cx="825" cy="250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1" y="9"/>
                  </a:moveTo>
                  <a:lnTo>
                    <a:pt x="33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5"/>
            <p:cNvSpPr/>
            <p:nvPr/>
          </p:nvSpPr>
          <p:spPr>
            <a:xfrm>
              <a:off x="15090375" y="-1163650"/>
              <a:ext cx="625" cy="225"/>
            </a:xfrm>
            <a:custGeom>
              <a:avLst/>
              <a:gdLst/>
              <a:ahLst/>
              <a:cxnLst/>
              <a:rect l="l" t="t" r="r" b="b"/>
              <a:pathLst>
                <a:path w="25" h="9" extrusionOk="0">
                  <a:moveTo>
                    <a:pt x="0" y="8"/>
                  </a:moveTo>
                  <a:lnTo>
                    <a:pt x="24" y="1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5"/>
            <p:cNvSpPr/>
            <p:nvPr/>
          </p:nvSpPr>
          <p:spPr>
            <a:xfrm>
              <a:off x="15085025" y="-1162075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1" y="6"/>
                  </a:moveTo>
                  <a:lnTo>
                    <a:pt x="21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5"/>
            <p:cNvSpPr/>
            <p:nvPr/>
          </p:nvSpPr>
          <p:spPr>
            <a:xfrm>
              <a:off x="15095250" y="-1165050"/>
              <a:ext cx="850" cy="225"/>
            </a:xfrm>
            <a:custGeom>
              <a:avLst/>
              <a:gdLst/>
              <a:ahLst/>
              <a:cxnLst/>
              <a:rect l="l" t="t" r="r" b="b"/>
              <a:pathLst>
                <a:path w="34" h="9" extrusionOk="0">
                  <a:moveTo>
                    <a:pt x="0" y="9"/>
                  </a:moveTo>
                  <a:lnTo>
                    <a:pt x="33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5"/>
            <p:cNvSpPr/>
            <p:nvPr/>
          </p:nvSpPr>
          <p:spPr>
            <a:xfrm>
              <a:off x="15115800" y="-1170250"/>
              <a:ext cx="3800" cy="225"/>
            </a:xfrm>
            <a:custGeom>
              <a:avLst/>
              <a:gdLst/>
              <a:ahLst/>
              <a:cxnLst/>
              <a:rect l="l" t="t" r="r" b="b"/>
              <a:pathLst>
                <a:path w="152" h="9" extrusionOk="0">
                  <a:moveTo>
                    <a:pt x="152" y="0"/>
                  </a:moveTo>
                  <a:lnTo>
                    <a:pt x="16" y="6"/>
                  </a:lnTo>
                  <a:lnTo>
                    <a:pt x="1" y="9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5"/>
            <p:cNvSpPr/>
            <p:nvPr/>
          </p:nvSpPr>
          <p:spPr>
            <a:xfrm>
              <a:off x="15103925" y="-1167325"/>
              <a:ext cx="775" cy="225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30" y="0"/>
                  </a:moveTo>
                  <a:lnTo>
                    <a:pt x="8" y="6"/>
                  </a:lnTo>
                  <a:lnTo>
                    <a:pt x="8" y="6"/>
                  </a:lnTo>
                  <a:cubicBezTo>
                    <a:pt x="16" y="4"/>
                    <a:pt x="23" y="2"/>
                    <a:pt x="30" y="0"/>
                  </a:cubicBezTo>
                  <a:close/>
                  <a:moveTo>
                    <a:pt x="8" y="6"/>
                  </a:moveTo>
                  <a:cubicBezTo>
                    <a:pt x="6" y="7"/>
                    <a:pt x="3" y="8"/>
                    <a:pt x="0" y="9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5"/>
            <p:cNvSpPr/>
            <p:nvPr/>
          </p:nvSpPr>
          <p:spPr>
            <a:xfrm>
              <a:off x="15290475" y="-1152425"/>
              <a:ext cx="700" cy="250"/>
            </a:xfrm>
            <a:custGeom>
              <a:avLst/>
              <a:gdLst/>
              <a:ahLst/>
              <a:cxnLst/>
              <a:rect l="l" t="t" r="r" b="b"/>
              <a:pathLst>
                <a:path w="28" h="10" extrusionOk="0">
                  <a:moveTo>
                    <a:pt x="1" y="1"/>
                  </a:moveTo>
                  <a:lnTo>
                    <a:pt x="27" y="9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5"/>
            <p:cNvSpPr/>
            <p:nvPr/>
          </p:nvSpPr>
          <p:spPr>
            <a:xfrm>
              <a:off x="15112950" y="-1169475"/>
              <a:ext cx="550" cy="125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5"/>
            <p:cNvSpPr/>
            <p:nvPr/>
          </p:nvSpPr>
          <p:spPr>
            <a:xfrm>
              <a:off x="15114725" y="-1169850"/>
              <a:ext cx="350" cy="100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3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5"/>
            <p:cNvSpPr/>
            <p:nvPr/>
          </p:nvSpPr>
          <p:spPr>
            <a:xfrm>
              <a:off x="15110525" y="-1168925"/>
              <a:ext cx="600" cy="150"/>
            </a:xfrm>
            <a:custGeom>
              <a:avLst/>
              <a:gdLst/>
              <a:ahLst/>
              <a:cxnLst/>
              <a:rect l="l" t="t" r="r" b="b"/>
              <a:pathLst>
                <a:path w="24" h="6" extrusionOk="0">
                  <a:moveTo>
                    <a:pt x="1" y="6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5"/>
            <p:cNvSpPr/>
            <p:nvPr/>
          </p:nvSpPr>
          <p:spPr>
            <a:xfrm>
              <a:off x="15107500" y="-116820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1" y="6"/>
                  </a:moveTo>
                  <a:lnTo>
                    <a:pt x="28" y="0"/>
                  </a:lnTo>
                  <a:close/>
                </a:path>
              </a:pathLst>
            </a:custGeom>
            <a:solidFill>
              <a:srgbClr val="FF8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5"/>
            <p:cNvSpPr/>
            <p:nvPr/>
          </p:nvSpPr>
          <p:spPr>
            <a:xfrm>
              <a:off x="15046750" y="-1173650"/>
              <a:ext cx="248600" cy="98250"/>
            </a:xfrm>
            <a:custGeom>
              <a:avLst/>
              <a:gdLst/>
              <a:ahLst/>
              <a:cxnLst/>
              <a:rect l="l" t="t" r="r" b="b"/>
              <a:pathLst>
                <a:path w="9944" h="3930" extrusionOk="0">
                  <a:moveTo>
                    <a:pt x="6140" y="0"/>
                  </a:moveTo>
                  <a:lnTo>
                    <a:pt x="2914" y="136"/>
                  </a:lnTo>
                  <a:lnTo>
                    <a:pt x="2778" y="142"/>
                  </a:lnTo>
                  <a:lnTo>
                    <a:pt x="2763" y="145"/>
                  </a:lnTo>
                  <a:lnTo>
                    <a:pt x="2732" y="152"/>
                  </a:lnTo>
                  <a:lnTo>
                    <a:pt x="2719" y="155"/>
                  </a:lnTo>
                  <a:lnTo>
                    <a:pt x="2669" y="167"/>
                  </a:lnTo>
                  <a:lnTo>
                    <a:pt x="2648" y="171"/>
                  </a:lnTo>
                  <a:lnTo>
                    <a:pt x="2575" y="189"/>
                  </a:lnTo>
                  <a:lnTo>
                    <a:pt x="2552" y="195"/>
                  </a:lnTo>
                  <a:cubicBezTo>
                    <a:pt x="2523" y="202"/>
                    <a:pt x="2491" y="210"/>
                    <a:pt x="2458" y="218"/>
                  </a:cubicBezTo>
                  <a:lnTo>
                    <a:pt x="2431" y="224"/>
                  </a:lnTo>
                  <a:cubicBezTo>
                    <a:pt x="2396" y="233"/>
                    <a:pt x="2357" y="244"/>
                    <a:pt x="2317" y="253"/>
                  </a:cubicBezTo>
                  <a:lnTo>
                    <a:pt x="2287" y="260"/>
                  </a:lnTo>
                  <a:cubicBezTo>
                    <a:pt x="2246" y="271"/>
                    <a:pt x="2201" y="283"/>
                    <a:pt x="2155" y="296"/>
                  </a:cubicBezTo>
                  <a:lnTo>
                    <a:pt x="2123" y="304"/>
                  </a:lnTo>
                  <a:cubicBezTo>
                    <a:pt x="2075" y="317"/>
                    <a:pt x="2024" y="329"/>
                    <a:pt x="1972" y="343"/>
                  </a:cubicBezTo>
                  <a:lnTo>
                    <a:pt x="1940" y="353"/>
                  </a:lnTo>
                  <a:cubicBezTo>
                    <a:pt x="1885" y="368"/>
                    <a:pt x="1828" y="384"/>
                    <a:pt x="1769" y="400"/>
                  </a:cubicBezTo>
                  <a:lnTo>
                    <a:pt x="1744" y="407"/>
                  </a:lnTo>
                  <a:cubicBezTo>
                    <a:pt x="1682" y="425"/>
                    <a:pt x="1619" y="443"/>
                    <a:pt x="1552" y="462"/>
                  </a:cubicBezTo>
                  <a:lnTo>
                    <a:pt x="1532" y="469"/>
                  </a:lnTo>
                  <a:cubicBezTo>
                    <a:pt x="1091" y="597"/>
                    <a:pt x="564" y="765"/>
                    <a:pt x="0" y="971"/>
                  </a:cubicBezTo>
                  <a:cubicBezTo>
                    <a:pt x="484" y="2048"/>
                    <a:pt x="1366" y="2959"/>
                    <a:pt x="2443" y="3455"/>
                  </a:cubicBezTo>
                  <a:cubicBezTo>
                    <a:pt x="3143" y="3777"/>
                    <a:pt x="3907" y="3930"/>
                    <a:pt x="4676" y="3930"/>
                  </a:cubicBezTo>
                  <a:cubicBezTo>
                    <a:pt x="5760" y="3930"/>
                    <a:pt x="6852" y="3626"/>
                    <a:pt x="7781" y="3061"/>
                  </a:cubicBezTo>
                  <a:cubicBezTo>
                    <a:pt x="8660" y="2528"/>
                    <a:pt x="9391" y="1778"/>
                    <a:pt x="9943" y="910"/>
                  </a:cubicBezTo>
                  <a:cubicBezTo>
                    <a:pt x="9888" y="893"/>
                    <a:pt x="9832" y="875"/>
                    <a:pt x="9775" y="857"/>
                  </a:cubicBezTo>
                  <a:lnTo>
                    <a:pt x="9749" y="850"/>
                  </a:lnTo>
                  <a:cubicBezTo>
                    <a:pt x="7921" y="288"/>
                    <a:pt x="6140" y="0"/>
                    <a:pt x="6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5"/>
            <p:cNvSpPr/>
            <p:nvPr/>
          </p:nvSpPr>
          <p:spPr>
            <a:xfrm>
              <a:off x="14962375" y="-1003325"/>
              <a:ext cx="37475" cy="189900"/>
            </a:xfrm>
            <a:custGeom>
              <a:avLst/>
              <a:gdLst/>
              <a:ahLst/>
              <a:cxnLst/>
              <a:rect l="l" t="t" r="r" b="b"/>
              <a:pathLst>
                <a:path w="1499" h="7596" extrusionOk="0">
                  <a:moveTo>
                    <a:pt x="1398" y="1"/>
                  </a:moveTo>
                  <a:cubicBezTo>
                    <a:pt x="1353" y="1"/>
                    <a:pt x="1314" y="33"/>
                    <a:pt x="1306" y="79"/>
                  </a:cubicBezTo>
                  <a:lnTo>
                    <a:pt x="1" y="7291"/>
                  </a:lnTo>
                  <a:cubicBezTo>
                    <a:pt x="13" y="7289"/>
                    <a:pt x="24" y="7288"/>
                    <a:pt x="36" y="7286"/>
                  </a:cubicBezTo>
                  <a:cubicBezTo>
                    <a:pt x="70" y="7390"/>
                    <a:pt x="103" y="7493"/>
                    <a:pt x="135" y="7596"/>
                  </a:cubicBezTo>
                  <a:lnTo>
                    <a:pt x="1489" y="114"/>
                  </a:lnTo>
                  <a:cubicBezTo>
                    <a:pt x="1499" y="62"/>
                    <a:pt x="1466" y="13"/>
                    <a:pt x="1415" y="3"/>
                  </a:cubicBezTo>
                  <a:cubicBezTo>
                    <a:pt x="1409" y="2"/>
                    <a:pt x="1403" y="1"/>
                    <a:pt x="1398" y="1"/>
                  </a:cubicBezTo>
                  <a:close/>
                </a:path>
              </a:pathLst>
            </a:custGeom>
            <a:solidFill>
              <a:srgbClr val="827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5"/>
            <p:cNvSpPr/>
            <p:nvPr/>
          </p:nvSpPr>
          <p:spPr>
            <a:xfrm>
              <a:off x="14807850" y="-1161925"/>
              <a:ext cx="707625" cy="749500"/>
            </a:xfrm>
            <a:custGeom>
              <a:avLst/>
              <a:gdLst/>
              <a:ahLst/>
              <a:cxnLst/>
              <a:rect l="l" t="t" r="r" b="b"/>
              <a:pathLst>
                <a:path w="28305" h="29980" extrusionOk="0">
                  <a:moveTo>
                    <a:pt x="11088" y="1"/>
                  </a:moveTo>
                  <a:lnTo>
                    <a:pt x="11088" y="1"/>
                  </a:lnTo>
                  <a:cubicBezTo>
                    <a:pt x="10753" y="98"/>
                    <a:pt x="10368" y="218"/>
                    <a:pt x="9956" y="361"/>
                  </a:cubicBezTo>
                  <a:lnTo>
                    <a:pt x="9956" y="361"/>
                  </a:lnTo>
                  <a:cubicBezTo>
                    <a:pt x="10368" y="218"/>
                    <a:pt x="10753" y="98"/>
                    <a:pt x="11088" y="1"/>
                  </a:cubicBezTo>
                  <a:close/>
                  <a:moveTo>
                    <a:pt x="9956" y="361"/>
                  </a:moveTo>
                  <a:cubicBezTo>
                    <a:pt x="8135" y="990"/>
                    <a:pt x="5774" y="2055"/>
                    <a:pt x="4790" y="3581"/>
                  </a:cubicBezTo>
                  <a:cubicBezTo>
                    <a:pt x="3088" y="6221"/>
                    <a:pt x="0" y="11148"/>
                    <a:pt x="0" y="11148"/>
                  </a:cubicBezTo>
                  <a:cubicBezTo>
                    <a:pt x="0" y="11148"/>
                    <a:pt x="1011" y="13759"/>
                    <a:pt x="4717" y="13759"/>
                  </a:cubicBezTo>
                  <a:cubicBezTo>
                    <a:pt x="5175" y="13759"/>
                    <a:pt x="5674" y="13719"/>
                    <a:pt x="6217" y="13630"/>
                  </a:cubicBezTo>
                  <a:cubicBezTo>
                    <a:pt x="7196" y="16664"/>
                    <a:pt x="7591" y="19456"/>
                    <a:pt x="7591" y="19456"/>
                  </a:cubicBezTo>
                  <a:lnTo>
                    <a:pt x="4240" y="28653"/>
                  </a:lnTo>
                  <a:cubicBezTo>
                    <a:pt x="4240" y="28653"/>
                    <a:pt x="8628" y="29980"/>
                    <a:pt x="14193" y="29980"/>
                  </a:cubicBezTo>
                  <a:cubicBezTo>
                    <a:pt x="17204" y="29980"/>
                    <a:pt x="20559" y="29591"/>
                    <a:pt x="23750" y="28394"/>
                  </a:cubicBezTo>
                  <a:cubicBezTo>
                    <a:pt x="20876" y="21505"/>
                    <a:pt x="20790" y="19403"/>
                    <a:pt x="20790" y="19403"/>
                  </a:cubicBezTo>
                  <a:lnTo>
                    <a:pt x="21624" y="13267"/>
                  </a:lnTo>
                  <a:cubicBezTo>
                    <a:pt x="21624" y="13267"/>
                    <a:pt x="21918" y="13294"/>
                    <a:pt x="22399" y="13294"/>
                  </a:cubicBezTo>
                  <a:cubicBezTo>
                    <a:pt x="23710" y="13294"/>
                    <a:pt x="26407" y="13093"/>
                    <a:pt x="28304" y="11594"/>
                  </a:cubicBezTo>
                  <a:cubicBezTo>
                    <a:pt x="27071" y="8163"/>
                    <a:pt x="24579" y="3168"/>
                    <a:pt x="22108" y="1574"/>
                  </a:cubicBezTo>
                  <a:cubicBezTo>
                    <a:pt x="21368" y="1096"/>
                    <a:pt x="20344" y="701"/>
                    <a:pt x="19331" y="389"/>
                  </a:cubicBezTo>
                  <a:lnTo>
                    <a:pt x="19331" y="389"/>
                  </a:lnTo>
                  <a:cubicBezTo>
                    <a:pt x="19388" y="407"/>
                    <a:pt x="19443" y="424"/>
                    <a:pt x="19499" y="442"/>
                  </a:cubicBezTo>
                  <a:cubicBezTo>
                    <a:pt x="18946" y="1310"/>
                    <a:pt x="18215" y="2059"/>
                    <a:pt x="17337" y="2592"/>
                  </a:cubicBezTo>
                  <a:cubicBezTo>
                    <a:pt x="16409" y="3157"/>
                    <a:pt x="15317" y="3462"/>
                    <a:pt x="14232" y="3462"/>
                  </a:cubicBezTo>
                  <a:cubicBezTo>
                    <a:pt x="13464" y="3462"/>
                    <a:pt x="12699" y="3309"/>
                    <a:pt x="11999" y="2986"/>
                  </a:cubicBezTo>
                  <a:cubicBezTo>
                    <a:pt x="10921" y="2491"/>
                    <a:pt x="10040" y="1580"/>
                    <a:pt x="9557" y="503"/>
                  </a:cubicBezTo>
                  <a:cubicBezTo>
                    <a:pt x="9692" y="453"/>
                    <a:pt x="9825" y="406"/>
                    <a:pt x="9956" y="3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5"/>
            <p:cNvSpPr/>
            <p:nvPr/>
          </p:nvSpPr>
          <p:spPr>
            <a:xfrm>
              <a:off x="15111050" y="-1306750"/>
              <a:ext cx="85650" cy="191800"/>
            </a:xfrm>
            <a:custGeom>
              <a:avLst/>
              <a:gdLst/>
              <a:ahLst/>
              <a:cxnLst/>
              <a:rect l="l" t="t" r="r" b="b"/>
              <a:pathLst>
                <a:path w="3426" h="7672" extrusionOk="0">
                  <a:moveTo>
                    <a:pt x="1" y="1"/>
                  </a:moveTo>
                  <a:lnTo>
                    <a:pt x="1" y="6344"/>
                  </a:lnTo>
                  <a:cubicBezTo>
                    <a:pt x="1" y="7078"/>
                    <a:pt x="595" y="7671"/>
                    <a:pt x="1328" y="7671"/>
                  </a:cubicBezTo>
                  <a:lnTo>
                    <a:pt x="2099" y="7671"/>
                  </a:lnTo>
                  <a:cubicBezTo>
                    <a:pt x="2832" y="7671"/>
                    <a:pt x="3426" y="7078"/>
                    <a:pt x="3426" y="6344"/>
                  </a:cubicBezTo>
                  <a:lnTo>
                    <a:pt x="34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5"/>
            <p:cNvSpPr/>
            <p:nvPr/>
          </p:nvSpPr>
          <p:spPr>
            <a:xfrm>
              <a:off x="14972950" y="-1679250"/>
              <a:ext cx="361850" cy="430400"/>
            </a:xfrm>
            <a:custGeom>
              <a:avLst/>
              <a:gdLst/>
              <a:ahLst/>
              <a:cxnLst/>
              <a:rect l="l" t="t" r="r" b="b"/>
              <a:pathLst>
                <a:path w="14474" h="17216" extrusionOk="0">
                  <a:moveTo>
                    <a:pt x="6496" y="1"/>
                  </a:moveTo>
                  <a:cubicBezTo>
                    <a:pt x="2909" y="1"/>
                    <a:pt x="0" y="2724"/>
                    <a:pt x="0" y="6312"/>
                  </a:cubicBezTo>
                  <a:lnTo>
                    <a:pt x="0" y="10721"/>
                  </a:lnTo>
                  <a:cubicBezTo>
                    <a:pt x="0" y="14307"/>
                    <a:pt x="2909" y="17215"/>
                    <a:pt x="6496" y="17215"/>
                  </a:cubicBezTo>
                  <a:lnTo>
                    <a:pt x="7979" y="17215"/>
                  </a:lnTo>
                  <a:cubicBezTo>
                    <a:pt x="11566" y="17215"/>
                    <a:pt x="14473" y="14307"/>
                    <a:pt x="14473" y="10721"/>
                  </a:cubicBezTo>
                  <a:lnTo>
                    <a:pt x="14473" y="6312"/>
                  </a:lnTo>
                  <a:cubicBezTo>
                    <a:pt x="14473" y="2724"/>
                    <a:pt x="11566" y="1"/>
                    <a:pt x="7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5"/>
            <p:cNvSpPr/>
            <p:nvPr/>
          </p:nvSpPr>
          <p:spPr>
            <a:xfrm>
              <a:off x="14954825" y="-1682200"/>
              <a:ext cx="145250" cy="235525"/>
            </a:xfrm>
            <a:custGeom>
              <a:avLst/>
              <a:gdLst/>
              <a:ahLst/>
              <a:cxnLst/>
              <a:rect l="l" t="t" r="r" b="b"/>
              <a:pathLst>
                <a:path w="5810" h="9421" extrusionOk="0">
                  <a:moveTo>
                    <a:pt x="5632" y="0"/>
                  </a:moveTo>
                  <a:cubicBezTo>
                    <a:pt x="5552" y="0"/>
                    <a:pt x="5472" y="3"/>
                    <a:pt x="5392" y="7"/>
                  </a:cubicBezTo>
                  <a:lnTo>
                    <a:pt x="5392" y="7"/>
                  </a:lnTo>
                  <a:lnTo>
                    <a:pt x="5809" y="4"/>
                  </a:lnTo>
                  <a:cubicBezTo>
                    <a:pt x="5750" y="2"/>
                    <a:pt x="5691" y="0"/>
                    <a:pt x="5632" y="0"/>
                  </a:cubicBezTo>
                  <a:close/>
                  <a:moveTo>
                    <a:pt x="5392" y="7"/>
                  </a:moveTo>
                  <a:lnTo>
                    <a:pt x="5247" y="8"/>
                  </a:lnTo>
                  <a:cubicBezTo>
                    <a:pt x="5247" y="12"/>
                    <a:pt x="5246" y="15"/>
                    <a:pt x="5246" y="18"/>
                  </a:cubicBezTo>
                  <a:lnTo>
                    <a:pt x="5246" y="18"/>
                  </a:lnTo>
                  <a:cubicBezTo>
                    <a:pt x="5295" y="14"/>
                    <a:pt x="5343" y="10"/>
                    <a:pt x="5392" y="7"/>
                  </a:cubicBezTo>
                  <a:close/>
                  <a:moveTo>
                    <a:pt x="5246" y="18"/>
                  </a:moveTo>
                  <a:lnTo>
                    <a:pt x="5246" y="18"/>
                  </a:lnTo>
                  <a:cubicBezTo>
                    <a:pt x="3058" y="220"/>
                    <a:pt x="1018" y="2113"/>
                    <a:pt x="388" y="4620"/>
                  </a:cubicBezTo>
                  <a:cubicBezTo>
                    <a:pt x="0" y="6168"/>
                    <a:pt x="113" y="7828"/>
                    <a:pt x="334" y="9421"/>
                  </a:cubicBezTo>
                  <a:cubicBezTo>
                    <a:pt x="1911" y="8835"/>
                    <a:pt x="3185" y="7369"/>
                    <a:pt x="3974" y="5648"/>
                  </a:cubicBezTo>
                  <a:cubicBezTo>
                    <a:pt x="4762" y="3928"/>
                    <a:pt x="5106" y="1968"/>
                    <a:pt x="5246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5"/>
            <p:cNvSpPr/>
            <p:nvPr/>
          </p:nvSpPr>
          <p:spPr>
            <a:xfrm>
              <a:off x="15293400" y="-1456800"/>
              <a:ext cx="102150" cy="103250"/>
            </a:xfrm>
            <a:custGeom>
              <a:avLst/>
              <a:gdLst/>
              <a:ahLst/>
              <a:cxnLst/>
              <a:rect l="l" t="t" r="r" b="b"/>
              <a:pathLst>
                <a:path w="4086" h="4130" extrusionOk="0">
                  <a:moveTo>
                    <a:pt x="2595" y="1"/>
                  </a:moveTo>
                  <a:cubicBezTo>
                    <a:pt x="1949" y="1"/>
                    <a:pt x="1216" y="416"/>
                    <a:pt x="713" y="1134"/>
                  </a:cubicBezTo>
                  <a:cubicBezTo>
                    <a:pt x="1" y="2152"/>
                    <a:pt x="20" y="3394"/>
                    <a:pt x="754" y="3907"/>
                  </a:cubicBezTo>
                  <a:cubicBezTo>
                    <a:pt x="970" y="4058"/>
                    <a:pt x="1224" y="4130"/>
                    <a:pt x="1492" y="4130"/>
                  </a:cubicBezTo>
                  <a:cubicBezTo>
                    <a:pt x="2138" y="4130"/>
                    <a:pt x="2871" y="3715"/>
                    <a:pt x="3374" y="2997"/>
                  </a:cubicBezTo>
                  <a:cubicBezTo>
                    <a:pt x="4086" y="1979"/>
                    <a:pt x="4067" y="737"/>
                    <a:pt x="3332" y="223"/>
                  </a:cubicBezTo>
                  <a:cubicBezTo>
                    <a:pt x="3117" y="72"/>
                    <a:pt x="2864" y="1"/>
                    <a:pt x="2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5"/>
            <p:cNvSpPr/>
            <p:nvPr/>
          </p:nvSpPr>
          <p:spPr>
            <a:xfrm>
              <a:off x="14910325" y="-1444950"/>
              <a:ext cx="102000" cy="103175"/>
            </a:xfrm>
            <a:custGeom>
              <a:avLst/>
              <a:gdLst/>
              <a:ahLst/>
              <a:cxnLst/>
              <a:rect l="l" t="t" r="r" b="b"/>
              <a:pathLst>
                <a:path w="4080" h="4127" extrusionOk="0">
                  <a:moveTo>
                    <a:pt x="1490" y="0"/>
                  </a:moveTo>
                  <a:cubicBezTo>
                    <a:pt x="1224" y="0"/>
                    <a:pt x="973" y="71"/>
                    <a:pt x="758" y="220"/>
                  </a:cubicBezTo>
                  <a:cubicBezTo>
                    <a:pt x="23" y="731"/>
                    <a:pt x="1" y="1971"/>
                    <a:pt x="708" y="2989"/>
                  </a:cubicBezTo>
                  <a:cubicBezTo>
                    <a:pt x="1210" y="3710"/>
                    <a:pt x="1943" y="4127"/>
                    <a:pt x="2589" y="4127"/>
                  </a:cubicBezTo>
                  <a:cubicBezTo>
                    <a:pt x="2855" y="4127"/>
                    <a:pt x="3107" y="4056"/>
                    <a:pt x="3322" y="3907"/>
                  </a:cubicBezTo>
                  <a:cubicBezTo>
                    <a:pt x="4057" y="3396"/>
                    <a:pt x="4079" y="2157"/>
                    <a:pt x="3371" y="1138"/>
                  </a:cubicBezTo>
                  <a:cubicBezTo>
                    <a:pt x="2870" y="417"/>
                    <a:pt x="2137" y="0"/>
                    <a:pt x="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5"/>
            <p:cNvSpPr/>
            <p:nvPr/>
          </p:nvSpPr>
          <p:spPr>
            <a:xfrm>
              <a:off x="15071875" y="-1691475"/>
              <a:ext cx="291825" cy="180350"/>
            </a:xfrm>
            <a:custGeom>
              <a:avLst/>
              <a:gdLst/>
              <a:ahLst/>
              <a:cxnLst/>
              <a:rect l="l" t="t" r="r" b="b"/>
              <a:pathLst>
                <a:path w="11673" h="7214" extrusionOk="0">
                  <a:moveTo>
                    <a:pt x="3032" y="1"/>
                  </a:moveTo>
                  <a:cubicBezTo>
                    <a:pt x="2196" y="1"/>
                    <a:pt x="1360" y="117"/>
                    <a:pt x="557" y="355"/>
                  </a:cubicBezTo>
                  <a:lnTo>
                    <a:pt x="0" y="195"/>
                  </a:lnTo>
                  <a:lnTo>
                    <a:pt x="0" y="195"/>
                  </a:lnTo>
                  <a:cubicBezTo>
                    <a:pt x="846" y="2356"/>
                    <a:pt x="2552" y="4120"/>
                    <a:pt x="4564" y="5275"/>
                  </a:cubicBezTo>
                  <a:cubicBezTo>
                    <a:pt x="6578" y="6428"/>
                    <a:pt x="8883" y="7006"/>
                    <a:pt x="11195" y="7207"/>
                  </a:cubicBezTo>
                  <a:cubicBezTo>
                    <a:pt x="11231" y="7211"/>
                    <a:pt x="11268" y="7213"/>
                    <a:pt x="11306" y="7213"/>
                  </a:cubicBezTo>
                  <a:cubicBezTo>
                    <a:pt x="11424" y="7213"/>
                    <a:pt x="11541" y="7189"/>
                    <a:pt x="11606" y="7097"/>
                  </a:cubicBezTo>
                  <a:cubicBezTo>
                    <a:pt x="11672" y="7000"/>
                    <a:pt x="11651" y="6870"/>
                    <a:pt x="11623" y="6756"/>
                  </a:cubicBezTo>
                  <a:cubicBezTo>
                    <a:pt x="11070" y="4436"/>
                    <a:pt x="9531" y="2370"/>
                    <a:pt x="7467" y="1176"/>
                  </a:cubicBezTo>
                  <a:cubicBezTo>
                    <a:pt x="6127" y="400"/>
                    <a:pt x="4579" y="1"/>
                    <a:pt x="3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5"/>
            <p:cNvSpPr/>
            <p:nvPr/>
          </p:nvSpPr>
          <p:spPr>
            <a:xfrm>
              <a:off x="15024025" y="-852650"/>
              <a:ext cx="259500" cy="28225"/>
            </a:xfrm>
            <a:custGeom>
              <a:avLst/>
              <a:gdLst/>
              <a:ahLst/>
              <a:cxnLst/>
              <a:rect l="l" t="t" r="r" b="b"/>
              <a:pathLst>
                <a:path w="10380" h="1129" extrusionOk="0">
                  <a:moveTo>
                    <a:pt x="16" y="0"/>
                  </a:moveTo>
                  <a:cubicBezTo>
                    <a:pt x="8" y="0"/>
                    <a:pt x="1" y="7"/>
                    <a:pt x="1" y="16"/>
                  </a:cubicBezTo>
                  <a:lnTo>
                    <a:pt x="1" y="1112"/>
                  </a:lnTo>
                  <a:cubicBezTo>
                    <a:pt x="1" y="1121"/>
                    <a:pt x="8" y="1128"/>
                    <a:pt x="16" y="1128"/>
                  </a:cubicBezTo>
                  <a:lnTo>
                    <a:pt x="10364" y="1128"/>
                  </a:lnTo>
                  <a:cubicBezTo>
                    <a:pt x="10372" y="1128"/>
                    <a:pt x="10380" y="1121"/>
                    <a:pt x="10380" y="1112"/>
                  </a:cubicBezTo>
                  <a:lnTo>
                    <a:pt x="10380" y="16"/>
                  </a:lnTo>
                  <a:cubicBezTo>
                    <a:pt x="10380" y="7"/>
                    <a:pt x="10372" y="0"/>
                    <a:pt x="10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5"/>
            <p:cNvSpPr/>
            <p:nvPr/>
          </p:nvSpPr>
          <p:spPr>
            <a:xfrm>
              <a:off x="15039225" y="-853600"/>
              <a:ext cx="226725" cy="26325"/>
            </a:xfrm>
            <a:custGeom>
              <a:avLst/>
              <a:gdLst/>
              <a:ahLst/>
              <a:cxnLst/>
              <a:rect l="l" t="t" r="r" b="b"/>
              <a:pathLst>
                <a:path w="9069" h="1053" extrusionOk="0">
                  <a:moveTo>
                    <a:pt x="1" y="1"/>
                  </a:moveTo>
                  <a:cubicBezTo>
                    <a:pt x="240" y="386"/>
                    <a:pt x="548" y="804"/>
                    <a:pt x="999" y="849"/>
                  </a:cubicBezTo>
                  <a:cubicBezTo>
                    <a:pt x="1026" y="851"/>
                    <a:pt x="1052" y="853"/>
                    <a:pt x="1078" y="853"/>
                  </a:cubicBezTo>
                  <a:cubicBezTo>
                    <a:pt x="1517" y="853"/>
                    <a:pt x="1927" y="508"/>
                    <a:pt x="2362" y="508"/>
                  </a:cubicBezTo>
                  <a:cubicBezTo>
                    <a:pt x="2401" y="508"/>
                    <a:pt x="2440" y="511"/>
                    <a:pt x="2479" y="517"/>
                  </a:cubicBezTo>
                  <a:cubicBezTo>
                    <a:pt x="2698" y="551"/>
                    <a:pt x="2888" y="681"/>
                    <a:pt x="3080" y="791"/>
                  </a:cubicBezTo>
                  <a:cubicBezTo>
                    <a:pt x="3336" y="937"/>
                    <a:pt x="3631" y="1052"/>
                    <a:pt x="3920" y="1052"/>
                  </a:cubicBezTo>
                  <a:cubicBezTo>
                    <a:pt x="4029" y="1052"/>
                    <a:pt x="4137" y="1036"/>
                    <a:pt x="4242" y="999"/>
                  </a:cubicBezTo>
                  <a:cubicBezTo>
                    <a:pt x="4606" y="869"/>
                    <a:pt x="4870" y="507"/>
                    <a:pt x="5251" y="448"/>
                  </a:cubicBezTo>
                  <a:cubicBezTo>
                    <a:pt x="5289" y="442"/>
                    <a:pt x="5326" y="439"/>
                    <a:pt x="5363" y="439"/>
                  </a:cubicBezTo>
                  <a:cubicBezTo>
                    <a:pt x="5806" y="439"/>
                    <a:pt x="6192" y="827"/>
                    <a:pt x="6642" y="912"/>
                  </a:cubicBezTo>
                  <a:cubicBezTo>
                    <a:pt x="6689" y="920"/>
                    <a:pt x="6737" y="925"/>
                    <a:pt x="6785" y="925"/>
                  </a:cubicBezTo>
                  <a:cubicBezTo>
                    <a:pt x="6840" y="925"/>
                    <a:pt x="6894" y="918"/>
                    <a:pt x="6946" y="902"/>
                  </a:cubicBezTo>
                  <a:cubicBezTo>
                    <a:pt x="7129" y="845"/>
                    <a:pt x="7260" y="680"/>
                    <a:pt x="7438" y="611"/>
                  </a:cubicBezTo>
                  <a:cubicBezTo>
                    <a:pt x="7511" y="583"/>
                    <a:pt x="7587" y="573"/>
                    <a:pt x="7664" y="573"/>
                  </a:cubicBezTo>
                  <a:cubicBezTo>
                    <a:pt x="7874" y="573"/>
                    <a:pt x="8095" y="649"/>
                    <a:pt x="8307" y="649"/>
                  </a:cubicBezTo>
                  <a:cubicBezTo>
                    <a:pt x="8369" y="649"/>
                    <a:pt x="8430" y="643"/>
                    <a:pt x="8491" y="626"/>
                  </a:cubicBezTo>
                  <a:cubicBezTo>
                    <a:pt x="8752" y="554"/>
                    <a:pt x="8922" y="308"/>
                    <a:pt x="9068" y="7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5"/>
            <p:cNvSpPr/>
            <p:nvPr/>
          </p:nvSpPr>
          <p:spPr>
            <a:xfrm>
              <a:off x="15024025" y="-910225"/>
              <a:ext cx="259500" cy="28250"/>
            </a:xfrm>
            <a:custGeom>
              <a:avLst/>
              <a:gdLst/>
              <a:ahLst/>
              <a:cxnLst/>
              <a:rect l="l" t="t" r="r" b="b"/>
              <a:pathLst>
                <a:path w="10380" h="1130" extrusionOk="0">
                  <a:moveTo>
                    <a:pt x="16" y="1"/>
                  </a:moveTo>
                  <a:cubicBezTo>
                    <a:pt x="8" y="1"/>
                    <a:pt x="1" y="8"/>
                    <a:pt x="1" y="17"/>
                  </a:cubicBezTo>
                  <a:lnTo>
                    <a:pt x="1" y="1113"/>
                  </a:lnTo>
                  <a:cubicBezTo>
                    <a:pt x="1" y="1122"/>
                    <a:pt x="8" y="1129"/>
                    <a:pt x="16" y="1129"/>
                  </a:cubicBezTo>
                  <a:lnTo>
                    <a:pt x="10364" y="1129"/>
                  </a:lnTo>
                  <a:cubicBezTo>
                    <a:pt x="10372" y="1129"/>
                    <a:pt x="10380" y="1122"/>
                    <a:pt x="10380" y="1113"/>
                  </a:cubicBezTo>
                  <a:lnTo>
                    <a:pt x="10380" y="17"/>
                  </a:lnTo>
                  <a:cubicBezTo>
                    <a:pt x="10380" y="8"/>
                    <a:pt x="10372" y="1"/>
                    <a:pt x="10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5"/>
            <p:cNvSpPr/>
            <p:nvPr/>
          </p:nvSpPr>
          <p:spPr>
            <a:xfrm>
              <a:off x="15014875" y="-882325"/>
              <a:ext cx="277800" cy="32075"/>
            </a:xfrm>
            <a:custGeom>
              <a:avLst/>
              <a:gdLst/>
              <a:ahLst/>
              <a:cxnLst/>
              <a:rect l="l" t="t" r="r" b="b"/>
              <a:pathLst>
                <a:path w="11112" h="1283" extrusionOk="0">
                  <a:moveTo>
                    <a:pt x="18" y="0"/>
                  </a:moveTo>
                  <a:cubicBezTo>
                    <a:pt x="9" y="0"/>
                    <a:pt x="0" y="9"/>
                    <a:pt x="0" y="18"/>
                  </a:cubicBezTo>
                  <a:lnTo>
                    <a:pt x="0" y="1264"/>
                  </a:lnTo>
                  <a:cubicBezTo>
                    <a:pt x="0" y="1274"/>
                    <a:pt x="9" y="1283"/>
                    <a:pt x="18" y="1283"/>
                  </a:cubicBezTo>
                  <a:lnTo>
                    <a:pt x="11094" y="1283"/>
                  </a:lnTo>
                  <a:cubicBezTo>
                    <a:pt x="11105" y="1283"/>
                    <a:pt x="11112" y="1274"/>
                    <a:pt x="11112" y="1264"/>
                  </a:cubicBezTo>
                  <a:lnTo>
                    <a:pt x="11112" y="18"/>
                  </a:lnTo>
                  <a:cubicBezTo>
                    <a:pt x="11112" y="9"/>
                    <a:pt x="11105" y="0"/>
                    <a:pt x="11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5"/>
            <p:cNvSpPr/>
            <p:nvPr/>
          </p:nvSpPr>
          <p:spPr>
            <a:xfrm>
              <a:off x="15047875" y="-910400"/>
              <a:ext cx="226900" cy="22225"/>
            </a:xfrm>
            <a:custGeom>
              <a:avLst/>
              <a:gdLst/>
              <a:ahLst/>
              <a:cxnLst/>
              <a:rect l="l" t="t" r="r" b="b"/>
              <a:pathLst>
                <a:path w="9076" h="889" extrusionOk="0">
                  <a:moveTo>
                    <a:pt x="9076" y="0"/>
                  </a:moveTo>
                  <a:lnTo>
                    <a:pt x="30" y="35"/>
                  </a:lnTo>
                  <a:cubicBezTo>
                    <a:pt x="1" y="312"/>
                    <a:pt x="215" y="593"/>
                    <a:pt x="490" y="636"/>
                  </a:cubicBezTo>
                  <a:cubicBezTo>
                    <a:pt x="522" y="641"/>
                    <a:pt x="554" y="644"/>
                    <a:pt x="586" y="644"/>
                  </a:cubicBezTo>
                  <a:cubicBezTo>
                    <a:pt x="823" y="644"/>
                    <a:pt x="1055" y="517"/>
                    <a:pt x="1297" y="510"/>
                  </a:cubicBezTo>
                  <a:cubicBezTo>
                    <a:pt x="1305" y="510"/>
                    <a:pt x="1314" y="509"/>
                    <a:pt x="1322" y="509"/>
                  </a:cubicBezTo>
                  <a:cubicBezTo>
                    <a:pt x="1570" y="509"/>
                    <a:pt x="1802" y="629"/>
                    <a:pt x="2033" y="720"/>
                  </a:cubicBezTo>
                  <a:cubicBezTo>
                    <a:pt x="2291" y="822"/>
                    <a:pt x="2574" y="889"/>
                    <a:pt x="2850" y="889"/>
                  </a:cubicBezTo>
                  <a:cubicBezTo>
                    <a:pt x="3091" y="889"/>
                    <a:pt x="3327" y="838"/>
                    <a:pt x="3535" y="715"/>
                  </a:cubicBezTo>
                  <a:cubicBezTo>
                    <a:pt x="3668" y="636"/>
                    <a:pt x="3788" y="530"/>
                    <a:pt x="3933" y="481"/>
                  </a:cubicBezTo>
                  <a:cubicBezTo>
                    <a:pt x="4000" y="459"/>
                    <a:pt x="4067" y="449"/>
                    <a:pt x="4134" y="449"/>
                  </a:cubicBezTo>
                  <a:cubicBezTo>
                    <a:pt x="4367" y="449"/>
                    <a:pt x="4603" y="563"/>
                    <a:pt x="4824" y="660"/>
                  </a:cubicBezTo>
                  <a:cubicBezTo>
                    <a:pt x="4992" y="734"/>
                    <a:pt x="5186" y="798"/>
                    <a:pt x="5367" y="798"/>
                  </a:cubicBezTo>
                  <a:cubicBezTo>
                    <a:pt x="5490" y="798"/>
                    <a:pt x="5608" y="769"/>
                    <a:pt x="5708" y="692"/>
                  </a:cubicBezTo>
                  <a:cubicBezTo>
                    <a:pt x="5798" y="625"/>
                    <a:pt x="5865" y="525"/>
                    <a:pt x="5969" y="480"/>
                  </a:cubicBezTo>
                  <a:cubicBezTo>
                    <a:pt x="6008" y="464"/>
                    <a:pt x="6049" y="457"/>
                    <a:pt x="6091" y="457"/>
                  </a:cubicBezTo>
                  <a:cubicBezTo>
                    <a:pt x="6174" y="457"/>
                    <a:pt x="6259" y="484"/>
                    <a:pt x="6337" y="515"/>
                  </a:cubicBezTo>
                  <a:cubicBezTo>
                    <a:pt x="6639" y="637"/>
                    <a:pt x="7026" y="870"/>
                    <a:pt x="7366" y="870"/>
                  </a:cubicBezTo>
                  <a:cubicBezTo>
                    <a:pt x="7544" y="870"/>
                    <a:pt x="7709" y="807"/>
                    <a:pt x="7843" y="631"/>
                  </a:cubicBezTo>
                  <a:cubicBezTo>
                    <a:pt x="7909" y="543"/>
                    <a:pt x="7994" y="455"/>
                    <a:pt x="8104" y="446"/>
                  </a:cubicBezTo>
                  <a:cubicBezTo>
                    <a:pt x="8111" y="446"/>
                    <a:pt x="8117" y="445"/>
                    <a:pt x="8123" y="445"/>
                  </a:cubicBezTo>
                  <a:cubicBezTo>
                    <a:pt x="8194" y="445"/>
                    <a:pt x="8261" y="478"/>
                    <a:pt x="8329" y="496"/>
                  </a:cubicBezTo>
                  <a:cubicBezTo>
                    <a:pt x="8383" y="511"/>
                    <a:pt x="8436" y="518"/>
                    <a:pt x="8489" y="518"/>
                  </a:cubicBezTo>
                  <a:cubicBezTo>
                    <a:pt x="8778" y="518"/>
                    <a:pt x="9037" y="303"/>
                    <a:pt x="9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5"/>
            <p:cNvSpPr/>
            <p:nvPr/>
          </p:nvSpPr>
          <p:spPr>
            <a:xfrm>
              <a:off x="15015400" y="-1044000"/>
              <a:ext cx="276500" cy="138025"/>
            </a:xfrm>
            <a:custGeom>
              <a:avLst/>
              <a:gdLst/>
              <a:ahLst/>
              <a:cxnLst/>
              <a:rect l="l" t="t" r="r" b="b"/>
              <a:pathLst>
                <a:path w="11060" h="5521" extrusionOk="0">
                  <a:moveTo>
                    <a:pt x="5529" y="0"/>
                  </a:moveTo>
                  <a:cubicBezTo>
                    <a:pt x="2767" y="0"/>
                    <a:pt x="475" y="2029"/>
                    <a:pt x="66" y="4680"/>
                  </a:cubicBezTo>
                  <a:cubicBezTo>
                    <a:pt x="1" y="5108"/>
                    <a:pt x="326" y="5496"/>
                    <a:pt x="759" y="5497"/>
                  </a:cubicBezTo>
                  <a:lnTo>
                    <a:pt x="10298" y="5521"/>
                  </a:lnTo>
                  <a:cubicBezTo>
                    <a:pt x="10299" y="5521"/>
                    <a:pt x="10299" y="5521"/>
                    <a:pt x="10300" y="5521"/>
                  </a:cubicBezTo>
                  <a:cubicBezTo>
                    <a:pt x="10732" y="5521"/>
                    <a:pt x="11059" y="5135"/>
                    <a:pt x="10995" y="4707"/>
                  </a:cubicBezTo>
                  <a:cubicBezTo>
                    <a:pt x="10599" y="2049"/>
                    <a:pt x="8311" y="8"/>
                    <a:pt x="5542" y="0"/>
                  </a:cubicBezTo>
                  <a:cubicBezTo>
                    <a:pt x="5538" y="0"/>
                    <a:pt x="5533" y="0"/>
                    <a:pt x="5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5"/>
            <p:cNvSpPr/>
            <p:nvPr/>
          </p:nvSpPr>
          <p:spPr>
            <a:xfrm>
              <a:off x="15016250" y="-827300"/>
              <a:ext cx="275075" cy="47875"/>
            </a:xfrm>
            <a:custGeom>
              <a:avLst/>
              <a:gdLst/>
              <a:ahLst/>
              <a:cxnLst/>
              <a:rect l="l" t="t" r="r" b="b"/>
              <a:pathLst>
                <a:path w="11003" h="1915" extrusionOk="0">
                  <a:moveTo>
                    <a:pt x="668" y="1"/>
                  </a:moveTo>
                  <a:cubicBezTo>
                    <a:pt x="282" y="1"/>
                    <a:pt x="1" y="367"/>
                    <a:pt x="100" y="740"/>
                  </a:cubicBezTo>
                  <a:cubicBezTo>
                    <a:pt x="285" y="1433"/>
                    <a:pt x="911" y="1914"/>
                    <a:pt x="1628" y="1914"/>
                  </a:cubicBezTo>
                  <a:lnTo>
                    <a:pt x="9375" y="1914"/>
                  </a:lnTo>
                  <a:cubicBezTo>
                    <a:pt x="10091" y="1914"/>
                    <a:pt x="10718" y="1433"/>
                    <a:pt x="10903" y="740"/>
                  </a:cubicBezTo>
                  <a:cubicBezTo>
                    <a:pt x="11003" y="367"/>
                    <a:pt x="10722" y="1"/>
                    <a:pt x="10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5"/>
            <p:cNvSpPr/>
            <p:nvPr/>
          </p:nvSpPr>
          <p:spPr>
            <a:xfrm>
              <a:off x="14762575" y="-851350"/>
              <a:ext cx="362775" cy="216050"/>
            </a:xfrm>
            <a:custGeom>
              <a:avLst/>
              <a:gdLst/>
              <a:ahLst/>
              <a:cxnLst/>
              <a:rect l="l" t="t" r="r" b="b"/>
              <a:pathLst>
                <a:path w="14511" h="8642" extrusionOk="0">
                  <a:moveTo>
                    <a:pt x="12894" y="0"/>
                  </a:moveTo>
                  <a:cubicBezTo>
                    <a:pt x="12802" y="0"/>
                    <a:pt x="12708" y="29"/>
                    <a:pt x="12620" y="57"/>
                  </a:cubicBezTo>
                  <a:cubicBezTo>
                    <a:pt x="9146" y="1186"/>
                    <a:pt x="5511" y="1787"/>
                    <a:pt x="2888" y="4582"/>
                  </a:cubicBezTo>
                  <a:lnTo>
                    <a:pt x="941" y="4198"/>
                  </a:lnTo>
                  <a:cubicBezTo>
                    <a:pt x="263" y="5473"/>
                    <a:pt x="1" y="6965"/>
                    <a:pt x="203" y="8396"/>
                  </a:cubicBezTo>
                  <a:cubicBezTo>
                    <a:pt x="231" y="8588"/>
                    <a:pt x="780" y="8641"/>
                    <a:pt x="1396" y="8641"/>
                  </a:cubicBezTo>
                  <a:cubicBezTo>
                    <a:pt x="2119" y="8641"/>
                    <a:pt x="2933" y="8568"/>
                    <a:pt x="3098" y="8559"/>
                  </a:cubicBezTo>
                  <a:cubicBezTo>
                    <a:pt x="4014" y="8510"/>
                    <a:pt x="4895" y="8345"/>
                    <a:pt x="5787" y="8090"/>
                  </a:cubicBezTo>
                  <a:cubicBezTo>
                    <a:pt x="9315" y="7084"/>
                    <a:pt x="12501" y="4586"/>
                    <a:pt x="14511" y="1526"/>
                  </a:cubicBezTo>
                  <a:cubicBezTo>
                    <a:pt x="14104" y="1069"/>
                    <a:pt x="13684" y="624"/>
                    <a:pt x="13249" y="192"/>
                  </a:cubicBezTo>
                  <a:cubicBezTo>
                    <a:pt x="13176" y="120"/>
                    <a:pt x="13098" y="45"/>
                    <a:pt x="13000" y="15"/>
                  </a:cubicBezTo>
                  <a:cubicBezTo>
                    <a:pt x="12965" y="5"/>
                    <a:pt x="12929" y="0"/>
                    <a:pt x="1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5"/>
            <p:cNvSpPr/>
            <p:nvPr/>
          </p:nvSpPr>
          <p:spPr>
            <a:xfrm>
              <a:off x="15211350" y="-851350"/>
              <a:ext cx="362775" cy="216050"/>
            </a:xfrm>
            <a:custGeom>
              <a:avLst/>
              <a:gdLst/>
              <a:ahLst/>
              <a:cxnLst/>
              <a:rect l="l" t="t" r="r" b="b"/>
              <a:pathLst>
                <a:path w="14511" h="8642" extrusionOk="0">
                  <a:moveTo>
                    <a:pt x="1618" y="0"/>
                  </a:moveTo>
                  <a:cubicBezTo>
                    <a:pt x="1582" y="0"/>
                    <a:pt x="1547" y="5"/>
                    <a:pt x="1512" y="15"/>
                  </a:cubicBezTo>
                  <a:cubicBezTo>
                    <a:pt x="1414" y="45"/>
                    <a:pt x="1336" y="120"/>
                    <a:pt x="1263" y="192"/>
                  </a:cubicBezTo>
                  <a:cubicBezTo>
                    <a:pt x="828" y="624"/>
                    <a:pt x="407" y="1069"/>
                    <a:pt x="1" y="1526"/>
                  </a:cubicBezTo>
                  <a:cubicBezTo>
                    <a:pt x="2011" y="4586"/>
                    <a:pt x="5196" y="7084"/>
                    <a:pt x="8724" y="8090"/>
                  </a:cubicBezTo>
                  <a:cubicBezTo>
                    <a:pt x="9617" y="8345"/>
                    <a:pt x="10498" y="8510"/>
                    <a:pt x="11414" y="8559"/>
                  </a:cubicBezTo>
                  <a:cubicBezTo>
                    <a:pt x="11579" y="8568"/>
                    <a:pt x="12393" y="8641"/>
                    <a:pt x="13116" y="8641"/>
                  </a:cubicBezTo>
                  <a:cubicBezTo>
                    <a:pt x="13731" y="8641"/>
                    <a:pt x="14281" y="8588"/>
                    <a:pt x="14308" y="8396"/>
                  </a:cubicBezTo>
                  <a:cubicBezTo>
                    <a:pt x="14510" y="6953"/>
                    <a:pt x="14251" y="5484"/>
                    <a:pt x="13571" y="4198"/>
                  </a:cubicBezTo>
                  <a:lnTo>
                    <a:pt x="11624" y="4582"/>
                  </a:lnTo>
                  <a:cubicBezTo>
                    <a:pt x="9000" y="1787"/>
                    <a:pt x="5366" y="1186"/>
                    <a:pt x="1892" y="57"/>
                  </a:cubicBezTo>
                  <a:cubicBezTo>
                    <a:pt x="1804" y="29"/>
                    <a:pt x="1710" y="0"/>
                    <a:pt x="1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5"/>
            <p:cNvSpPr/>
            <p:nvPr/>
          </p:nvSpPr>
          <p:spPr>
            <a:xfrm>
              <a:off x="14913825" y="-494025"/>
              <a:ext cx="487825" cy="81600"/>
            </a:xfrm>
            <a:custGeom>
              <a:avLst/>
              <a:gdLst/>
              <a:ahLst/>
              <a:cxnLst/>
              <a:rect l="l" t="t" r="r" b="b"/>
              <a:pathLst>
                <a:path w="19513" h="3264" extrusionOk="0">
                  <a:moveTo>
                    <a:pt x="18829" y="1"/>
                  </a:moveTo>
                  <a:cubicBezTo>
                    <a:pt x="15749" y="1281"/>
                    <a:pt x="12325" y="1692"/>
                    <a:pt x="8931" y="1692"/>
                  </a:cubicBezTo>
                  <a:cubicBezTo>
                    <a:pt x="8230" y="1692"/>
                    <a:pt x="7529" y="1675"/>
                    <a:pt x="6834" y="1644"/>
                  </a:cubicBezTo>
                  <a:cubicBezTo>
                    <a:pt x="4691" y="1548"/>
                    <a:pt x="2489" y="1314"/>
                    <a:pt x="504" y="556"/>
                  </a:cubicBezTo>
                  <a:lnTo>
                    <a:pt x="1" y="1936"/>
                  </a:lnTo>
                  <a:cubicBezTo>
                    <a:pt x="1" y="1936"/>
                    <a:pt x="4390" y="3264"/>
                    <a:pt x="9956" y="3264"/>
                  </a:cubicBezTo>
                  <a:cubicBezTo>
                    <a:pt x="12966" y="3264"/>
                    <a:pt x="16321" y="2875"/>
                    <a:pt x="19512" y="1678"/>
                  </a:cubicBezTo>
                  <a:cubicBezTo>
                    <a:pt x="19264" y="1082"/>
                    <a:pt x="19038" y="525"/>
                    <a:pt x="18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5"/>
            <p:cNvSpPr/>
            <p:nvPr/>
          </p:nvSpPr>
          <p:spPr>
            <a:xfrm>
              <a:off x="15057125" y="-1153075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0" y="1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5"/>
            <p:cNvSpPr/>
            <p:nvPr/>
          </p:nvSpPr>
          <p:spPr>
            <a:xfrm>
              <a:off x="15046775" y="-1149450"/>
              <a:ext cx="175" cy="100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4"/>
                  </a:move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5"/>
            <p:cNvSpPr/>
            <p:nvPr/>
          </p:nvSpPr>
          <p:spPr>
            <a:xfrm>
              <a:off x="15057225" y="-1156375"/>
              <a:ext cx="9875" cy="3325"/>
            </a:xfrm>
            <a:custGeom>
              <a:avLst/>
              <a:gdLst/>
              <a:ahLst/>
              <a:cxnLst/>
              <a:rect l="l" t="t" r="r" b="b"/>
              <a:pathLst>
                <a:path w="395" h="133" extrusionOk="0">
                  <a:moveTo>
                    <a:pt x="0" y="132"/>
                  </a:moveTo>
                  <a:cubicBezTo>
                    <a:pt x="134" y="85"/>
                    <a:pt x="266" y="42"/>
                    <a:pt x="394" y="0"/>
                  </a:cubicBezTo>
                  <a:cubicBezTo>
                    <a:pt x="266" y="42"/>
                    <a:pt x="134" y="85"/>
                    <a:pt x="0" y="132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5"/>
            <p:cNvSpPr/>
            <p:nvPr/>
          </p:nvSpPr>
          <p:spPr>
            <a:xfrm>
              <a:off x="15046925" y="-1153050"/>
              <a:ext cx="10225" cy="3650"/>
            </a:xfrm>
            <a:custGeom>
              <a:avLst/>
              <a:gdLst/>
              <a:ahLst/>
              <a:cxnLst/>
              <a:rect l="l" t="t" r="r" b="b"/>
              <a:pathLst>
                <a:path w="409" h="146" extrusionOk="0">
                  <a:moveTo>
                    <a:pt x="408" y="0"/>
                  </a:moveTo>
                  <a:lnTo>
                    <a:pt x="408" y="0"/>
                  </a:lnTo>
                  <a:cubicBezTo>
                    <a:pt x="274" y="46"/>
                    <a:pt x="139" y="95"/>
                    <a:pt x="1" y="145"/>
                  </a:cubicBezTo>
                  <a:cubicBezTo>
                    <a:pt x="139" y="95"/>
                    <a:pt x="275" y="46"/>
                    <a:pt x="408" y="0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5"/>
            <p:cNvSpPr/>
            <p:nvPr/>
          </p:nvSpPr>
          <p:spPr>
            <a:xfrm>
              <a:off x="15067075" y="-1161950"/>
              <a:ext cx="17975" cy="5600"/>
            </a:xfrm>
            <a:custGeom>
              <a:avLst/>
              <a:gdLst/>
              <a:ahLst/>
              <a:cxnLst/>
              <a:rect l="l" t="t" r="r" b="b"/>
              <a:pathLst>
                <a:path w="719" h="224" extrusionOk="0">
                  <a:moveTo>
                    <a:pt x="0" y="223"/>
                  </a:moveTo>
                  <a:cubicBezTo>
                    <a:pt x="257" y="140"/>
                    <a:pt x="499" y="65"/>
                    <a:pt x="719" y="1"/>
                  </a:cubicBezTo>
                  <a:cubicBezTo>
                    <a:pt x="499" y="65"/>
                    <a:pt x="257" y="140"/>
                    <a:pt x="0" y="223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5"/>
            <p:cNvSpPr/>
            <p:nvPr/>
          </p:nvSpPr>
          <p:spPr>
            <a:xfrm>
              <a:off x="15008000" y="-1150875"/>
              <a:ext cx="324050" cy="106650"/>
            </a:xfrm>
            <a:custGeom>
              <a:avLst/>
              <a:gdLst/>
              <a:ahLst/>
              <a:cxnLst/>
              <a:rect l="l" t="t" r="r" b="b"/>
              <a:pathLst>
                <a:path w="12962" h="4266" extrusionOk="0">
                  <a:moveTo>
                    <a:pt x="11493" y="0"/>
                  </a:moveTo>
                  <a:cubicBezTo>
                    <a:pt x="10940" y="868"/>
                    <a:pt x="10210" y="1617"/>
                    <a:pt x="9331" y="2150"/>
                  </a:cubicBezTo>
                  <a:cubicBezTo>
                    <a:pt x="8403" y="2715"/>
                    <a:pt x="7311" y="3019"/>
                    <a:pt x="6227" y="3019"/>
                  </a:cubicBezTo>
                  <a:cubicBezTo>
                    <a:pt x="5458" y="3019"/>
                    <a:pt x="4693" y="2866"/>
                    <a:pt x="3992" y="2544"/>
                  </a:cubicBezTo>
                  <a:cubicBezTo>
                    <a:pt x="2915" y="2048"/>
                    <a:pt x="2034" y="1138"/>
                    <a:pt x="1551" y="61"/>
                  </a:cubicBezTo>
                  <a:cubicBezTo>
                    <a:pt x="1050" y="243"/>
                    <a:pt x="522" y="459"/>
                    <a:pt x="0" y="703"/>
                  </a:cubicBezTo>
                  <a:cubicBezTo>
                    <a:pt x="326" y="1410"/>
                    <a:pt x="813" y="2046"/>
                    <a:pt x="1402" y="2558"/>
                  </a:cubicBezTo>
                  <a:cubicBezTo>
                    <a:pt x="2353" y="3386"/>
                    <a:pt x="3553" y="3901"/>
                    <a:pt x="4793" y="4129"/>
                  </a:cubicBezTo>
                  <a:cubicBezTo>
                    <a:pt x="5287" y="4220"/>
                    <a:pt x="5790" y="4265"/>
                    <a:pt x="6293" y="4265"/>
                  </a:cubicBezTo>
                  <a:cubicBezTo>
                    <a:pt x="7695" y="4265"/>
                    <a:pt x="9097" y="3912"/>
                    <a:pt x="10307" y="3207"/>
                  </a:cubicBezTo>
                  <a:cubicBezTo>
                    <a:pt x="11407" y="2562"/>
                    <a:pt x="12321" y="1643"/>
                    <a:pt x="12961" y="540"/>
                  </a:cubicBezTo>
                  <a:cubicBezTo>
                    <a:pt x="12496" y="340"/>
                    <a:pt x="11996" y="16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5"/>
            <p:cNvSpPr/>
            <p:nvPr/>
          </p:nvSpPr>
          <p:spPr>
            <a:xfrm>
              <a:off x="15067050" y="-1156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5"/>
            <p:cNvSpPr/>
            <p:nvPr/>
          </p:nvSpPr>
          <p:spPr>
            <a:xfrm>
              <a:off x="15291125" y="-1152200"/>
              <a:ext cx="4225" cy="1350"/>
            </a:xfrm>
            <a:custGeom>
              <a:avLst/>
              <a:gdLst/>
              <a:ahLst/>
              <a:cxnLst/>
              <a:rect l="l" t="t" r="r" b="b"/>
              <a:pathLst>
                <a:path w="169" h="54" extrusionOk="0">
                  <a:moveTo>
                    <a:pt x="1" y="0"/>
                  </a:moveTo>
                  <a:cubicBezTo>
                    <a:pt x="57" y="17"/>
                    <a:pt x="113" y="36"/>
                    <a:pt x="168" y="53"/>
                  </a:cubicBezTo>
                  <a:cubicBezTo>
                    <a:pt x="113" y="35"/>
                    <a:pt x="57" y="17"/>
                    <a:pt x="1" y="0"/>
                  </a:cubicBezTo>
                  <a:close/>
                </a:path>
              </a:pathLst>
            </a:custGeom>
            <a:solidFill>
              <a:srgbClr val="A09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5"/>
            <p:cNvSpPr/>
            <p:nvPr/>
          </p:nvSpPr>
          <p:spPr>
            <a:xfrm>
              <a:off x="15049425" y="-932850"/>
              <a:ext cx="141550" cy="159775"/>
            </a:xfrm>
            <a:custGeom>
              <a:avLst/>
              <a:gdLst/>
              <a:ahLst/>
              <a:cxnLst/>
              <a:rect l="l" t="t" r="r" b="b"/>
              <a:pathLst>
                <a:path w="5662" h="6391" extrusionOk="0">
                  <a:moveTo>
                    <a:pt x="3460" y="1"/>
                  </a:moveTo>
                  <a:cubicBezTo>
                    <a:pt x="2659" y="514"/>
                    <a:pt x="2298" y="1481"/>
                    <a:pt x="1988" y="2382"/>
                  </a:cubicBezTo>
                  <a:cubicBezTo>
                    <a:pt x="1967" y="1807"/>
                    <a:pt x="1946" y="1231"/>
                    <a:pt x="1869" y="660"/>
                  </a:cubicBezTo>
                  <a:cubicBezTo>
                    <a:pt x="1857" y="566"/>
                    <a:pt x="1815" y="446"/>
                    <a:pt x="1721" y="446"/>
                  </a:cubicBezTo>
                  <a:cubicBezTo>
                    <a:pt x="1720" y="446"/>
                    <a:pt x="1718" y="446"/>
                    <a:pt x="1717" y="446"/>
                  </a:cubicBezTo>
                  <a:cubicBezTo>
                    <a:pt x="1618" y="451"/>
                    <a:pt x="1587" y="580"/>
                    <a:pt x="1583" y="679"/>
                  </a:cubicBezTo>
                  <a:cubicBezTo>
                    <a:pt x="1561" y="1295"/>
                    <a:pt x="1511" y="1925"/>
                    <a:pt x="1276" y="2496"/>
                  </a:cubicBezTo>
                  <a:cubicBezTo>
                    <a:pt x="1043" y="3068"/>
                    <a:pt x="595" y="3582"/>
                    <a:pt x="0" y="3753"/>
                  </a:cubicBezTo>
                  <a:lnTo>
                    <a:pt x="1429" y="6390"/>
                  </a:lnTo>
                  <a:cubicBezTo>
                    <a:pt x="2232" y="5433"/>
                    <a:pt x="3452" y="4937"/>
                    <a:pt x="4407" y="4131"/>
                  </a:cubicBezTo>
                  <a:cubicBezTo>
                    <a:pt x="4477" y="4073"/>
                    <a:pt x="4553" y="3996"/>
                    <a:pt x="4539" y="3906"/>
                  </a:cubicBezTo>
                  <a:cubicBezTo>
                    <a:pt x="4523" y="3794"/>
                    <a:pt x="4397" y="3758"/>
                    <a:pt x="4274" y="3758"/>
                  </a:cubicBezTo>
                  <a:cubicBezTo>
                    <a:pt x="4241" y="3758"/>
                    <a:pt x="4208" y="3761"/>
                    <a:pt x="4178" y="3765"/>
                  </a:cubicBezTo>
                  <a:lnTo>
                    <a:pt x="3317" y="3884"/>
                  </a:lnTo>
                  <a:cubicBezTo>
                    <a:pt x="3955" y="3403"/>
                    <a:pt x="4587" y="2913"/>
                    <a:pt x="5213" y="2416"/>
                  </a:cubicBezTo>
                  <a:cubicBezTo>
                    <a:pt x="5427" y="2245"/>
                    <a:pt x="5662" y="2031"/>
                    <a:pt x="5650" y="1757"/>
                  </a:cubicBezTo>
                  <a:cubicBezTo>
                    <a:pt x="5647" y="1675"/>
                    <a:pt x="5617" y="1590"/>
                    <a:pt x="5553" y="1541"/>
                  </a:cubicBezTo>
                  <a:cubicBezTo>
                    <a:pt x="5510" y="1507"/>
                    <a:pt x="5459" y="1493"/>
                    <a:pt x="5406" y="1493"/>
                  </a:cubicBezTo>
                  <a:cubicBezTo>
                    <a:pt x="5306" y="1493"/>
                    <a:pt x="5195" y="1542"/>
                    <a:pt x="5103" y="1595"/>
                  </a:cubicBezTo>
                  <a:cubicBezTo>
                    <a:pt x="4433" y="1976"/>
                    <a:pt x="3814" y="2443"/>
                    <a:pt x="3263" y="2983"/>
                  </a:cubicBezTo>
                  <a:lnTo>
                    <a:pt x="4550" y="1037"/>
                  </a:lnTo>
                  <a:cubicBezTo>
                    <a:pt x="4633" y="913"/>
                    <a:pt x="4713" y="741"/>
                    <a:pt x="4614" y="630"/>
                  </a:cubicBezTo>
                  <a:lnTo>
                    <a:pt x="4614" y="630"/>
                  </a:lnTo>
                  <a:cubicBezTo>
                    <a:pt x="3711" y="925"/>
                    <a:pt x="3142" y="1794"/>
                    <a:pt x="2646" y="2605"/>
                  </a:cubicBezTo>
                  <a:cubicBezTo>
                    <a:pt x="2930" y="1819"/>
                    <a:pt x="3212" y="1032"/>
                    <a:pt x="3495" y="246"/>
                  </a:cubicBezTo>
                  <a:cubicBezTo>
                    <a:pt x="3526" y="160"/>
                    <a:pt x="3543" y="39"/>
                    <a:pt x="3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5"/>
            <p:cNvSpPr/>
            <p:nvPr/>
          </p:nvSpPr>
          <p:spPr>
            <a:xfrm>
              <a:off x="15144125" y="-918425"/>
              <a:ext cx="127275" cy="110000"/>
            </a:xfrm>
            <a:custGeom>
              <a:avLst/>
              <a:gdLst/>
              <a:ahLst/>
              <a:cxnLst/>
              <a:rect l="l" t="t" r="r" b="b"/>
              <a:pathLst>
                <a:path w="5091" h="4400" extrusionOk="0">
                  <a:moveTo>
                    <a:pt x="1729" y="1"/>
                  </a:moveTo>
                  <a:cubicBezTo>
                    <a:pt x="1640" y="191"/>
                    <a:pt x="1736" y="413"/>
                    <a:pt x="1838" y="597"/>
                  </a:cubicBezTo>
                  <a:cubicBezTo>
                    <a:pt x="2123" y="1113"/>
                    <a:pt x="2476" y="1590"/>
                    <a:pt x="2885" y="2014"/>
                  </a:cubicBezTo>
                  <a:cubicBezTo>
                    <a:pt x="2355" y="1598"/>
                    <a:pt x="1681" y="1371"/>
                    <a:pt x="1008" y="1371"/>
                  </a:cubicBezTo>
                  <a:cubicBezTo>
                    <a:pt x="866" y="1371"/>
                    <a:pt x="724" y="1381"/>
                    <a:pt x="583" y="1402"/>
                  </a:cubicBezTo>
                  <a:cubicBezTo>
                    <a:pt x="524" y="1410"/>
                    <a:pt x="454" y="1430"/>
                    <a:pt x="433" y="1487"/>
                  </a:cubicBezTo>
                  <a:cubicBezTo>
                    <a:pt x="411" y="1551"/>
                    <a:pt x="468" y="1613"/>
                    <a:pt x="523" y="1653"/>
                  </a:cubicBezTo>
                  <a:cubicBezTo>
                    <a:pt x="1038" y="2045"/>
                    <a:pt x="1748" y="2083"/>
                    <a:pt x="2296" y="2430"/>
                  </a:cubicBezTo>
                  <a:cubicBezTo>
                    <a:pt x="1899" y="2360"/>
                    <a:pt x="1484" y="2291"/>
                    <a:pt x="1079" y="2291"/>
                  </a:cubicBezTo>
                  <a:cubicBezTo>
                    <a:pt x="703" y="2291"/>
                    <a:pt x="335" y="2351"/>
                    <a:pt x="0" y="2523"/>
                  </a:cubicBezTo>
                  <a:cubicBezTo>
                    <a:pt x="217" y="2753"/>
                    <a:pt x="553" y="2818"/>
                    <a:pt x="866" y="2865"/>
                  </a:cubicBezTo>
                  <a:cubicBezTo>
                    <a:pt x="1246" y="2921"/>
                    <a:pt x="1629" y="2969"/>
                    <a:pt x="2012" y="3007"/>
                  </a:cubicBezTo>
                  <a:cubicBezTo>
                    <a:pt x="1575" y="3208"/>
                    <a:pt x="1203" y="3524"/>
                    <a:pt x="931" y="3918"/>
                  </a:cubicBezTo>
                  <a:cubicBezTo>
                    <a:pt x="879" y="3995"/>
                    <a:pt x="829" y="4095"/>
                    <a:pt x="875" y="4175"/>
                  </a:cubicBezTo>
                  <a:cubicBezTo>
                    <a:pt x="912" y="4241"/>
                    <a:pt x="990" y="4258"/>
                    <a:pt x="1069" y="4258"/>
                  </a:cubicBezTo>
                  <a:cubicBezTo>
                    <a:pt x="1095" y="4258"/>
                    <a:pt x="1121" y="4256"/>
                    <a:pt x="1146" y="4254"/>
                  </a:cubicBezTo>
                  <a:cubicBezTo>
                    <a:pt x="1566" y="4208"/>
                    <a:pt x="1997" y="4129"/>
                    <a:pt x="2417" y="4129"/>
                  </a:cubicBezTo>
                  <a:cubicBezTo>
                    <a:pt x="2670" y="4129"/>
                    <a:pt x="2919" y="4157"/>
                    <a:pt x="3159" y="4239"/>
                  </a:cubicBezTo>
                  <a:cubicBezTo>
                    <a:pt x="3232" y="4264"/>
                    <a:pt x="3320" y="4328"/>
                    <a:pt x="3290" y="4399"/>
                  </a:cubicBezTo>
                  <a:lnTo>
                    <a:pt x="5091" y="3075"/>
                  </a:lnTo>
                  <a:cubicBezTo>
                    <a:pt x="4367" y="2342"/>
                    <a:pt x="4164" y="1262"/>
                    <a:pt x="3846" y="283"/>
                  </a:cubicBezTo>
                  <a:cubicBezTo>
                    <a:pt x="3804" y="155"/>
                    <a:pt x="3710" y="1"/>
                    <a:pt x="3590" y="1"/>
                  </a:cubicBezTo>
                  <a:cubicBezTo>
                    <a:pt x="3574" y="1"/>
                    <a:pt x="3557" y="4"/>
                    <a:pt x="3539" y="10"/>
                  </a:cubicBezTo>
                  <a:cubicBezTo>
                    <a:pt x="3445" y="44"/>
                    <a:pt x="3412" y="158"/>
                    <a:pt x="3397" y="257"/>
                  </a:cubicBezTo>
                  <a:cubicBezTo>
                    <a:pt x="3312" y="788"/>
                    <a:pt x="3345" y="1331"/>
                    <a:pt x="3492" y="1848"/>
                  </a:cubicBezTo>
                  <a:cubicBezTo>
                    <a:pt x="3143" y="1042"/>
                    <a:pt x="2519" y="387"/>
                    <a:pt x="1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65"/>
          <p:cNvSpPr/>
          <p:nvPr/>
        </p:nvSpPr>
        <p:spPr>
          <a:xfrm>
            <a:off x="3380100" y="1539100"/>
            <a:ext cx="2383800" cy="130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65"/>
          <p:cNvSpPr/>
          <p:nvPr/>
        </p:nvSpPr>
        <p:spPr>
          <a:xfrm>
            <a:off x="3380100" y="3129175"/>
            <a:ext cx="2383800" cy="130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65"/>
          <p:cNvSpPr/>
          <p:nvPr/>
        </p:nvSpPr>
        <p:spPr>
          <a:xfrm rot="-5400000">
            <a:off x="2944625" y="1934200"/>
            <a:ext cx="589500" cy="510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65"/>
          <p:cNvSpPr/>
          <p:nvPr/>
        </p:nvSpPr>
        <p:spPr>
          <a:xfrm rot="5400000">
            <a:off x="5583300" y="3537550"/>
            <a:ext cx="589500" cy="510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7" name="Google Shape;1187;p65"/>
          <p:cNvGrpSpPr/>
          <p:nvPr/>
        </p:nvGrpSpPr>
        <p:grpSpPr>
          <a:xfrm>
            <a:off x="6373296" y="1228392"/>
            <a:ext cx="1974649" cy="3896161"/>
            <a:chOff x="6373296" y="1228392"/>
            <a:chExt cx="1974649" cy="3896161"/>
          </a:xfrm>
        </p:grpSpPr>
        <p:grpSp>
          <p:nvGrpSpPr>
            <p:cNvPr id="1188" name="Google Shape;1188;p65"/>
            <p:cNvGrpSpPr/>
            <p:nvPr/>
          </p:nvGrpSpPr>
          <p:grpSpPr>
            <a:xfrm>
              <a:off x="6373296" y="1520242"/>
              <a:ext cx="1826388" cy="3604311"/>
              <a:chOff x="13843250" y="888100"/>
              <a:chExt cx="1317075" cy="2599200"/>
            </a:xfrm>
          </p:grpSpPr>
          <p:sp>
            <p:nvSpPr>
              <p:cNvPr id="1189" name="Google Shape;1189;p65"/>
              <p:cNvSpPr/>
              <p:nvPr/>
            </p:nvSpPr>
            <p:spPr>
              <a:xfrm>
                <a:off x="14427525" y="888100"/>
                <a:ext cx="2481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9926" h="8817" extrusionOk="0">
                    <a:moveTo>
                      <a:pt x="4825" y="1"/>
                    </a:moveTo>
                    <a:cubicBezTo>
                      <a:pt x="3315" y="1"/>
                      <a:pt x="1806" y="718"/>
                      <a:pt x="1057" y="2118"/>
                    </a:cubicBezTo>
                    <a:cubicBezTo>
                      <a:pt x="1" y="4089"/>
                      <a:pt x="337" y="6897"/>
                      <a:pt x="1662" y="8660"/>
                    </a:cubicBezTo>
                    <a:lnTo>
                      <a:pt x="3353" y="8816"/>
                    </a:lnTo>
                    <a:cubicBezTo>
                      <a:pt x="3379" y="8816"/>
                      <a:pt x="3405" y="8816"/>
                      <a:pt x="3431" y="8816"/>
                    </a:cubicBezTo>
                    <a:cubicBezTo>
                      <a:pt x="4522" y="8816"/>
                      <a:pt x="5627" y="8619"/>
                      <a:pt x="6598" y="8125"/>
                    </a:cubicBezTo>
                    <a:cubicBezTo>
                      <a:pt x="9030" y="6886"/>
                      <a:pt x="9926" y="3677"/>
                      <a:pt x="8151" y="1500"/>
                    </a:cubicBezTo>
                    <a:cubicBezTo>
                      <a:pt x="7331" y="494"/>
                      <a:pt x="6078" y="1"/>
                      <a:pt x="4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65"/>
              <p:cNvSpPr/>
              <p:nvPr/>
            </p:nvSpPr>
            <p:spPr>
              <a:xfrm>
                <a:off x="14430850" y="923975"/>
                <a:ext cx="53025" cy="14865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5946" extrusionOk="0">
                    <a:moveTo>
                      <a:pt x="856" y="0"/>
                    </a:moveTo>
                    <a:cubicBezTo>
                      <a:pt x="816" y="0"/>
                      <a:pt x="776" y="5"/>
                      <a:pt x="734" y="14"/>
                    </a:cubicBezTo>
                    <a:cubicBezTo>
                      <a:pt x="383" y="89"/>
                      <a:pt x="230" y="602"/>
                      <a:pt x="148" y="888"/>
                    </a:cubicBezTo>
                    <a:cubicBezTo>
                      <a:pt x="0" y="1407"/>
                      <a:pt x="65" y="1973"/>
                      <a:pt x="151" y="2495"/>
                    </a:cubicBezTo>
                    <a:cubicBezTo>
                      <a:pt x="352" y="3698"/>
                      <a:pt x="842" y="4858"/>
                      <a:pt x="1488" y="5885"/>
                    </a:cubicBezTo>
                    <a:cubicBezTo>
                      <a:pt x="1515" y="5928"/>
                      <a:pt x="1554" y="5945"/>
                      <a:pt x="1592" y="5945"/>
                    </a:cubicBezTo>
                    <a:cubicBezTo>
                      <a:pt x="1681" y="5945"/>
                      <a:pt x="1769" y="5854"/>
                      <a:pt x="1708" y="5757"/>
                    </a:cubicBezTo>
                    <a:cubicBezTo>
                      <a:pt x="1236" y="5008"/>
                      <a:pt x="867" y="4197"/>
                      <a:pt x="614" y="3348"/>
                    </a:cubicBezTo>
                    <a:cubicBezTo>
                      <a:pt x="353" y="2474"/>
                      <a:pt x="34" y="1161"/>
                      <a:pt x="661" y="370"/>
                    </a:cubicBezTo>
                    <a:cubicBezTo>
                      <a:pt x="725" y="289"/>
                      <a:pt x="789" y="256"/>
                      <a:pt x="851" y="256"/>
                    </a:cubicBezTo>
                    <a:cubicBezTo>
                      <a:pt x="1081" y="256"/>
                      <a:pt x="1275" y="723"/>
                      <a:pt x="1327" y="831"/>
                    </a:cubicBezTo>
                    <a:cubicBezTo>
                      <a:pt x="1433" y="1050"/>
                      <a:pt x="1502" y="1285"/>
                      <a:pt x="1566" y="1519"/>
                    </a:cubicBezTo>
                    <a:cubicBezTo>
                      <a:pt x="1686" y="1954"/>
                      <a:pt x="1726" y="2407"/>
                      <a:pt x="1748" y="2855"/>
                    </a:cubicBezTo>
                    <a:cubicBezTo>
                      <a:pt x="1796" y="3825"/>
                      <a:pt x="1689" y="4796"/>
                      <a:pt x="1728" y="5766"/>
                    </a:cubicBezTo>
                    <a:cubicBezTo>
                      <a:pt x="1731" y="5849"/>
                      <a:pt x="1797" y="5890"/>
                      <a:pt x="1860" y="5890"/>
                    </a:cubicBezTo>
                    <a:cubicBezTo>
                      <a:pt x="1924" y="5890"/>
                      <a:pt x="1986" y="5849"/>
                      <a:pt x="1983" y="5766"/>
                    </a:cubicBezTo>
                    <a:cubicBezTo>
                      <a:pt x="1933" y="4533"/>
                      <a:pt x="2121" y="3281"/>
                      <a:pt x="1930" y="2054"/>
                    </a:cubicBezTo>
                    <a:cubicBezTo>
                      <a:pt x="1849" y="1534"/>
                      <a:pt x="1598" y="0"/>
                      <a:pt x="8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5"/>
              <p:cNvSpPr/>
              <p:nvPr/>
            </p:nvSpPr>
            <p:spPr>
              <a:xfrm>
                <a:off x="14349125" y="988525"/>
                <a:ext cx="137100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3553" extrusionOk="0">
                    <a:moveTo>
                      <a:pt x="1300" y="293"/>
                    </a:moveTo>
                    <a:cubicBezTo>
                      <a:pt x="1595" y="293"/>
                      <a:pt x="1928" y="406"/>
                      <a:pt x="2128" y="518"/>
                    </a:cubicBezTo>
                    <a:cubicBezTo>
                      <a:pt x="2514" y="734"/>
                      <a:pt x="2854" y="1030"/>
                      <a:pt x="3174" y="1331"/>
                    </a:cubicBezTo>
                    <a:cubicBezTo>
                      <a:pt x="3762" y="1887"/>
                      <a:pt x="4248" y="2543"/>
                      <a:pt x="4720" y="3199"/>
                    </a:cubicBezTo>
                    <a:lnTo>
                      <a:pt x="4720" y="3199"/>
                    </a:lnTo>
                    <a:cubicBezTo>
                      <a:pt x="4053" y="3071"/>
                      <a:pt x="3395" y="2901"/>
                      <a:pt x="2750" y="2681"/>
                    </a:cubicBezTo>
                    <a:cubicBezTo>
                      <a:pt x="1961" y="2412"/>
                      <a:pt x="702" y="1853"/>
                      <a:pt x="693" y="872"/>
                    </a:cubicBezTo>
                    <a:cubicBezTo>
                      <a:pt x="690" y="434"/>
                      <a:pt x="971" y="293"/>
                      <a:pt x="1300" y="293"/>
                    </a:cubicBezTo>
                    <a:close/>
                    <a:moveTo>
                      <a:pt x="1312" y="1"/>
                    </a:moveTo>
                    <a:cubicBezTo>
                      <a:pt x="1053" y="1"/>
                      <a:pt x="815" y="96"/>
                      <a:pt x="636" y="344"/>
                    </a:cubicBezTo>
                    <a:cubicBezTo>
                      <a:pt x="0" y="1226"/>
                      <a:pt x="989" y="2083"/>
                      <a:pt x="1695" y="2493"/>
                    </a:cubicBezTo>
                    <a:cubicBezTo>
                      <a:pt x="2751" y="3110"/>
                      <a:pt x="4070" y="3367"/>
                      <a:pt x="5262" y="3551"/>
                    </a:cubicBezTo>
                    <a:cubicBezTo>
                      <a:pt x="5269" y="3552"/>
                      <a:pt x="5277" y="3552"/>
                      <a:pt x="5284" y="3552"/>
                    </a:cubicBezTo>
                    <a:cubicBezTo>
                      <a:pt x="5428" y="3552"/>
                      <a:pt x="5483" y="3329"/>
                      <a:pt x="5329" y="3304"/>
                    </a:cubicBezTo>
                    <a:cubicBezTo>
                      <a:pt x="5245" y="3291"/>
                      <a:pt x="5161" y="3278"/>
                      <a:pt x="5078" y="3264"/>
                    </a:cubicBezTo>
                    <a:lnTo>
                      <a:pt x="5078" y="3264"/>
                    </a:lnTo>
                    <a:cubicBezTo>
                      <a:pt x="4428" y="2361"/>
                      <a:pt x="3762" y="1464"/>
                      <a:pt x="2898" y="751"/>
                    </a:cubicBezTo>
                    <a:cubicBezTo>
                      <a:pt x="2543" y="458"/>
                      <a:pt x="1879" y="1"/>
                      <a:pt x="1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5"/>
              <p:cNvSpPr/>
              <p:nvPr/>
            </p:nvSpPr>
            <p:spPr>
              <a:xfrm>
                <a:off x="14208725" y="1061725"/>
                <a:ext cx="444050" cy="341325"/>
              </a:xfrm>
              <a:custGeom>
                <a:avLst/>
                <a:gdLst/>
                <a:ahLst/>
                <a:cxnLst/>
                <a:rect l="l" t="t" r="r" b="b"/>
                <a:pathLst>
                  <a:path w="17762" h="13653" extrusionOk="0">
                    <a:moveTo>
                      <a:pt x="9081" y="0"/>
                    </a:moveTo>
                    <a:cubicBezTo>
                      <a:pt x="7182" y="0"/>
                      <a:pt x="5288" y="413"/>
                      <a:pt x="3687" y="1299"/>
                    </a:cubicBezTo>
                    <a:cubicBezTo>
                      <a:pt x="2138" y="2155"/>
                      <a:pt x="911" y="3509"/>
                      <a:pt x="494" y="5254"/>
                    </a:cubicBezTo>
                    <a:cubicBezTo>
                      <a:pt x="0" y="7323"/>
                      <a:pt x="85" y="9626"/>
                      <a:pt x="326" y="11723"/>
                    </a:cubicBezTo>
                    <a:lnTo>
                      <a:pt x="17080" y="13652"/>
                    </a:lnTo>
                    <a:cubicBezTo>
                      <a:pt x="17254" y="13005"/>
                      <a:pt x="17580" y="12410"/>
                      <a:pt x="17646" y="11746"/>
                    </a:cubicBezTo>
                    <a:cubicBezTo>
                      <a:pt x="17716" y="11044"/>
                      <a:pt x="17762" y="10305"/>
                      <a:pt x="17757" y="9596"/>
                    </a:cubicBezTo>
                    <a:cubicBezTo>
                      <a:pt x="17751" y="8075"/>
                      <a:pt x="17453" y="6574"/>
                      <a:pt x="17051" y="5112"/>
                    </a:cubicBezTo>
                    <a:cubicBezTo>
                      <a:pt x="16674" y="3744"/>
                      <a:pt x="15663" y="1694"/>
                      <a:pt x="14288" y="1079"/>
                    </a:cubicBezTo>
                    <a:cubicBezTo>
                      <a:pt x="12715" y="377"/>
                      <a:pt x="10896" y="0"/>
                      <a:pt x="90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65"/>
              <p:cNvSpPr/>
              <p:nvPr/>
            </p:nvSpPr>
            <p:spPr>
              <a:xfrm>
                <a:off x="14174775" y="1336025"/>
                <a:ext cx="100875" cy="95625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3825" extrusionOk="0">
                    <a:moveTo>
                      <a:pt x="1337" y="0"/>
                    </a:moveTo>
                    <a:cubicBezTo>
                      <a:pt x="1062" y="0"/>
                      <a:pt x="812" y="79"/>
                      <a:pt x="614" y="245"/>
                    </a:cubicBezTo>
                    <a:cubicBezTo>
                      <a:pt x="1" y="762"/>
                      <a:pt x="130" y="1928"/>
                      <a:pt x="905" y="2848"/>
                    </a:cubicBezTo>
                    <a:cubicBezTo>
                      <a:pt x="1431" y="3473"/>
                      <a:pt x="2118" y="3824"/>
                      <a:pt x="2698" y="3824"/>
                    </a:cubicBezTo>
                    <a:cubicBezTo>
                      <a:pt x="2972" y="3824"/>
                      <a:pt x="3222" y="3745"/>
                      <a:pt x="3420" y="3579"/>
                    </a:cubicBezTo>
                    <a:cubicBezTo>
                      <a:pt x="4034" y="3062"/>
                      <a:pt x="3904" y="1897"/>
                      <a:pt x="3129" y="977"/>
                    </a:cubicBezTo>
                    <a:cubicBezTo>
                      <a:pt x="2604" y="352"/>
                      <a:pt x="1916" y="0"/>
                      <a:pt x="13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65"/>
              <p:cNvSpPr/>
              <p:nvPr/>
            </p:nvSpPr>
            <p:spPr>
              <a:xfrm>
                <a:off x="14396650" y="1496425"/>
                <a:ext cx="78950" cy="159200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6368" extrusionOk="0">
                    <a:moveTo>
                      <a:pt x="0" y="0"/>
                    </a:moveTo>
                    <a:lnTo>
                      <a:pt x="0" y="4921"/>
                    </a:lnTo>
                    <a:cubicBezTo>
                      <a:pt x="0" y="5720"/>
                      <a:pt x="648" y="6367"/>
                      <a:pt x="1446" y="6367"/>
                    </a:cubicBezTo>
                    <a:lnTo>
                      <a:pt x="1711" y="6367"/>
                    </a:lnTo>
                    <a:cubicBezTo>
                      <a:pt x="2510" y="6367"/>
                      <a:pt x="3158" y="5720"/>
                      <a:pt x="3158" y="4921"/>
                    </a:cubicBez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65"/>
              <p:cNvSpPr/>
              <p:nvPr/>
            </p:nvSpPr>
            <p:spPr>
              <a:xfrm>
                <a:off x="14484375" y="2727250"/>
                <a:ext cx="318225" cy="760050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30402" extrusionOk="0">
                    <a:moveTo>
                      <a:pt x="0" y="1"/>
                    </a:moveTo>
                    <a:lnTo>
                      <a:pt x="2405" y="27688"/>
                    </a:lnTo>
                    <a:lnTo>
                      <a:pt x="2433" y="27685"/>
                    </a:lnTo>
                    <a:lnTo>
                      <a:pt x="2433" y="27685"/>
                    </a:lnTo>
                    <a:lnTo>
                      <a:pt x="2405" y="29678"/>
                    </a:lnTo>
                    <a:cubicBezTo>
                      <a:pt x="2401" y="29985"/>
                      <a:pt x="2659" y="30239"/>
                      <a:pt x="2994" y="30257"/>
                    </a:cubicBezTo>
                    <a:cubicBezTo>
                      <a:pt x="3952" y="30310"/>
                      <a:pt x="5928" y="30402"/>
                      <a:pt x="7933" y="30402"/>
                    </a:cubicBezTo>
                    <a:cubicBezTo>
                      <a:pt x="9756" y="30402"/>
                      <a:pt x="11603" y="30326"/>
                      <a:pt x="12728" y="30075"/>
                    </a:cubicBezTo>
                    <a:cubicBezTo>
                      <a:pt x="12392" y="28728"/>
                      <a:pt x="10149" y="28508"/>
                      <a:pt x="8714" y="28508"/>
                    </a:cubicBezTo>
                    <a:cubicBezTo>
                      <a:pt x="8632" y="28508"/>
                      <a:pt x="8553" y="28509"/>
                      <a:pt x="8477" y="28510"/>
                    </a:cubicBezTo>
                    <a:cubicBezTo>
                      <a:pt x="8455" y="28511"/>
                      <a:pt x="8433" y="28511"/>
                      <a:pt x="8411" y="28511"/>
                    </a:cubicBezTo>
                    <a:cubicBezTo>
                      <a:pt x="7763" y="28511"/>
                      <a:pt x="7125" y="28346"/>
                      <a:pt x="6557" y="28032"/>
                    </a:cubicBezTo>
                    <a:lnTo>
                      <a:pt x="4893" y="27231"/>
                    </a:lnTo>
                    <a:lnTo>
                      <a:pt x="6530" y="12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65"/>
              <p:cNvSpPr/>
              <p:nvPr/>
            </p:nvSpPr>
            <p:spPr>
              <a:xfrm>
                <a:off x="14544375" y="3438800"/>
                <a:ext cx="25822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10329" h="1940" extrusionOk="0">
                    <a:moveTo>
                      <a:pt x="22" y="1"/>
                    </a:moveTo>
                    <a:lnTo>
                      <a:pt x="5" y="1216"/>
                    </a:lnTo>
                    <a:cubicBezTo>
                      <a:pt x="1" y="1523"/>
                      <a:pt x="260" y="1777"/>
                      <a:pt x="594" y="1795"/>
                    </a:cubicBezTo>
                    <a:cubicBezTo>
                      <a:pt x="1552" y="1848"/>
                      <a:pt x="3529" y="1940"/>
                      <a:pt x="5534" y="1940"/>
                    </a:cubicBezTo>
                    <a:cubicBezTo>
                      <a:pt x="7357" y="1940"/>
                      <a:pt x="9204" y="1864"/>
                      <a:pt x="10328" y="1613"/>
                    </a:cubicBezTo>
                    <a:cubicBezTo>
                      <a:pt x="9992" y="266"/>
                      <a:pt x="7749" y="46"/>
                      <a:pt x="6314" y="46"/>
                    </a:cubicBezTo>
                    <a:cubicBezTo>
                      <a:pt x="6232" y="46"/>
                      <a:pt x="6153" y="47"/>
                      <a:pt x="6077" y="48"/>
                    </a:cubicBezTo>
                    <a:cubicBezTo>
                      <a:pt x="6062" y="49"/>
                      <a:pt x="6046" y="49"/>
                      <a:pt x="6031" y="49"/>
                    </a:cubicBezTo>
                    <a:cubicBezTo>
                      <a:pt x="5955" y="49"/>
                      <a:pt x="5880" y="47"/>
                      <a:pt x="5806" y="43"/>
                    </a:cubicBezTo>
                    <a:cubicBezTo>
                      <a:pt x="5404" y="186"/>
                      <a:pt x="5016" y="366"/>
                      <a:pt x="4647" y="578"/>
                    </a:cubicBezTo>
                    <a:cubicBezTo>
                      <a:pt x="4528" y="647"/>
                      <a:pt x="4408" y="721"/>
                      <a:pt x="4270" y="748"/>
                    </a:cubicBezTo>
                    <a:cubicBezTo>
                      <a:pt x="4222" y="758"/>
                      <a:pt x="4173" y="761"/>
                      <a:pt x="4124" y="761"/>
                    </a:cubicBezTo>
                    <a:cubicBezTo>
                      <a:pt x="4050" y="761"/>
                      <a:pt x="3976" y="753"/>
                      <a:pt x="3902" y="747"/>
                    </a:cubicBezTo>
                    <a:cubicBezTo>
                      <a:pt x="3697" y="729"/>
                      <a:pt x="3492" y="720"/>
                      <a:pt x="3287" y="720"/>
                    </a:cubicBezTo>
                    <a:cubicBezTo>
                      <a:pt x="2876" y="720"/>
                      <a:pt x="2465" y="756"/>
                      <a:pt x="2060" y="827"/>
                    </a:cubicBezTo>
                    <a:cubicBezTo>
                      <a:pt x="1973" y="843"/>
                      <a:pt x="1884" y="861"/>
                      <a:pt x="1796" y="861"/>
                    </a:cubicBezTo>
                    <a:cubicBezTo>
                      <a:pt x="1771" y="861"/>
                      <a:pt x="1746" y="859"/>
                      <a:pt x="1721" y="856"/>
                    </a:cubicBezTo>
                    <a:cubicBezTo>
                      <a:pt x="1482" y="825"/>
                      <a:pt x="1308" y="640"/>
                      <a:pt x="1130" y="488"/>
                    </a:cubicBezTo>
                    <a:cubicBezTo>
                      <a:pt x="826" y="226"/>
                      <a:pt x="436" y="37"/>
                      <a:pt x="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65"/>
              <p:cNvSpPr/>
              <p:nvPr/>
            </p:nvSpPr>
            <p:spPr>
              <a:xfrm>
                <a:off x="14068575" y="2727250"/>
                <a:ext cx="318200" cy="760050"/>
              </a:xfrm>
              <a:custGeom>
                <a:avLst/>
                <a:gdLst/>
                <a:ahLst/>
                <a:cxnLst/>
                <a:rect l="l" t="t" r="r" b="b"/>
                <a:pathLst>
                  <a:path w="12728" h="30402" extrusionOk="0">
                    <a:moveTo>
                      <a:pt x="12727" y="1"/>
                    </a:moveTo>
                    <a:lnTo>
                      <a:pt x="6198" y="1276"/>
                    </a:lnTo>
                    <a:lnTo>
                      <a:pt x="7845" y="27226"/>
                    </a:lnTo>
                    <a:lnTo>
                      <a:pt x="6170" y="28032"/>
                    </a:lnTo>
                    <a:cubicBezTo>
                      <a:pt x="5603" y="28346"/>
                      <a:pt x="4964" y="28511"/>
                      <a:pt x="4316" y="28511"/>
                    </a:cubicBezTo>
                    <a:cubicBezTo>
                      <a:pt x="4294" y="28511"/>
                      <a:pt x="4272" y="28511"/>
                      <a:pt x="4250" y="28510"/>
                    </a:cubicBezTo>
                    <a:cubicBezTo>
                      <a:pt x="4174" y="28509"/>
                      <a:pt x="4095" y="28508"/>
                      <a:pt x="4013" y="28508"/>
                    </a:cubicBezTo>
                    <a:cubicBezTo>
                      <a:pt x="2579" y="28508"/>
                      <a:pt x="336" y="28728"/>
                      <a:pt x="0" y="30075"/>
                    </a:cubicBezTo>
                    <a:cubicBezTo>
                      <a:pt x="1125" y="30326"/>
                      <a:pt x="2971" y="30402"/>
                      <a:pt x="4794" y="30402"/>
                    </a:cubicBezTo>
                    <a:cubicBezTo>
                      <a:pt x="6799" y="30402"/>
                      <a:pt x="8776" y="30310"/>
                      <a:pt x="9733" y="30257"/>
                    </a:cubicBezTo>
                    <a:cubicBezTo>
                      <a:pt x="10069" y="30239"/>
                      <a:pt x="10328" y="29985"/>
                      <a:pt x="10323" y="29678"/>
                    </a:cubicBezTo>
                    <a:lnTo>
                      <a:pt x="10296" y="27686"/>
                    </a:lnTo>
                    <a:lnTo>
                      <a:pt x="127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65"/>
              <p:cNvSpPr/>
              <p:nvPr/>
            </p:nvSpPr>
            <p:spPr>
              <a:xfrm>
                <a:off x="14656925" y="1654350"/>
                <a:ext cx="266200" cy="606050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24242" extrusionOk="0">
                    <a:moveTo>
                      <a:pt x="0" y="1"/>
                    </a:moveTo>
                    <a:lnTo>
                      <a:pt x="0" y="2576"/>
                    </a:lnTo>
                    <a:cubicBezTo>
                      <a:pt x="2526" y="5715"/>
                      <a:pt x="8695" y="24242"/>
                      <a:pt x="8695" y="24242"/>
                    </a:cubicBezTo>
                    <a:lnTo>
                      <a:pt x="10647" y="23739"/>
                    </a:lnTo>
                    <a:cubicBezTo>
                      <a:pt x="7297" y="1173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65"/>
              <p:cNvSpPr/>
              <p:nvPr/>
            </p:nvSpPr>
            <p:spPr>
              <a:xfrm>
                <a:off x="14141125" y="1604500"/>
                <a:ext cx="594300" cy="339600"/>
              </a:xfrm>
              <a:custGeom>
                <a:avLst/>
                <a:gdLst/>
                <a:ahLst/>
                <a:cxnLst/>
                <a:rect l="l" t="t" r="r" b="b"/>
                <a:pathLst>
                  <a:path w="23772" h="13584" extrusionOk="0">
                    <a:moveTo>
                      <a:pt x="10196" y="0"/>
                    </a:moveTo>
                    <a:cubicBezTo>
                      <a:pt x="10196" y="0"/>
                      <a:pt x="5805" y="11"/>
                      <a:pt x="4713" y="1156"/>
                    </a:cubicBezTo>
                    <a:cubicBezTo>
                      <a:pt x="3453" y="1866"/>
                      <a:pt x="0" y="11593"/>
                      <a:pt x="0" y="11593"/>
                    </a:cubicBezTo>
                    <a:lnTo>
                      <a:pt x="4498" y="13584"/>
                    </a:lnTo>
                    <a:lnTo>
                      <a:pt x="6529" y="10735"/>
                    </a:lnTo>
                    <a:lnTo>
                      <a:pt x="23772" y="11732"/>
                    </a:lnTo>
                    <a:cubicBezTo>
                      <a:pt x="23772" y="11732"/>
                      <a:pt x="22291" y="1226"/>
                      <a:pt x="18949" y="630"/>
                    </a:cubicBezTo>
                    <a:cubicBezTo>
                      <a:pt x="15607" y="32"/>
                      <a:pt x="13380" y="11"/>
                      <a:pt x="13380" y="11"/>
                    </a:cubicBezTo>
                    <a:lnTo>
                      <a:pt x="101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65"/>
              <p:cNvSpPr/>
              <p:nvPr/>
            </p:nvSpPr>
            <p:spPr>
              <a:xfrm>
                <a:off x="13890900" y="1791575"/>
                <a:ext cx="400550" cy="326300"/>
              </a:xfrm>
              <a:custGeom>
                <a:avLst/>
                <a:gdLst/>
                <a:ahLst/>
                <a:cxnLst/>
                <a:rect l="l" t="t" r="r" b="b"/>
                <a:pathLst>
                  <a:path w="16022" h="13052" extrusionOk="0">
                    <a:moveTo>
                      <a:pt x="11580" y="0"/>
                    </a:moveTo>
                    <a:lnTo>
                      <a:pt x="8807" y="6572"/>
                    </a:lnTo>
                    <a:cubicBezTo>
                      <a:pt x="8807" y="6572"/>
                      <a:pt x="4597" y="2868"/>
                      <a:pt x="1735" y="591"/>
                    </a:cubicBezTo>
                    <a:cubicBezTo>
                      <a:pt x="905" y="1197"/>
                      <a:pt x="0" y="1925"/>
                      <a:pt x="0" y="1925"/>
                    </a:cubicBezTo>
                    <a:cubicBezTo>
                      <a:pt x="0" y="1925"/>
                      <a:pt x="2284" y="9395"/>
                      <a:pt x="8385" y="12845"/>
                    </a:cubicBezTo>
                    <a:cubicBezTo>
                      <a:pt x="8636" y="12986"/>
                      <a:pt x="8913" y="13051"/>
                      <a:pt x="9194" y="13051"/>
                    </a:cubicBezTo>
                    <a:cubicBezTo>
                      <a:pt x="9649" y="13051"/>
                      <a:pt x="10112" y="12881"/>
                      <a:pt x="10479" y="12592"/>
                    </a:cubicBezTo>
                    <a:cubicBezTo>
                      <a:pt x="14030" y="9809"/>
                      <a:pt x="16022" y="3976"/>
                      <a:pt x="16022" y="3976"/>
                    </a:cubicBezTo>
                    <a:lnTo>
                      <a:pt x="115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65"/>
              <p:cNvSpPr/>
              <p:nvPr/>
            </p:nvSpPr>
            <p:spPr>
              <a:xfrm>
                <a:off x="14068575" y="3438800"/>
                <a:ext cx="258200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1940" extrusionOk="0">
                    <a:moveTo>
                      <a:pt x="10306" y="1"/>
                    </a:moveTo>
                    <a:cubicBezTo>
                      <a:pt x="9891" y="37"/>
                      <a:pt x="9503" y="226"/>
                      <a:pt x="9198" y="488"/>
                    </a:cubicBezTo>
                    <a:cubicBezTo>
                      <a:pt x="9021" y="640"/>
                      <a:pt x="8847" y="825"/>
                      <a:pt x="8607" y="856"/>
                    </a:cubicBezTo>
                    <a:cubicBezTo>
                      <a:pt x="8582" y="859"/>
                      <a:pt x="8557" y="861"/>
                      <a:pt x="8532" y="861"/>
                    </a:cubicBezTo>
                    <a:cubicBezTo>
                      <a:pt x="8444" y="861"/>
                      <a:pt x="8355" y="843"/>
                      <a:pt x="8268" y="827"/>
                    </a:cubicBezTo>
                    <a:cubicBezTo>
                      <a:pt x="7863" y="756"/>
                      <a:pt x="7452" y="720"/>
                      <a:pt x="7041" y="720"/>
                    </a:cubicBezTo>
                    <a:cubicBezTo>
                      <a:pt x="6836" y="720"/>
                      <a:pt x="6631" y="729"/>
                      <a:pt x="6426" y="747"/>
                    </a:cubicBezTo>
                    <a:cubicBezTo>
                      <a:pt x="6353" y="753"/>
                      <a:pt x="6278" y="761"/>
                      <a:pt x="6204" y="761"/>
                    </a:cubicBezTo>
                    <a:cubicBezTo>
                      <a:pt x="6155" y="761"/>
                      <a:pt x="6106" y="758"/>
                      <a:pt x="6058" y="748"/>
                    </a:cubicBezTo>
                    <a:cubicBezTo>
                      <a:pt x="5921" y="721"/>
                      <a:pt x="5801" y="647"/>
                      <a:pt x="5682" y="578"/>
                    </a:cubicBezTo>
                    <a:cubicBezTo>
                      <a:pt x="5312" y="366"/>
                      <a:pt x="4924" y="186"/>
                      <a:pt x="4523" y="43"/>
                    </a:cubicBezTo>
                    <a:cubicBezTo>
                      <a:pt x="4448" y="47"/>
                      <a:pt x="4373" y="49"/>
                      <a:pt x="4298" y="49"/>
                    </a:cubicBezTo>
                    <a:cubicBezTo>
                      <a:pt x="4282" y="49"/>
                      <a:pt x="4267" y="49"/>
                      <a:pt x="4251" y="48"/>
                    </a:cubicBezTo>
                    <a:cubicBezTo>
                      <a:pt x="4175" y="47"/>
                      <a:pt x="4096" y="46"/>
                      <a:pt x="4014" y="46"/>
                    </a:cubicBezTo>
                    <a:cubicBezTo>
                      <a:pt x="2580" y="46"/>
                      <a:pt x="337" y="266"/>
                      <a:pt x="0" y="1613"/>
                    </a:cubicBezTo>
                    <a:cubicBezTo>
                      <a:pt x="1125" y="1864"/>
                      <a:pt x="2971" y="1940"/>
                      <a:pt x="4795" y="1940"/>
                    </a:cubicBezTo>
                    <a:cubicBezTo>
                      <a:pt x="6800" y="1940"/>
                      <a:pt x="8776" y="1848"/>
                      <a:pt x="9734" y="1795"/>
                    </a:cubicBezTo>
                    <a:cubicBezTo>
                      <a:pt x="10069" y="1777"/>
                      <a:pt x="10328" y="1523"/>
                      <a:pt x="10323" y="1216"/>
                    </a:cubicBezTo>
                    <a:lnTo>
                      <a:pt x="10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65"/>
              <p:cNvSpPr/>
              <p:nvPr/>
            </p:nvSpPr>
            <p:spPr>
              <a:xfrm>
                <a:off x="13867900" y="1672850"/>
                <a:ext cx="164450" cy="23425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370" extrusionOk="0">
                    <a:moveTo>
                      <a:pt x="0" y="0"/>
                    </a:moveTo>
                    <a:lnTo>
                      <a:pt x="2422" y="8864"/>
                    </a:lnTo>
                    <a:cubicBezTo>
                      <a:pt x="2535" y="9200"/>
                      <a:pt x="2830" y="9370"/>
                      <a:pt x="3126" y="9370"/>
                    </a:cubicBezTo>
                    <a:cubicBezTo>
                      <a:pt x="3411" y="9370"/>
                      <a:pt x="3697" y="9212"/>
                      <a:pt x="3819" y="8893"/>
                    </a:cubicBezTo>
                    <a:lnTo>
                      <a:pt x="657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65"/>
              <p:cNvSpPr/>
              <p:nvPr/>
            </p:nvSpPr>
            <p:spPr>
              <a:xfrm>
                <a:off x="13843250" y="1534475"/>
                <a:ext cx="2091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8367" h="7716" extrusionOk="0">
                    <a:moveTo>
                      <a:pt x="4292" y="1"/>
                    </a:moveTo>
                    <a:cubicBezTo>
                      <a:pt x="2611" y="1"/>
                      <a:pt x="979" y="980"/>
                      <a:pt x="363" y="2577"/>
                    </a:cubicBezTo>
                    <a:cubicBezTo>
                      <a:pt x="0" y="3518"/>
                      <a:pt x="29" y="4736"/>
                      <a:pt x="817" y="5363"/>
                    </a:cubicBezTo>
                    <a:cubicBezTo>
                      <a:pt x="813" y="5363"/>
                      <a:pt x="809" y="5363"/>
                      <a:pt x="805" y="5363"/>
                    </a:cubicBezTo>
                    <a:cubicBezTo>
                      <a:pt x="431" y="5363"/>
                      <a:pt x="113" y="5739"/>
                      <a:pt x="138" y="6113"/>
                    </a:cubicBezTo>
                    <a:cubicBezTo>
                      <a:pt x="165" y="6491"/>
                      <a:pt x="498" y="6811"/>
                      <a:pt x="872" y="6866"/>
                    </a:cubicBezTo>
                    <a:cubicBezTo>
                      <a:pt x="917" y="6873"/>
                      <a:pt x="962" y="6876"/>
                      <a:pt x="1006" y="6876"/>
                    </a:cubicBezTo>
                    <a:cubicBezTo>
                      <a:pt x="1337" y="6876"/>
                      <a:pt x="1663" y="6701"/>
                      <a:pt x="1870" y="6439"/>
                    </a:cubicBezTo>
                    <a:lnTo>
                      <a:pt x="1870" y="6439"/>
                    </a:lnTo>
                    <a:cubicBezTo>
                      <a:pt x="1771" y="6953"/>
                      <a:pt x="2104" y="7533"/>
                      <a:pt x="2613" y="7652"/>
                    </a:cubicBezTo>
                    <a:cubicBezTo>
                      <a:pt x="2670" y="7665"/>
                      <a:pt x="2728" y="7671"/>
                      <a:pt x="2786" y="7671"/>
                    </a:cubicBezTo>
                    <a:cubicBezTo>
                      <a:pt x="3246" y="7671"/>
                      <a:pt x="3702" y="7277"/>
                      <a:pt x="3682" y="6812"/>
                    </a:cubicBezTo>
                    <a:lnTo>
                      <a:pt x="3682" y="6812"/>
                    </a:lnTo>
                    <a:cubicBezTo>
                      <a:pt x="3799" y="7278"/>
                      <a:pt x="4194" y="7703"/>
                      <a:pt x="4673" y="7715"/>
                    </a:cubicBezTo>
                    <a:cubicBezTo>
                      <a:pt x="4679" y="7716"/>
                      <a:pt x="4686" y="7716"/>
                      <a:pt x="4692" y="7716"/>
                    </a:cubicBezTo>
                    <a:cubicBezTo>
                      <a:pt x="5150" y="7716"/>
                      <a:pt x="5474" y="7285"/>
                      <a:pt x="5449" y="6853"/>
                    </a:cubicBezTo>
                    <a:lnTo>
                      <a:pt x="5449" y="6853"/>
                    </a:lnTo>
                    <a:cubicBezTo>
                      <a:pt x="5569" y="7193"/>
                      <a:pt x="5879" y="7479"/>
                      <a:pt x="6245" y="7479"/>
                    </a:cubicBezTo>
                    <a:cubicBezTo>
                      <a:pt x="6291" y="7479"/>
                      <a:pt x="6337" y="7474"/>
                      <a:pt x="6384" y="7465"/>
                    </a:cubicBezTo>
                    <a:cubicBezTo>
                      <a:pt x="6898" y="7364"/>
                      <a:pt x="7145" y="6777"/>
                      <a:pt x="6961" y="6318"/>
                    </a:cubicBezTo>
                    <a:lnTo>
                      <a:pt x="6961" y="6318"/>
                    </a:lnTo>
                    <a:cubicBezTo>
                      <a:pt x="7049" y="6511"/>
                      <a:pt x="7268" y="6624"/>
                      <a:pt x="7484" y="6624"/>
                    </a:cubicBezTo>
                    <a:cubicBezTo>
                      <a:pt x="7515" y="6624"/>
                      <a:pt x="7546" y="6622"/>
                      <a:pt x="7576" y="6617"/>
                    </a:cubicBezTo>
                    <a:cubicBezTo>
                      <a:pt x="7828" y="6579"/>
                      <a:pt x="8041" y="6404"/>
                      <a:pt x="8184" y="6193"/>
                    </a:cubicBezTo>
                    <a:cubicBezTo>
                      <a:pt x="8232" y="6127"/>
                      <a:pt x="8269" y="6053"/>
                      <a:pt x="8295" y="5975"/>
                    </a:cubicBezTo>
                    <a:cubicBezTo>
                      <a:pt x="8367" y="5725"/>
                      <a:pt x="8248" y="5452"/>
                      <a:pt x="8062" y="5269"/>
                    </a:cubicBezTo>
                    <a:cubicBezTo>
                      <a:pt x="7877" y="5087"/>
                      <a:pt x="7633" y="4979"/>
                      <a:pt x="7396" y="4874"/>
                    </a:cubicBezTo>
                    <a:cubicBezTo>
                      <a:pt x="7766" y="4645"/>
                      <a:pt x="7993" y="4264"/>
                      <a:pt x="8073" y="3853"/>
                    </a:cubicBezTo>
                    <a:cubicBezTo>
                      <a:pt x="8099" y="3712"/>
                      <a:pt x="8110" y="3569"/>
                      <a:pt x="8103" y="3425"/>
                    </a:cubicBezTo>
                    <a:cubicBezTo>
                      <a:pt x="8069" y="2831"/>
                      <a:pt x="7878" y="2256"/>
                      <a:pt x="7550" y="1759"/>
                    </a:cubicBezTo>
                    <a:cubicBezTo>
                      <a:pt x="6871" y="730"/>
                      <a:pt x="5676" y="47"/>
                      <a:pt x="4443" y="3"/>
                    </a:cubicBezTo>
                    <a:cubicBezTo>
                      <a:pt x="4393" y="2"/>
                      <a:pt x="4343" y="1"/>
                      <a:pt x="4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65"/>
              <p:cNvSpPr/>
              <p:nvPr/>
            </p:nvSpPr>
            <p:spPr>
              <a:xfrm>
                <a:off x="14122525" y="1604525"/>
                <a:ext cx="650200" cy="1275800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51032" extrusionOk="0">
                    <a:moveTo>
                      <a:pt x="9572" y="0"/>
                    </a:moveTo>
                    <a:lnTo>
                      <a:pt x="9572" y="0"/>
                    </a:lnTo>
                    <a:cubicBezTo>
                      <a:pt x="9391" y="2"/>
                      <a:pt x="8837" y="112"/>
                      <a:pt x="8658" y="114"/>
                    </a:cubicBezTo>
                    <a:cubicBezTo>
                      <a:pt x="8289" y="2047"/>
                      <a:pt x="5380" y="7820"/>
                      <a:pt x="4201" y="10011"/>
                    </a:cubicBezTo>
                    <a:cubicBezTo>
                      <a:pt x="2158" y="13812"/>
                      <a:pt x="6488" y="17417"/>
                      <a:pt x="6488" y="17417"/>
                    </a:cubicBezTo>
                    <a:lnTo>
                      <a:pt x="0" y="48913"/>
                    </a:lnTo>
                    <a:cubicBezTo>
                      <a:pt x="0" y="48913"/>
                      <a:pt x="5014" y="51031"/>
                      <a:pt x="12886" y="51031"/>
                    </a:cubicBezTo>
                    <a:cubicBezTo>
                      <a:pt x="16677" y="51031"/>
                      <a:pt x="21131" y="50540"/>
                      <a:pt x="26007" y="49084"/>
                    </a:cubicBezTo>
                    <a:cubicBezTo>
                      <a:pt x="24103" y="40210"/>
                      <a:pt x="19360" y="17593"/>
                      <a:pt x="19360" y="17593"/>
                    </a:cubicBezTo>
                    <a:lnTo>
                      <a:pt x="20959" y="13285"/>
                    </a:lnTo>
                    <a:lnTo>
                      <a:pt x="19064" y="952"/>
                    </a:lnTo>
                    <a:lnTo>
                      <a:pt x="18422" y="769"/>
                    </a:lnTo>
                    <a:cubicBezTo>
                      <a:pt x="18422" y="769"/>
                      <a:pt x="17827" y="4161"/>
                      <a:pt x="17077" y="7986"/>
                    </a:cubicBezTo>
                    <a:cubicBezTo>
                      <a:pt x="16821" y="9286"/>
                      <a:pt x="15758" y="10285"/>
                      <a:pt x="14441" y="10427"/>
                    </a:cubicBezTo>
                    <a:cubicBezTo>
                      <a:pt x="14002" y="10475"/>
                      <a:pt x="13588" y="10497"/>
                      <a:pt x="13199" y="10497"/>
                    </a:cubicBezTo>
                    <a:cubicBezTo>
                      <a:pt x="10785" y="10497"/>
                      <a:pt x="9314" y="9653"/>
                      <a:pt x="8457" y="8847"/>
                    </a:cubicBezTo>
                    <a:cubicBezTo>
                      <a:pt x="7745" y="8177"/>
                      <a:pt x="7468" y="7165"/>
                      <a:pt x="7715" y="6219"/>
                    </a:cubicBezTo>
                    <a:lnTo>
                      <a:pt x="95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65"/>
              <p:cNvSpPr/>
              <p:nvPr/>
            </p:nvSpPr>
            <p:spPr>
              <a:xfrm>
                <a:off x="14268225" y="2039900"/>
                <a:ext cx="362500" cy="120450"/>
              </a:xfrm>
              <a:custGeom>
                <a:avLst/>
                <a:gdLst/>
                <a:ahLst/>
                <a:cxnLst/>
                <a:rect l="l" t="t" r="r" b="b"/>
                <a:pathLst>
                  <a:path w="14500" h="4818" extrusionOk="0">
                    <a:moveTo>
                      <a:pt x="660" y="0"/>
                    </a:moveTo>
                    <a:lnTo>
                      <a:pt x="0" y="3206"/>
                    </a:lnTo>
                    <a:cubicBezTo>
                      <a:pt x="245" y="3295"/>
                      <a:pt x="492" y="3381"/>
                      <a:pt x="741" y="3458"/>
                    </a:cubicBezTo>
                    <a:cubicBezTo>
                      <a:pt x="2043" y="3860"/>
                      <a:pt x="3380" y="4146"/>
                      <a:pt x="4728" y="4344"/>
                    </a:cubicBezTo>
                    <a:cubicBezTo>
                      <a:pt x="4751" y="4348"/>
                      <a:pt x="5153" y="4401"/>
                      <a:pt x="5142" y="4401"/>
                    </a:cubicBezTo>
                    <a:cubicBezTo>
                      <a:pt x="5141" y="4401"/>
                      <a:pt x="5135" y="4400"/>
                      <a:pt x="5123" y="4399"/>
                    </a:cubicBezTo>
                    <a:lnTo>
                      <a:pt x="5123" y="4399"/>
                    </a:lnTo>
                    <a:cubicBezTo>
                      <a:pt x="5219" y="4411"/>
                      <a:pt x="5314" y="4422"/>
                      <a:pt x="5409" y="4434"/>
                    </a:cubicBezTo>
                    <a:cubicBezTo>
                      <a:pt x="5757" y="4473"/>
                      <a:pt x="6105" y="4511"/>
                      <a:pt x="6454" y="4542"/>
                    </a:cubicBezTo>
                    <a:cubicBezTo>
                      <a:pt x="7141" y="4604"/>
                      <a:pt x="7830" y="4655"/>
                      <a:pt x="8519" y="4689"/>
                    </a:cubicBezTo>
                    <a:cubicBezTo>
                      <a:pt x="9937" y="4758"/>
                      <a:pt x="11391" y="4817"/>
                      <a:pt x="12850" y="4817"/>
                    </a:cubicBezTo>
                    <a:cubicBezTo>
                      <a:pt x="13400" y="4817"/>
                      <a:pt x="13950" y="4809"/>
                      <a:pt x="14500" y="4789"/>
                    </a:cubicBezTo>
                    <a:cubicBezTo>
                      <a:pt x="13912" y="1991"/>
                      <a:pt x="13532" y="177"/>
                      <a:pt x="13532" y="177"/>
                    </a:cubicBezTo>
                    <a:cubicBezTo>
                      <a:pt x="12507" y="435"/>
                      <a:pt x="10972" y="526"/>
                      <a:pt x="9316" y="526"/>
                    </a:cubicBezTo>
                    <a:cubicBezTo>
                      <a:pt x="5339" y="526"/>
                      <a:pt x="660" y="0"/>
                      <a:pt x="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65"/>
              <p:cNvSpPr/>
              <p:nvPr/>
            </p:nvSpPr>
            <p:spPr>
              <a:xfrm>
                <a:off x="13881450" y="1735475"/>
                <a:ext cx="78275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6673" extrusionOk="0">
                    <a:moveTo>
                      <a:pt x="2051" y="0"/>
                    </a:moveTo>
                    <a:cubicBezTo>
                      <a:pt x="1432" y="0"/>
                      <a:pt x="847" y="392"/>
                      <a:pt x="522" y="923"/>
                    </a:cubicBezTo>
                    <a:cubicBezTo>
                      <a:pt x="0" y="1772"/>
                      <a:pt x="16" y="2797"/>
                      <a:pt x="216" y="3743"/>
                    </a:cubicBezTo>
                    <a:cubicBezTo>
                      <a:pt x="438" y="4802"/>
                      <a:pt x="955" y="5706"/>
                      <a:pt x="1435" y="6672"/>
                    </a:cubicBezTo>
                    <a:lnTo>
                      <a:pt x="1431" y="5287"/>
                    </a:lnTo>
                    <a:cubicBezTo>
                      <a:pt x="1243" y="4657"/>
                      <a:pt x="1504" y="3917"/>
                      <a:pt x="2048" y="3545"/>
                    </a:cubicBezTo>
                    <a:cubicBezTo>
                      <a:pt x="2216" y="3430"/>
                      <a:pt x="2408" y="3346"/>
                      <a:pt x="2551" y="3200"/>
                    </a:cubicBezTo>
                    <a:cubicBezTo>
                      <a:pt x="2694" y="3055"/>
                      <a:pt x="2774" y="2816"/>
                      <a:pt x="2662" y="2646"/>
                    </a:cubicBezTo>
                    <a:cubicBezTo>
                      <a:pt x="2565" y="2499"/>
                      <a:pt x="2367" y="2461"/>
                      <a:pt x="2191" y="2449"/>
                    </a:cubicBezTo>
                    <a:cubicBezTo>
                      <a:pt x="2118" y="2444"/>
                      <a:pt x="2045" y="2442"/>
                      <a:pt x="1971" y="2442"/>
                    </a:cubicBezTo>
                    <a:cubicBezTo>
                      <a:pt x="1783" y="2442"/>
                      <a:pt x="1594" y="2458"/>
                      <a:pt x="1408" y="2490"/>
                    </a:cubicBezTo>
                    <a:lnTo>
                      <a:pt x="1408" y="2490"/>
                    </a:lnTo>
                    <a:cubicBezTo>
                      <a:pt x="1906" y="2397"/>
                      <a:pt x="2378" y="2203"/>
                      <a:pt x="2797" y="1918"/>
                    </a:cubicBezTo>
                    <a:cubicBezTo>
                      <a:pt x="2902" y="1847"/>
                      <a:pt x="3005" y="1767"/>
                      <a:pt x="3066" y="1657"/>
                    </a:cubicBezTo>
                    <a:cubicBezTo>
                      <a:pt x="3125" y="1546"/>
                      <a:pt x="3130" y="1396"/>
                      <a:pt x="3047" y="1301"/>
                    </a:cubicBezTo>
                    <a:cubicBezTo>
                      <a:pt x="2980" y="1227"/>
                      <a:pt x="2872" y="1202"/>
                      <a:pt x="2773" y="1187"/>
                    </a:cubicBezTo>
                    <a:cubicBezTo>
                      <a:pt x="2619" y="1163"/>
                      <a:pt x="2464" y="1152"/>
                      <a:pt x="2310" y="1152"/>
                    </a:cubicBezTo>
                    <a:cubicBezTo>
                      <a:pt x="1948" y="1152"/>
                      <a:pt x="1587" y="1216"/>
                      <a:pt x="1244" y="1342"/>
                    </a:cubicBezTo>
                    <a:cubicBezTo>
                      <a:pt x="1661" y="1138"/>
                      <a:pt x="2100" y="915"/>
                      <a:pt x="2342" y="518"/>
                    </a:cubicBezTo>
                    <a:cubicBezTo>
                      <a:pt x="2426" y="379"/>
                      <a:pt x="2472" y="177"/>
                      <a:pt x="2349" y="71"/>
                    </a:cubicBezTo>
                    <a:cubicBezTo>
                      <a:pt x="2291" y="19"/>
                      <a:pt x="2207" y="7"/>
                      <a:pt x="2130" y="2"/>
                    </a:cubicBezTo>
                    <a:cubicBezTo>
                      <a:pt x="2103" y="1"/>
                      <a:pt x="2077" y="0"/>
                      <a:pt x="20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65"/>
              <p:cNvSpPr/>
              <p:nvPr/>
            </p:nvSpPr>
            <p:spPr>
              <a:xfrm>
                <a:off x="13970625" y="1730425"/>
                <a:ext cx="41025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3280" extrusionOk="0">
                    <a:moveTo>
                      <a:pt x="320" y="1"/>
                    </a:moveTo>
                    <a:cubicBezTo>
                      <a:pt x="304" y="1"/>
                      <a:pt x="287" y="2"/>
                      <a:pt x="271" y="5"/>
                    </a:cubicBezTo>
                    <a:cubicBezTo>
                      <a:pt x="108" y="31"/>
                      <a:pt x="5" y="210"/>
                      <a:pt x="3" y="376"/>
                    </a:cubicBezTo>
                    <a:cubicBezTo>
                      <a:pt x="1" y="542"/>
                      <a:pt x="73" y="698"/>
                      <a:pt x="140" y="850"/>
                    </a:cubicBezTo>
                    <a:cubicBezTo>
                      <a:pt x="494" y="1643"/>
                      <a:pt x="712" y="2408"/>
                      <a:pt x="747" y="3279"/>
                    </a:cubicBezTo>
                    <a:cubicBezTo>
                      <a:pt x="833" y="3273"/>
                      <a:pt x="894" y="3195"/>
                      <a:pt x="942" y="3123"/>
                    </a:cubicBezTo>
                    <a:cubicBezTo>
                      <a:pt x="1103" y="2878"/>
                      <a:pt x="1239" y="2615"/>
                      <a:pt x="1344" y="2340"/>
                    </a:cubicBezTo>
                    <a:cubicBezTo>
                      <a:pt x="1641" y="1571"/>
                      <a:pt x="1317" y="455"/>
                      <a:pt x="539" y="63"/>
                    </a:cubicBezTo>
                    <a:cubicBezTo>
                      <a:pt x="471" y="29"/>
                      <a:pt x="395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65"/>
              <p:cNvSpPr/>
              <p:nvPr/>
            </p:nvSpPr>
            <p:spPr>
              <a:xfrm>
                <a:off x="14122475" y="2758625"/>
                <a:ext cx="650225" cy="121675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4867" extrusionOk="0">
                    <a:moveTo>
                      <a:pt x="568" y="0"/>
                    </a:moveTo>
                    <a:lnTo>
                      <a:pt x="1" y="2748"/>
                    </a:lnTo>
                    <a:cubicBezTo>
                      <a:pt x="1" y="2748"/>
                      <a:pt x="5016" y="4867"/>
                      <a:pt x="12888" y="4867"/>
                    </a:cubicBezTo>
                    <a:cubicBezTo>
                      <a:pt x="16679" y="4867"/>
                      <a:pt x="21133" y="4375"/>
                      <a:pt x="26008" y="2920"/>
                    </a:cubicBezTo>
                    <a:cubicBezTo>
                      <a:pt x="25841" y="2141"/>
                      <a:pt x="25653" y="1255"/>
                      <a:pt x="25447" y="289"/>
                    </a:cubicBezTo>
                    <a:cubicBezTo>
                      <a:pt x="21838" y="1612"/>
                      <a:pt x="17908" y="2112"/>
                      <a:pt x="13978" y="2112"/>
                    </a:cubicBezTo>
                    <a:cubicBezTo>
                      <a:pt x="12317" y="2112"/>
                      <a:pt x="10657" y="2023"/>
                      <a:pt x="9021" y="1868"/>
                    </a:cubicBezTo>
                    <a:cubicBezTo>
                      <a:pt x="6153" y="1598"/>
                      <a:pt x="3205" y="1100"/>
                      <a:pt x="5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65"/>
              <p:cNvSpPr/>
              <p:nvPr/>
            </p:nvSpPr>
            <p:spPr>
              <a:xfrm>
                <a:off x="14518500" y="2110750"/>
                <a:ext cx="641825" cy="706675"/>
              </a:xfrm>
              <a:custGeom>
                <a:avLst/>
                <a:gdLst/>
                <a:ahLst/>
                <a:cxnLst/>
                <a:rect l="l" t="t" r="r" b="b"/>
                <a:pathLst>
                  <a:path w="25673" h="28267" extrusionOk="0">
                    <a:moveTo>
                      <a:pt x="18036" y="0"/>
                    </a:moveTo>
                    <a:lnTo>
                      <a:pt x="0" y="5245"/>
                    </a:lnTo>
                    <a:lnTo>
                      <a:pt x="3486" y="25379"/>
                    </a:lnTo>
                    <a:cubicBezTo>
                      <a:pt x="3778" y="27069"/>
                      <a:pt x="5245" y="28266"/>
                      <a:pt x="6906" y="28266"/>
                    </a:cubicBezTo>
                    <a:cubicBezTo>
                      <a:pt x="7094" y="28266"/>
                      <a:pt x="7284" y="28251"/>
                      <a:pt x="7475" y="28219"/>
                    </a:cubicBezTo>
                    <a:cubicBezTo>
                      <a:pt x="11583" y="27541"/>
                      <a:pt x="18533" y="26114"/>
                      <a:pt x="23391" y="23644"/>
                    </a:cubicBezTo>
                    <a:cubicBezTo>
                      <a:pt x="24946" y="22853"/>
                      <a:pt x="25673" y="21032"/>
                      <a:pt x="25092" y="19387"/>
                    </a:cubicBezTo>
                    <a:cubicBezTo>
                      <a:pt x="22263" y="11372"/>
                      <a:pt x="18036" y="0"/>
                      <a:pt x="180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65"/>
              <p:cNvSpPr/>
              <p:nvPr/>
            </p:nvSpPr>
            <p:spPr>
              <a:xfrm>
                <a:off x="14488475" y="1620500"/>
                <a:ext cx="276050" cy="710900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8436" extrusionOk="0">
                    <a:moveTo>
                      <a:pt x="4075" y="0"/>
                    </a:moveTo>
                    <a:cubicBezTo>
                      <a:pt x="1" y="0"/>
                      <a:pt x="1877" y="6638"/>
                      <a:pt x="2579" y="8813"/>
                    </a:cubicBezTo>
                    <a:cubicBezTo>
                      <a:pt x="4654" y="15247"/>
                      <a:pt x="6717" y="21745"/>
                      <a:pt x="7993" y="28394"/>
                    </a:cubicBezTo>
                    <a:cubicBezTo>
                      <a:pt x="8520" y="28421"/>
                      <a:pt x="9050" y="28436"/>
                      <a:pt x="9578" y="28436"/>
                    </a:cubicBezTo>
                    <a:cubicBezTo>
                      <a:pt x="10067" y="28407"/>
                      <a:pt x="10554" y="28369"/>
                      <a:pt x="11040" y="28321"/>
                    </a:cubicBezTo>
                    <a:cubicBezTo>
                      <a:pt x="11041" y="25677"/>
                      <a:pt x="11037" y="22868"/>
                      <a:pt x="11027" y="22458"/>
                    </a:cubicBezTo>
                    <a:cubicBezTo>
                      <a:pt x="10947" y="18758"/>
                      <a:pt x="10541" y="15070"/>
                      <a:pt x="9920" y="11423"/>
                    </a:cubicBezTo>
                    <a:cubicBezTo>
                      <a:pt x="9548" y="9239"/>
                      <a:pt x="8954" y="7095"/>
                      <a:pt x="8222" y="5003"/>
                    </a:cubicBezTo>
                    <a:cubicBezTo>
                      <a:pt x="8135" y="4755"/>
                      <a:pt x="8047" y="4508"/>
                      <a:pt x="7957" y="4262"/>
                    </a:cubicBezTo>
                    <a:cubicBezTo>
                      <a:pt x="7263" y="2375"/>
                      <a:pt x="6797" y="186"/>
                      <a:pt x="4366" y="11"/>
                    </a:cubicBezTo>
                    <a:cubicBezTo>
                      <a:pt x="4266" y="4"/>
                      <a:pt x="4169" y="0"/>
                      <a:pt x="40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65"/>
              <p:cNvSpPr/>
              <p:nvPr/>
            </p:nvSpPr>
            <p:spPr>
              <a:xfrm>
                <a:off x="14488925" y="1612825"/>
                <a:ext cx="181100" cy="708075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8323" extrusionOk="0">
                    <a:moveTo>
                      <a:pt x="4503" y="1"/>
                    </a:moveTo>
                    <a:cubicBezTo>
                      <a:pt x="3648" y="1"/>
                      <a:pt x="2824" y="446"/>
                      <a:pt x="2168" y="1041"/>
                    </a:cubicBezTo>
                    <a:cubicBezTo>
                      <a:pt x="897" y="2194"/>
                      <a:pt x="271" y="3929"/>
                      <a:pt x="135" y="5641"/>
                    </a:cubicBezTo>
                    <a:cubicBezTo>
                      <a:pt x="1" y="7353"/>
                      <a:pt x="305" y="9066"/>
                      <a:pt x="638" y="10750"/>
                    </a:cubicBezTo>
                    <a:cubicBezTo>
                      <a:pt x="1706" y="16162"/>
                      <a:pt x="3694" y="22590"/>
                      <a:pt x="5166" y="28014"/>
                    </a:cubicBezTo>
                    <a:cubicBezTo>
                      <a:pt x="5244" y="28093"/>
                      <a:pt x="5324" y="28170"/>
                      <a:pt x="5405" y="28244"/>
                    </a:cubicBezTo>
                    <a:cubicBezTo>
                      <a:pt x="5579" y="28297"/>
                      <a:pt x="5759" y="28323"/>
                      <a:pt x="5940" y="28323"/>
                    </a:cubicBezTo>
                    <a:cubicBezTo>
                      <a:pt x="6079" y="28323"/>
                      <a:pt x="6218" y="28307"/>
                      <a:pt x="6355" y="28276"/>
                    </a:cubicBezTo>
                    <a:cubicBezTo>
                      <a:pt x="6760" y="28180"/>
                      <a:pt x="7033" y="28006"/>
                      <a:pt x="7200" y="27768"/>
                    </a:cubicBezTo>
                    <a:cubicBezTo>
                      <a:pt x="7219" y="27647"/>
                      <a:pt x="7235" y="27525"/>
                      <a:pt x="7244" y="27403"/>
                    </a:cubicBezTo>
                    <a:cubicBezTo>
                      <a:pt x="5535" y="22166"/>
                      <a:pt x="3623" y="15438"/>
                      <a:pt x="2806" y="10058"/>
                    </a:cubicBezTo>
                    <a:cubicBezTo>
                      <a:pt x="2488" y="7966"/>
                      <a:pt x="2009" y="5802"/>
                      <a:pt x="2407" y="3686"/>
                    </a:cubicBezTo>
                    <a:cubicBezTo>
                      <a:pt x="2687" y="2202"/>
                      <a:pt x="3333" y="900"/>
                      <a:pt x="4910" y="800"/>
                    </a:cubicBezTo>
                    <a:cubicBezTo>
                      <a:pt x="5050" y="780"/>
                      <a:pt x="5195" y="768"/>
                      <a:pt x="5339" y="768"/>
                    </a:cubicBezTo>
                    <a:cubicBezTo>
                      <a:pt x="5470" y="768"/>
                      <a:pt x="5601" y="778"/>
                      <a:pt x="5728" y="803"/>
                    </a:cubicBezTo>
                    <a:cubicBezTo>
                      <a:pt x="5855" y="828"/>
                      <a:pt x="6203" y="878"/>
                      <a:pt x="6268" y="1010"/>
                    </a:cubicBezTo>
                    <a:cubicBezTo>
                      <a:pt x="6107" y="681"/>
                      <a:pt x="5915" y="421"/>
                      <a:pt x="5587" y="257"/>
                    </a:cubicBezTo>
                    <a:cubicBezTo>
                      <a:pt x="5227" y="79"/>
                      <a:pt x="4862" y="1"/>
                      <a:pt x="45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65"/>
              <p:cNvSpPr/>
              <p:nvPr/>
            </p:nvSpPr>
            <p:spPr>
              <a:xfrm>
                <a:off x="14746225" y="1856400"/>
                <a:ext cx="175275" cy="401475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16059" extrusionOk="0">
                    <a:moveTo>
                      <a:pt x="540" y="1"/>
                    </a:moveTo>
                    <a:cubicBezTo>
                      <a:pt x="316" y="1"/>
                      <a:pt x="94" y="142"/>
                      <a:pt x="43" y="405"/>
                    </a:cubicBezTo>
                    <a:cubicBezTo>
                      <a:pt x="42" y="412"/>
                      <a:pt x="40" y="419"/>
                      <a:pt x="39" y="426"/>
                    </a:cubicBezTo>
                    <a:cubicBezTo>
                      <a:pt x="1" y="622"/>
                      <a:pt x="74" y="826"/>
                      <a:pt x="239" y="940"/>
                    </a:cubicBezTo>
                    <a:cubicBezTo>
                      <a:pt x="619" y="1205"/>
                      <a:pt x="811" y="1683"/>
                      <a:pt x="456" y="2173"/>
                    </a:cubicBezTo>
                    <a:cubicBezTo>
                      <a:pt x="430" y="2210"/>
                      <a:pt x="402" y="2246"/>
                      <a:pt x="373" y="2282"/>
                    </a:cubicBezTo>
                    <a:cubicBezTo>
                      <a:pt x="265" y="2422"/>
                      <a:pt x="240" y="2609"/>
                      <a:pt x="306" y="2773"/>
                    </a:cubicBezTo>
                    <a:cubicBezTo>
                      <a:pt x="2366" y="8042"/>
                      <a:pt x="4412" y="14051"/>
                      <a:pt x="4972" y="15714"/>
                    </a:cubicBezTo>
                    <a:cubicBezTo>
                      <a:pt x="5043" y="15924"/>
                      <a:pt x="5241" y="16059"/>
                      <a:pt x="5453" y="16059"/>
                    </a:cubicBezTo>
                    <a:cubicBezTo>
                      <a:pt x="5495" y="16059"/>
                      <a:pt x="5537" y="16054"/>
                      <a:pt x="5580" y="16043"/>
                    </a:cubicBezTo>
                    <a:lnTo>
                      <a:pt x="6570" y="15788"/>
                    </a:lnTo>
                    <a:cubicBezTo>
                      <a:pt x="6847" y="15717"/>
                      <a:pt x="7010" y="15431"/>
                      <a:pt x="6933" y="15157"/>
                    </a:cubicBezTo>
                    <a:cubicBezTo>
                      <a:pt x="5379" y="9763"/>
                      <a:pt x="3059" y="4460"/>
                      <a:pt x="994" y="283"/>
                    </a:cubicBezTo>
                    <a:cubicBezTo>
                      <a:pt x="900" y="91"/>
                      <a:pt x="719" y="1"/>
                      <a:pt x="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65"/>
              <p:cNvSpPr/>
              <p:nvPr/>
            </p:nvSpPr>
            <p:spPr>
              <a:xfrm>
                <a:off x="14226925" y="1081475"/>
                <a:ext cx="396275" cy="456875"/>
              </a:xfrm>
              <a:custGeom>
                <a:avLst/>
                <a:gdLst/>
                <a:ahLst/>
                <a:cxnLst/>
                <a:rect l="l" t="t" r="r" b="b"/>
                <a:pathLst>
                  <a:path w="15851" h="18275" extrusionOk="0">
                    <a:moveTo>
                      <a:pt x="8369" y="1"/>
                    </a:moveTo>
                    <a:cubicBezTo>
                      <a:pt x="8248" y="1"/>
                      <a:pt x="8126" y="4"/>
                      <a:pt x="8003" y="10"/>
                    </a:cubicBezTo>
                    <a:lnTo>
                      <a:pt x="6927" y="65"/>
                    </a:lnTo>
                    <a:cubicBezTo>
                      <a:pt x="3013" y="264"/>
                      <a:pt x="1" y="3597"/>
                      <a:pt x="199" y="7513"/>
                    </a:cubicBezTo>
                    <a:lnTo>
                      <a:pt x="469" y="12804"/>
                    </a:lnTo>
                    <a:cubicBezTo>
                      <a:pt x="624" y="15883"/>
                      <a:pt x="3170" y="18274"/>
                      <a:pt x="6218" y="18274"/>
                    </a:cubicBezTo>
                    <a:cubicBezTo>
                      <a:pt x="6317" y="18274"/>
                      <a:pt x="6416" y="18272"/>
                      <a:pt x="6515" y="18267"/>
                    </a:cubicBezTo>
                    <a:lnTo>
                      <a:pt x="8924" y="18145"/>
                    </a:lnTo>
                    <a:cubicBezTo>
                      <a:pt x="12838" y="17946"/>
                      <a:pt x="15850" y="14612"/>
                      <a:pt x="15652" y="10698"/>
                    </a:cubicBezTo>
                    <a:lnTo>
                      <a:pt x="15451" y="6739"/>
                    </a:lnTo>
                    <a:cubicBezTo>
                      <a:pt x="15258" y="2946"/>
                      <a:pt x="12123" y="1"/>
                      <a:pt x="8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65"/>
              <p:cNvSpPr/>
              <p:nvPr/>
            </p:nvSpPr>
            <p:spPr>
              <a:xfrm>
                <a:off x="14430200" y="1242400"/>
                <a:ext cx="7110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1270" extrusionOk="0">
                    <a:moveTo>
                      <a:pt x="823" y="1"/>
                    </a:moveTo>
                    <a:cubicBezTo>
                      <a:pt x="620" y="1"/>
                      <a:pt x="414" y="27"/>
                      <a:pt x="209" y="81"/>
                    </a:cubicBezTo>
                    <a:cubicBezTo>
                      <a:pt x="1" y="137"/>
                      <a:pt x="66" y="440"/>
                      <a:pt x="255" y="440"/>
                    </a:cubicBezTo>
                    <a:cubicBezTo>
                      <a:pt x="272" y="440"/>
                      <a:pt x="289" y="437"/>
                      <a:pt x="307" y="433"/>
                    </a:cubicBezTo>
                    <a:cubicBezTo>
                      <a:pt x="479" y="387"/>
                      <a:pt x="654" y="364"/>
                      <a:pt x="827" y="364"/>
                    </a:cubicBezTo>
                    <a:cubicBezTo>
                      <a:pt x="1454" y="364"/>
                      <a:pt x="2054" y="658"/>
                      <a:pt x="2434" y="1189"/>
                    </a:cubicBezTo>
                    <a:cubicBezTo>
                      <a:pt x="2474" y="1246"/>
                      <a:pt x="2531" y="1269"/>
                      <a:pt x="2586" y="1269"/>
                    </a:cubicBezTo>
                    <a:cubicBezTo>
                      <a:pt x="2717" y="1269"/>
                      <a:pt x="2844" y="1140"/>
                      <a:pt x="2748" y="1006"/>
                    </a:cubicBezTo>
                    <a:cubicBezTo>
                      <a:pt x="2290" y="366"/>
                      <a:pt x="1578" y="1"/>
                      <a:pt x="823" y="1"/>
                    </a:cubicBezTo>
                    <a:close/>
                  </a:path>
                </a:pathLst>
              </a:custGeom>
              <a:solidFill>
                <a:srgbClr val="3439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65"/>
              <p:cNvSpPr/>
              <p:nvPr/>
            </p:nvSpPr>
            <p:spPr>
              <a:xfrm>
                <a:off x="14335550" y="1071450"/>
                <a:ext cx="292975" cy="262125"/>
              </a:xfrm>
              <a:custGeom>
                <a:avLst/>
                <a:gdLst/>
                <a:ahLst/>
                <a:cxnLst/>
                <a:rect l="l" t="t" r="r" b="b"/>
                <a:pathLst>
                  <a:path w="11719" h="10485" extrusionOk="0">
                    <a:moveTo>
                      <a:pt x="3119" y="1"/>
                    </a:moveTo>
                    <a:cubicBezTo>
                      <a:pt x="2901" y="1"/>
                      <a:pt x="2683" y="8"/>
                      <a:pt x="2465" y="20"/>
                    </a:cubicBezTo>
                    <a:cubicBezTo>
                      <a:pt x="1584" y="72"/>
                      <a:pt x="808" y="376"/>
                      <a:pt x="88" y="893"/>
                    </a:cubicBezTo>
                    <a:cubicBezTo>
                      <a:pt x="1" y="955"/>
                      <a:pt x="471" y="2587"/>
                      <a:pt x="527" y="2798"/>
                    </a:cubicBezTo>
                    <a:cubicBezTo>
                      <a:pt x="769" y="3701"/>
                      <a:pt x="1063" y="4597"/>
                      <a:pt x="1504" y="5422"/>
                    </a:cubicBezTo>
                    <a:cubicBezTo>
                      <a:pt x="2418" y="7134"/>
                      <a:pt x="3946" y="8482"/>
                      <a:pt x="5696" y="9321"/>
                    </a:cubicBezTo>
                    <a:cubicBezTo>
                      <a:pt x="7389" y="10133"/>
                      <a:pt x="9281" y="10485"/>
                      <a:pt x="11159" y="10485"/>
                    </a:cubicBezTo>
                    <a:cubicBezTo>
                      <a:pt x="11222" y="10485"/>
                      <a:pt x="11286" y="10484"/>
                      <a:pt x="11349" y="10483"/>
                    </a:cubicBezTo>
                    <a:cubicBezTo>
                      <a:pt x="11719" y="9364"/>
                      <a:pt x="11572" y="8147"/>
                      <a:pt x="11399" y="6981"/>
                    </a:cubicBezTo>
                    <a:cubicBezTo>
                      <a:pt x="11298" y="6296"/>
                      <a:pt x="11189" y="5610"/>
                      <a:pt x="10968" y="4955"/>
                    </a:cubicBezTo>
                    <a:cubicBezTo>
                      <a:pt x="10388" y="3230"/>
                      <a:pt x="9042" y="1812"/>
                      <a:pt x="7423" y="982"/>
                    </a:cubicBezTo>
                    <a:cubicBezTo>
                      <a:pt x="6097" y="303"/>
                      <a:pt x="4604" y="1"/>
                      <a:pt x="31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65"/>
              <p:cNvSpPr/>
              <p:nvPr/>
            </p:nvSpPr>
            <p:spPr>
              <a:xfrm>
                <a:off x="14575675" y="1305525"/>
                <a:ext cx="111975" cy="117225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4689" extrusionOk="0">
                    <a:moveTo>
                      <a:pt x="2975" y="1"/>
                    </a:moveTo>
                    <a:cubicBezTo>
                      <a:pt x="2253" y="1"/>
                      <a:pt x="1405" y="512"/>
                      <a:pt x="817" y="1375"/>
                    </a:cubicBezTo>
                    <a:cubicBezTo>
                      <a:pt x="13" y="2553"/>
                      <a:pt x="0" y="3943"/>
                      <a:pt x="786" y="4478"/>
                    </a:cubicBezTo>
                    <a:cubicBezTo>
                      <a:pt x="996" y="4621"/>
                      <a:pt x="1241" y="4688"/>
                      <a:pt x="1504" y="4688"/>
                    </a:cubicBezTo>
                    <a:cubicBezTo>
                      <a:pt x="2225" y="4688"/>
                      <a:pt x="3074" y="4178"/>
                      <a:pt x="3662" y="3314"/>
                    </a:cubicBezTo>
                    <a:cubicBezTo>
                      <a:pt x="4466" y="2136"/>
                      <a:pt x="4478" y="748"/>
                      <a:pt x="3693" y="212"/>
                    </a:cubicBezTo>
                    <a:cubicBezTo>
                      <a:pt x="3483" y="69"/>
                      <a:pt x="3237" y="1"/>
                      <a:pt x="29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65"/>
              <p:cNvSpPr/>
              <p:nvPr/>
            </p:nvSpPr>
            <p:spPr>
              <a:xfrm>
                <a:off x="14651700" y="2275950"/>
                <a:ext cx="164300" cy="181750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7270" extrusionOk="0">
                    <a:moveTo>
                      <a:pt x="4274" y="1"/>
                    </a:moveTo>
                    <a:lnTo>
                      <a:pt x="1443" y="1528"/>
                    </a:lnTo>
                    <a:cubicBezTo>
                      <a:pt x="1463" y="2416"/>
                      <a:pt x="1237" y="3292"/>
                      <a:pt x="788" y="4059"/>
                    </a:cubicBezTo>
                    <a:cubicBezTo>
                      <a:pt x="543" y="4475"/>
                      <a:pt x="234" y="4857"/>
                      <a:pt x="55" y="5306"/>
                    </a:cubicBezTo>
                    <a:cubicBezTo>
                      <a:pt x="0" y="5447"/>
                      <a:pt x="8" y="5670"/>
                      <a:pt x="158" y="5677"/>
                    </a:cubicBezTo>
                    <a:cubicBezTo>
                      <a:pt x="160" y="5677"/>
                      <a:pt x="161" y="5677"/>
                      <a:pt x="162" y="5677"/>
                    </a:cubicBezTo>
                    <a:cubicBezTo>
                      <a:pt x="233" y="5677"/>
                      <a:pt x="291" y="5621"/>
                      <a:pt x="339" y="5568"/>
                    </a:cubicBezTo>
                    <a:cubicBezTo>
                      <a:pt x="924" y="4914"/>
                      <a:pt x="1407" y="4176"/>
                      <a:pt x="1773" y="3378"/>
                    </a:cubicBezTo>
                    <a:lnTo>
                      <a:pt x="1773" y="3378"/>
                    </a:lnTo>
                    <a:cubicBezTo>
                      <a:pt x="1645" y="4701"/>
                      <a:pt x="1835" y="6036"/>
                      <a:pt x="2326" y="7270"/>
                    </a:cubicBezTo>
                    <a:cubicBezTo>
                      <a:pt x="2522" y="7170"/>
                      <a:pt x="2556" y="6910"/>
                      <a:pt x="2563" y="6690"/>
                    </a:cubicBezTo>
                    <a:cubicBezTo>
                      <a:pt x="2594" y="5777"/>
                      <a:pt x="2580" y="4863"/>
                      <a:pt x="2522" y="3950"/>
                    </a:cubicBezTo>
                    <a:lnTo>
                      <a:pt x="2522" y="3950"/>
                    </a:lnTo>
                    <a:cubicBezTo>
                      <a:pt x="2755" y="4967"/>
                      <a:pt x="3004" y="6020"/>
                      <a:pt x="3648" y="6841"/>
                    </a:cubicBezTo>
                    <a:cubicBezTo>
                      <a:pt x="3696" y="6903"/>
                      <a:pt x="3764" y="6969"/>
                      <a:pt x="3838" y="6969"/>
                    </a:cubicBezTo>
                    <a:cubicBezTo>
                      <a:pt x="3850" y="6969"/>
                      <a:pt x="3863" y="6967"/>
                      <a:pt x="3875" y="6963"/>
                    </a:cubicBezTo>
                    <a:cubicBezTo>
                      <a:pt x="3967" y="6934"/>
                      <a:pt x="3986" y="6814"/>
                      <a:pt x="3983" y="6717"/>
                    </a:cubicBezTo>
                    <a:cubicBezTo>
                      <a:pt x="3972" y="6298"/>
                      <a:pt x="3866" y="5888"/>
                      <a:pt x="3758" y="5483"/>
                    </a:cubicBezTo>
                    <a:cubicBezTo>
                      <a:pt x="3599" y="4889"/>
                      <a:pt x="3437" y="4297"/>
                      <a:pt x="3269" y="3707"/>
                    </a:cubicBezTo>
                    <a:lnTo>
                      <a:pt x="3269" y="3707"/>
                    </a:lnTo>
                    <a:cubicBezTo>
                      <a:pt x="3563" y="4674"/>
                      <a:pt x="3900" y="5703"/>
                      <a:pt x="4696" y="6326"/>
                    </a:cubicBezTo>
                    <a:cubicBezTo>
                      <a:pt x="4785" y="6397"/>
                      <a:pt x="4913" y="6453"/>
                      <a:pt x="5021" y="6453"/>
                    </a:cubicBezTo>
                    <a:cubicBezTo>
                      <a:pt x="5097" y="6453"/>
                      <a:pt x="5163" y="6426"/>
                      <a:pt x="5200" y="6355"/>
                    </a:cubicBezTo>
                    <a:cubicBezTo>
                      <a:pt x="5241" y="6275"/>
                      <a:pt x="5218" y="6178"/>
                      <a:pt x="5191" y="6092"/>
                    </a:cubicBezTo>
                    <a:cubicBezTo>
                      <a:pt x="4925" y="5215"/>
                      <a:pt x="4521" y="4387"/>
                      <a:pt x="3993" y="3638"/>
                    </a:cubicBezTo>
                    <a:lnTo>
                      <a:pt x="3993" y="3638"/>
                    </a:lnTo>
                    <a:cubicBezTo>
                      <a:pt x="4557" y="4197"/>
                      <a:pt x="5163" y="4712"/>
                      <a:pt x="5805" y="5177"/>
                    </a:cubicBezTo>
                    <a:cubicBezTo>
                      <a:pt x="5915" y="5257"/>
                      <a:pt x="6032" y="5338"/>
                      <a:pt x="6168" y="5358"/>
                    </a:cubicBezTo>
                    <a:cubicBezTo>
                      <a:pt x="6184" y="5361"/>
                      <a:pt x="6200" y="5362"/>
                      <a:pt x="6217" y="5362"/>
                    </a:cubicBezTo>
                    <a:cubicBezTo>
                      <a:pt x="6339" y="5362"/>
                      <a:pt x="6465" y="5300"/>
                      <a:pt x="6503" y="5186"/>
                    </a:cubicBezTo>
                    <a:cubicBezTo>
                      <a:pt x="6571" y="4986"/>
                      <a:pt x="5885" y="4371"/>
                      <a:pt x="5756" y="4241"/>
                    </a:cubicBezTo>
                    <a:cubicBezTo>
                      <a:pt x="5453" y="3937"/>
                      <a:pt x="5092" y="3643"/>
                      <a:pt x="4861" y="3276"/>
                    </a:cubicBezTo>
                    <a:cubicBezTo>
                      <a:pt x="4598" y="2855"/>
                      <a:pt x="4621" y="2249"/>
                      <a:pt x="4572" y="1771"/>
                    </a:cubicBezTo>
                    <a:cubicBezTo>
                      <a:pt x="4509" y="1176"/>
                      <a:pt x="4444" y="577"/>
                      <a:pt x="4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8" name="Google Shape;1218;p65"/>
            <p:cNvGrpSpPr/>
            <p:nvPr/>
          </p:nvGrpSpPr>
          <p:grpSpPr>
            <a:xfrm>
              <a:off x="7665418" y="1228392"/>
              <a:ext cx="682526" cy="804990"/>
              <a:chOff x="9562793" y="2485692"/>
              <a:chExt cx="682526" cy="804990"/>
            </a:xfrm>
          </p:grpSpPr>
          <p:sp>
            <p:nvSpPr>
              <p:cNvPr id="1219" name="Google Shape;1219;p65"/>
              <p:cNvSpPr/>
              <p:nvPr/>
            </p:nvSpPr>
            <p:spPr>
              <a:xfrm>
                <a:off x="9562793" y="2485692"/>
                <a:ext cx="682526" cy="804990"/>
              </a:xfrm>
              <a:custGeom>
                <a:avLst/>
                <a:gdLst/>
                <a:ahLst/>
                <a:cxnLst/>
                <a:rect l="l" t="t" r="r" b="b"/>
                <a:pathLst>
                  <a:path w="31946" h="37678" extrusionOk="0">
                    <a:moveTo>
                      <a:pt x="15973" y="0"/>
                    </a:moveTo>
                    <a:cubicBezTo>
                      <a:pt x="24789" y="0"/>
                      <a:pt x="31945" y="7156"/>
                      <a:pt x="31945" y="15972"/>
                    </a:cubicBezTo>
                    <a:cubicBezTo>
                      <a:pt x="31945" y="24787"/>
                      <a:pt x="24787" y="31943"/>
                      <a:pt x="15973" y="31943"/>
                    </a:cubicBezTo>
                    <a:cubicBezTo>
                      <a:pt x="14348" y="31943"/>
                      <a:pt x="11300" y="31249"/>
                      <a:pt x="11300" y="31249"/>
                    </a:cubicBezTo>
                    <a:lnTo>
                      <a:pt x="4761" y="37677"/>
                    </a:lnTo>
                    <a:lnTo>
                      <a:pt x="5814" y="28292"/>
                    </a:lnTo>
                    <a:cubicBezTo>
                      <a:pt x="5814" y="28292"/>
                      <a:pt x="4756" y="27359"/>
                      <a:pt x="4276" y="26842"/>
                    </a:cubicBezTo>
                    <a:cubicBezTo>
                      <a:pt x="1624" y="23990"/>
                      <a:pt x="0" y="20169"/>
                      <a:pt x="0" y="15971"/>
                    </a:cubicBezTo>
                    <a:cubicBezTo>
                      <a:pt x="0" y="7156"/>
                      <a:pt x="7158" y="0"/>
                      <a:pt x="159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65"/>
              <p:cNvSpPr/>
              <p:nvPr/>
            </p:nvSpPr>
            <p:spPr>
              <a:xfrm>
                <a:off x="9741832" y="2642618"/>
                <a:ext cx="319962" cy="35412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16575" extrusionOk="0">
                    <a:moveTo>
                      <a:pt x="7667" y="5817"/>
                    </a:moveTo>
                    <a:cubicBezTo>
                      <a:pt x="7667" y="5817"/>
                      <a:pt x="5653" y="2210"/>
                      <a:pt x="2796" y="2925"/>
                    </a:cubicBezTo>
                    <a:cubicBezTo>
                      <a:pt x="1008" y="3373"/>
                      <a:pt x="1" y="5945"/>
                      <a:pt x="1179" y="8860"/>
                    </a:cubicBezTo>
                    <a:cubicBezTo>
                      <a:pt x="2599" y="12372"/>
                      <a:pt x="8486" y="16575"/>
                      <a:pt x="8486" y="16575"/>
                    </a:cubicBezTo>
                    <a:cubicBezTo>
                      <a:pt x="8486" y="16575"/>
                      <a:pt x="13940" y="10627"/>
                      <a:pt x="14483" y="6465"/>
                    </a:cubicBezTo>
                    <a:cubicBezTo>
                      <a:pt x="14975" y="2700"/>
                      <a:pt x="9611" y="0"/>
                      <a:pt x="7667" y="5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6"/>
          <p:cNvSpPr txBox="1">
            <a:spLocks noGrp="1"/>
          </p:cNvSpPr>
          <p:nvPr>
            <p:ph type="title" idx="2"/>
          </p:nvPr>
        </p:nvSpPr>
        <p:spPr>
          <a:xfrm>
            <a:off x="2370412" y="3405409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0" dirty="0">
                <a:solidFill>
                  <a:srgbClr val="157575"/>
                </a:solidFill>
              </a:rPr>
              <a:t>Kurye</a:t>
            </a:r>
            <a:endParaRPr sz="2800" b="0" dirty="0">
              <a:solidFill>
                <a:srgbClr val="157575"/>
              </a:solidFill>
            </a:endParaRPr>
          </a:p>
        </p:txBody>
      </p:sp>
      <p:sp>
        <p:nvSpPr>
          <p:cNvPr id="1231" name="Google Shape;1231;p66"/>
          <p:cNvSpPr txBox="1">
            <a:spLocks noGrp="1"/>
          </p:cNvSpPr>
          <p:nvPr>
            <p:ph type="subTitle" idx="6"/>
          </p:nvPr>
        </p:nvSpPr>
        <p:spPr>
          <a:xfrm>
            <a:off x="4987253" y="3451509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>
                <a:solidFill>
                  <a:srgbClr val="157575"/>
                </a:solidFill>
              </a:rPr>
              <a:t>Karadeniz Bölgesinde kullanılabilir olmak</a:t>
            </a:r>
            <a:endParaRPr sz="1800" dirty="0">
              <a:solidFill>
                <a:srgbClr val="157575"/>
              </a:solidFill>
            </a:endParaRPr>
          </a:p>
        </p:txBody>
      </p:sp>
      <p:sp>
        <p:nvSpPr>
          <p:cNvPr id="1225" name="Google Shape;1225;p66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Zaman Çizelgesi</a:t>
            </a:r>
            <a:endParaRPr dirty="0"/>
          </a:p>
        </p:txBody>
      </p:sp>
      <p:sp>
        <p:nvSpPr>
          <p:cNvPr id="1233" name="Google Shape;1233;p66"/>
          <p:cNvSpPr txBox="1">
            <a:spLocks noGrp="1"/>
          </p:cNvSpPr>
          <p:nvPr>
            <p:ph type="subTitle" idx="9"/>
          </p:nvPr>
        </p:nvSpPr>
        <p:spPr>
          <a:xfrm>
            <a:off x="1081974" y="1778878"/>
            <a:ext cx="2026985" cy="861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>
                <a:solidFill>
                  <a:srgbClr val="157575"/>
                </a:solidFill>
              </a:rPr>
              <a:t>Trabzon Konaklar Mahallesi </a:t>
            </a:r>
            <a:endParaRPr sz="1800" dirty="0">
              <a:solidFill>
                <a:srgbClr val="157575"/>
              </a:solidFill>
            </a:endParaRPr>
          </a:p>
        </p:txBody>
      </p:sp>
      <p:sp>
        <p:nvSpPr>
          <p:cNvPr id="1235" name="Google Shape;1235;p66"/>
          <p:cNvSpPr txBox="1">
            <a:spLocks noGrp="1"/>
          </p:cNvSpPr>
          <p:nvPr>
            <p:ph type="subTitle" idx="13"/>
          </p:nvPr>
        </p:nvSpPr>
        <p:spPr>
          <a:xfrm>
            <a:off x="3637200" y="1778878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>
                <a:solidFill>
                  <a:srgbClr val="157575"/>
                </a:solidFill>
              </a:rPr>
              <a:t>Trabzon genelinde kullanılabilir olmak</a:t>
            </a:r>
            <a:endParaRPr sz="1800" dirty="0">
              <a:solidFill>
                <a:srgbClr val="157575"/>
              </a:solidFill>
            </a:endParaRPr>
          </a:p>
        </p:txBody>
      </p:sp>
      <p:sp>
        <p:nvSpPr>
          <p:cNvPr id="1237" name="Google Shape;1237;p66"/>
          <p:cNvSpPr txBox="1">
            <a:spLocks noGrp="1"/>
          </p:cNvSpPr>
          <p:nvPr>
            <p:ph type="subTitle" idx="15"/>
          </p:nvPr>
        </p:nvSpPr>
        <p:spPr>
          <a:xfrm>
            <a:off x="6106775" y="1732868"/>
            <a:ext cx="1869600" cy="777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>
                <a:solidFill>
                  <a:srgbClr val="157575"/>
                </a:solidFill>
              </a:rPr>
              <a:t>Tüm Türkiye’de kullanılabilir olmak</a:t>
            </a:r>
            <a:endParaRPr sz="1800" dirty="0">
              <a:solidFill>
                <a:srgbClr val="157575"/>
              </a:solidFill>
            </a:endParaRPr>
          </a:p>
        </p:txBody>
      </p:sp>
      <p:cxnSp>
        <p:nvCxnSpPr>
          <p:cNvPr id="1238" name="Google Shape;1238;p66"/>
          <p:cNvCxnSpPr/>
          <p:nvPr/>
        </p:nvCxnSpPr>
        <p:spPr>
          <a:xfrm>
            <a:off x="1138200" y="3266522"/>
            <a:ext cx="68676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66"/>
          <p:cNvCxnSpPr/>
          <p:nvPr/>
        </p:nvCxnSpPr>
        <p:spPr>
          <a:xfrm>
            <a:off x="1138200" y="1582898"/>
            <a:ext cx="68676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0" name="Google Shape;1240;p66"/>
          <p:cNvSpPr/>
          <p:nvPr/>
        </p:nvSpPr>
        <p:spPr>
          <a:xfrm>
            <a:off x="2016775" y="1497248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66"/>
          <p:cNvSpPr/>
          <p:nvPr/>
        </p:nvSpPr>
        <p:spPr>
          <a:xfrm>
            <a:off x="4486350" y="1497248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6"/>
          <p:cNvSpPr/>
          <p:nvPr/>
        </p:nvSpPr>
        <p:spPr>
          <a:xfrm>
            <a:off x="6955925" y="1497248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66"/>
          <p:cNvSpPr/>
          <p:nvPr/>
        </p:nvSpPr>
        <p:spPr>
          <a:xfrm>
            <a:off x="3219562" y="3180872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5" name="Google Shape;1245;p66"/>
          <p:cNvSpPr/>
          <p:nvPr/>
        </p:nvSpPr>
        <p:spPr>
          <a:xfrm>
            <a:off x="5836403" y="3180872"/>
            <a:ext cx="171300" cy="1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4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9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tr-TR" dirty="0" err="1"/>
              <a:t>eşekkürler</a:t>
            </a:r>
            <a:r>
              <a:rPr lang="en" dirty="0"/>
              <a:t>!</a:t>
            </a:r>
            <a:endParaRPr dirty="0"/>
          </a:p>
        </p:txBody>
      </p:sp>
      <p:sp>
        <p:nvSpPr>
          <p:cNvPr id="1555" name="Google Shape;1555;p74"/>
          <p:cNvSpPr txBox="1">
            <a:spLocks noGrp="1"/>
          </p:cNvSpPr>
          <p:nvPr>
            <p:ph type="subTitle" idx="1"/>
          </p:nvPr>
        </p:nvSpPr>
        <p:spPr>
          <a:xfrm>
            <a:off x="2820527" y="1716258"/>
            <a:ext cx="3804300" cy="2461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157575"/>
                </a:solidFill>
              </a:rPr>
              <a:t>Picasso Software / VARSA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157575"/>
                </a:solidFill>
              </a:rPr>
              <a:t>Erkin </a:t>
            </a:r>
            <a:r>
              <a:rPr lang="tr-TR" dirty="0" err="1">
                <a:solidFill>
                  <a:srgbClr val="157575"/>
                </a:solidFill>
              </a:rPr>
              <a:t>Abuzarli</a:t>
            </a:r>
            <a:endParaRPr lang="tr-TR" dirty="0">
              <a:solidFill>
                <a:srgbClr val="15757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157575"/>
                </a:solidFill>
              </a:rPr>
              <a:t>Neziha Esra Bilgili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157575"/>
                </a:solidFill>
              </a:rPr>
              <a:t>Hatice Kovan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157575"/>
                </a:solidFill>
              </a:rPr>
              <a:t>Sema Nur Boz</a:t>
            </a:r>
            <a:endParaRPr dirty="0">
              <a:solidFill>
                <a:srgbClr val="157575"/>
              </a:solidFill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36FC1100-A4C8-46D3-9DF5-8258510B0AFA}"/>
              </a:ext>
            </a:extLst>
          </p:cNvPr>
          <p:cNvSpPr/>
          <p:nvPr/>
        </p:nvSpPr>
        <p:spPr>
          <a:xfrm rot="5400000">
            <a:off x="3491590" y="2516324"/>
            <a:ext cx="1455346" cy="2937985"/>
          </a:xfrm>
          <a:prstGeom prst="rect">
            <a:avLst/>
          </a:prstGeom>
          <a:solidFill>
            <a:srgbClr val="FFFAEA"/>
          </a:solidFill>
          <a:ln>
            <a:solidFill>
              <a:srgbClr val="FFF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93" name="Resim 92">
            <a:extLst>
              <a:ext uri="{FF2B5EF4-FFF2-40B4-BE49-F238E27FC236}">
                <a16:creationId xmlns:a16="http://schemas.microsoft.com/office/drawing/2014/main" id="{AE745CD5-1E5A-4F89-9926-A035E7EB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34" y="2392957"/>
            <a:ext cx="2431174" cy="2439387"/>
          </a:xfrm>
          <a:prstGeom prst="rect">
            <a:avLst/>
          </a:prstGeom>
        </p:spPr>
      </p:pic>
      <p:grpSp>
        <p:nvGrpSpPr>
          <p:cNvPr id="94" name="Google Shape;2240;p76">
            <a:extLst>
              <a:ext uri="{FF2B5EF4-FFF2-40B4-BE49-F238E27FC236}">
                <a16:creationId xmlns:a16="http://schemas.microsoft.com/office/drawing/2014/main" id="{644FA3B4-AEFF-42F2-96D9-4A27D22CFEF8}"/>
              </a:ext>
            </a:extLst>
          </p:cNvPr>
          <p:cNvGrpSpPr/>
          <p:nvPr/>
        </p:nvGrpSpPr>
        <p:grpSpPr>
          <a:xfrm>
            <a:off x="5457028" y="3112935"/>
            <a:ext cx="3347058" cy="1744762"/>
            <a:chOff x="238125" y="994975"/>
            <a:chExt cx="7142675" cy="3723350"/>
          </a:xfrm>
        </p:grpSpPr>
        <p:sp>
          <p:nvSpPr>
            <p:cNvPr id="95" name="Google Shape;2241;p76">
              <a:extLst>
                <a:ext uri="{FF2B5EF4-FFF2-40B4-BE49-F238E27FC236}">
                  <a16:creationId xmlns:a16="http://schemas.microsoft.com/office/drawing/2014/main" id="{E6A1E792-B841-4775-86B7-A6C935BB55ED}"/>
                </a:ext>
              </a:extLst>
            </p:cNvPr>
            <p:cNvSpPr/>
            <p:nvPr/>
          </p:nvSpPr>
          <p:spPr>
            <a:xfrm>
              <a:off x="238125" y="4269850"/>
              <a:ext cx="7142675" cy="448475"/>
            </a:xfrm>
            <a:custGeom>
              <a:avLst/>
              <a:gdLst/>
              <a:ahLst/>
              <a:cxnLst/>
              <a:rect l="l" t="t" r="r" b="b"/>
              <a:pathLst>
                <a:path w="285707" h="17939" extrusionOk="0">
                  <a:moveTo>
                    <a:pt x="142854" y="0"/>
                  </a:moveTo>
                  <a:cubicBezTo>
                    <a:pt x="104966" y="0"/>
                    <a:pt x="68631" y="944"/>
                    <a:pt x="41842" y="2627"/>
                  </a:cubicBezTo>
                  <a:cubicBezTo>
                    <a:pt x="15051" y="4309"/>
                    <a:pt x="0" y="6590"/>
                    <a:pt x="0" y="8969"/>
                  </a:cubicBezTo>
                  <a:cubicBezTo>
                    <a:pt x="0" y="11349"/>
                    <a:pt x="15051" y="13630"/>
                    <a:pt x="41842" y="15312"/>
                  </a:cubicBezTo>
                  <a:cubicBezTo>
                    <a:pt x="68631" y="16995"/>
                    <a:pt x="104966" y="17939"/>
                    <a:pt x="142854" y="17939"/>
                  </a:cubicBezTo>
                  <a:cubicBezTo>
                    <a:pt x="180741" y="17939"/>
                    <a:pt x="217076" y="16995"/>
                    <a:pt x="243867" y="15312"/>
                  </a:cubicBezTo>
                  <a:cubicBezTo>
                    <a:pt x="270658" y="13630"/>
                    <a:pt x="285707" y="11349"/>
                    <a:pt x="285707" y="8969"/>
                  </a:cubicBezTo>
                  <a:cubicBezTo>
                    <a:pt x="285707" y="6590"/>
                    <a:pt x="270658" y="4309"/>
                    <a:pt x="243867" y="2627"/>
                  </a:cubicBezTo>
                  <a:cubicBezTo>
                    <a:pt x="217076" y="944"/>
                    <a:pt x="180741" y="0"/>
                    <a:pt x="142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42;p76">
              <a:extLst>
                <a:ext uri="{FF2B5EF4-FFF2-40B4-BE49-F238E27FC236}">
                  <a16:creationId xmlns:a16="http://schemas.microsoft.com/office/drawing/2014/main" id="{0DE2125E-1BFF-460C-A484-BCAF20C676A4}"/>
                </a:ext>
              </a:extLst>
            </p:cNvPr>
            <p:cNvSpPr/>
            <p:nvPr/>
          </p:nvSpPr>
          <p:spPr>
            <a:xfrm>
              <a:off x="523100" y="1734800"/>
              <a:ext cx="1194150" cy="1531475"/>
            </a:xfrm>
            <a:custGeom>
              <a:avLst/>
              <a:gdLst/>
              <a:ahLst/>
              <a:cxnLst/>
              <a:rect l="l" t="t" r="r" b="b"/>
              <a:pathLst>
                <a:path w="47766" h="61259" extrusionOk="0">
                  <a:moveTo>
                    <a:pt x="14708" y="1"/>
                  </a:moveTo>
                  <a:cubicBezTo>
                    <a:pt x="9256" y="1"/>
                    <a:pt x="0" y="10518"/>
                    <a:pt x="937" y="33226"/>
                  </a:cubicBezTo>
                  <a:cubicBezTo>
                    <a:pt x="1447" y="45598"/>
                    <a:pt x="6075" y="51601"/>
                    <a:pt x="10222" y="54504"/>
                  </a:cubicBezTo>
                  <a:lnTo>
                    <a:pt x="10222" y="60803"/>
                  </a:lnTo>
                  <a:cubicBezTo>
                    <a:pt x="10222" y="61055"/>
                    <a:pt x="10426" y="61259"/>
                    <a:pt x="10680" y="61259"/>
                  </a:cubicBezTo>
                  <a:lnTo>
                    <a:pt x="47310" y="61259"/>
                  </a:lnTo>
                  <a:cubicBezTo>
                    <a:pt x="47562" y="61259"/>
                    <a:pt x="47766" y="61055"/>
                    <a:pt x="47766" y="60803"/>
                  </a:cubicBezTo>
                  <a:lnTo>
                    <a:pt x="47766" y="53603"/>
                  </a:lnTo>
                  <a:cubicBezTo>
                    <a:pt x="47766" y="53351"/>
                    <a:pt x="47562" y="53147"/>
                    <a:pt x="47310" y="53145"/>
                  </a:cubicBezTo>
                  <a:lnTo>
                    <a:pt x="23811" y="53145"/>
                  </a:lnTo>
                  <a:cubicBezTo>
                    <a:pt x="16614" y="47679"/>
                    <a:pt x="13579" y="39415"/>
                    <a:pt x="13579" y="28401"/>
                  </a:cubicBezTo>
                  <a:cubicBezTo>
                    <a:pt x="13579" y="11810"/>
                    <a:pt x="20273" y="175"/>
                    <a:pt x="14841" y="3"/>
                  </a:cubicBezTo>
                  <a:cubicBezTo>
                    <a:pt x="14797" y="1"/>
                    <a:pt x="14752" y="1"/>
                    <a:pt x="14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43;p76">
              <a:extLst>
                <a:ext uri="{FF2B5EF4-FFF2-40B4-BE49-F238E27FC236}">
                  <a16:creationId xmlns:a16="http://schemas.microsoft.com/office/drawing/2014/main" id="{ABF486D2-00FC-467E-84BB-9FBFECBBF58F}"/>
                </a:ext>
              </a:extLst>
            </p:cNvPr>
            <p:cNvSpPr/>
            <p:nvPr/>
          </p:nvSpPr>
          <p:spPr>
            <a:xfrm>
              <a:off x="84447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44;p76">
              <a:extLst>
                <a:ext uri="{FF2B5EF4-FFF2-40B4-BE49-F238E27FC236}">
                  <a16:creationId xmlns:a16="http://schemas.microsoft.com/office/drawing/2014/main" id="{045B4CF0-9B5F-4445-B6ED-9A613780DB76}"/>
                </a:ext>
              </a:extLst>
            </p:cNvPr>
            <p:cNvSpPr/>
            <p:nvPr/>
          </p:nvSpPr>
          <p:spPr>
            <a:xfrm>
              <a:off x="84447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45;p76">
              <a:extLst>
                <a:ext uri="{FF2B5EF4-FFF2-40B4-BE49-F238E27FC236}">
                  <a16:creationId xmlns:a16="http://schemas.microsoft.com/office/drawing/2014/main" id="{856B99CB-3207-4ED8-9682-9FB165F33ED6}"/>
                </a:ext>
              </a:extLst>
            </p:cNvPr>
            <p:cNvSpPr/>
            <p:nvPr/>
          </p:nvSpPr>
          <p:spPr>
            <a:xfrm>
              <a:off x="65350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7" y="52517"/>
                  </a:lnTo>
                  <a:lnTo>
                    <a:pt x="11917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46;p76">
              <a:extLst>
                <a:ext uri="{FF2B5EF4-FFF2-40B4-BE49-F238E27FC236}">
                  <a16:creationId xmlns:a16="http://schemas.microsoft.com/office/drawing/2014/main" id="{1FFF5EB4-CD28-47E2-9A05-A076991DFD14}"/>
                </a:ext>
              </a:extLst>
            </p:cNvPr>
            <p:cNvSpPr/>
            <p:nvPr/>
          </p:nvSpPr>
          <p:spPr>
            <a:xfrm>
              <a:off x="1600875" y="3181150"/>
              <a:ext cx="297925" cy="1312925"/>
            </a:xfrm>
            <a:custGeom>
              <a:avLst/>
              <a:gdLst/>
              <a:ahLst/>
              <a:cxnLst/>
              <a:rect l="l" t="t" r="r" b="b"/>
              <a:pathLst>
                <a:path w="11917" h="52517" extrusionOk="0">
                  <a:moveTo>
                    <a:pt x="3635" y="1"/>
                  </a:moveTo>
                  <a:lnTo>
                    <a:pt x="1" y="573"/>
                  </a:lnTo>
                  <a:lnTo>
                    <a:pt x="8191" y="52517"/>
                  </a:lnTo>
                  <a:lnTo>
                    <a:pt x="11916" y="52517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47;p76">
              <a:extLst>
                <a:ext uri="{FF2B5EF4-FFF2-40B4-BE49-F238E27FC236}">
                  <a16:creationId xmlns:a16="http://schemas.microsoft.com/office/drawing/2014/main" id="{632EF5FB-D2F1-4C23-8970-4A5B9B995E6E}"/>
                </a:ext>
              </a:extLst>
            </p:cNvPr>
            <p:cNvSpPr/>
            <p:nvPr/>
          </p:nvSpPr>
          <p:spPr>
            <a:xfrm>
              <a:off x="2057500" y="2353125"/>
              <a:ext cx="278050" cy="91475"/>
            </a:xfrm>
            <a:custGeom>
              <a:avLst/>
              <a:gdLst/>
              <a:ahLst/>
              <a:cxnLst/>
              <a:rect l="l" t="t" r="r" b="b"/>
              <a:pathLst>
                <a:path w="11122" h="3659" extrusionOk="0">
                  <a:moveTo>
                    <a:pt x="4408" y="1"/>
                  </a:moveTo>
                  <a:cubicBezTo>
                    <a:pt x="2687" y="1"/>
                    <a:pt x="949" y="574"/>
                    <a:pt x="949" y="574"/>
                  </a:cubicBezTo>
                  <a:cubicBezTo>
                    <a:pt x="0" y="2329"/>
                    <a:pt x="1998" y="3659"/>
                    <a:pt x="1998" y="3659"/>
                  </a:cubicBezTo>
                  <a:lnTo>
                    <a:pt x="11122" y="3659"/>
                  </a:lnTo>
                  <a:cubicBezTo>
                    <a:pt x="11122" y="1707"/>
                    <a:pt x="7807" y="674"/>
                    <a:pt x="5795" y="157"/>
                  </a:cubicBezTo>
                  <a:cubicBezTo>
                    <a:pt x="5359" y="44"/>
                    <a:pt x="4884" y="1"/>
                    <a:pt x="44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48;p76">
              <a:extLst>
                <a:ext uri="{FF2B5EF4-FFF2-40B4-BE49-F238E27FC236}">
                  <a16:creationId xmlns:a16="http://schemas.microsoft.com/office/drawing/2014/main" id="{B1621C2B-BDA4-4039-AC87-6AD37C30EAB4}"/>
                </a:ext>
              </a:extLst>
            </p:cNvPr>
            <p:cNvSpPr/>
            <p:nvPr/>
          </p:nvSpPr>
          <p:spPr>
            <a:xfrm>
              <a:off x="1290675" y="1911075"/>
              <a:ext cx="819750" cy="533525"/>
            </a:xfrm>
            <a:custGeom>
              <a:avLst/>
              <a:gdLst/>
              <a:ahLst/>
              <a:cxnLst/>
              <a:rect l="l" t="t" r="r" b="b"/>
              <a:pathLst>
                <a:path w="32790" h="21341" extrusionOk="0">
                  <a:moveTo>
                    <a:pt x="4370" y="1"/>
                  </a:moveTo>
                  <a:cubicBezTo>
                    <a:pt x="2956" y="1"/>
                    <a:pt x="637" y="514"/>
                    <a:pt x="1" y="3737"/>
                  </a:cubicBezTo>
                  <a:cubicBezTo>
                    <a:pt x="1" y="3737"/>
                    <a:pt x="6737" y="18335"/>
                    <a:pt x="14416" y="21341"/>
                  </a:cubicBezTo>
                  <a:lnTo>
                    <a:pt x="32789" y="21341"/>
                  </a:lnTo>
                  <a:cubicBezTo>
                    <a:pt x="32196" y="20186"/>
                    <a:pt x="31780" y="19022"/>
                    <a:pt x="32209" y="18081"/>
                  </a:cubicBezTo>
                  <a:cubicBezTo>
                    <a:pt x="32209" y="18081"/>
                    <a:pt x="28990" y="17639"/>
                    <a:pt x="24476" y="16907"/>
                  </a:cubicBezTo>
                  <a:cubicBezTo>
                    <a:pt x="19415" y="16085"/>
                    <a:pt x="15788" y="15225"/>
                    <a:pt x="14416" y="14150"/>
                  </a:cubicBezTo>
                  <a:cubicBezTo>
                    <a:pt x="14416" y="14150"/>
                    <a:pt x="10599" y="6160"/>
                    <a:pt x="5496" y="113"/>
                  </a:cubicBezTo>
                  <a:cubicBezTo>
                    <a:pt x="5496" y="113"/>
                    <a:pt x="5032" y="1"/>
                    <a:pt x="4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49;p76">
              <a:extLst>
                <a:ext uri="{FF2B5EF4-FFF2-40B4-BE49-F238E27FC236}">
                  <a16:creationId xmlns:a16="http://schemas.microsoft.com/office/drawing/2014/main" id="{01E09268-BF68-4164-A272-F1DD89F99D9D}"/>
                </a:ext>
              </a:extLst>
            </p:cNvPr>
            <p:cNvSpPr/>
            <p:nvPr/>
          </p:nvSpPr>
          <p:spPr>
            <a:xfrm>
              <a:off x="991425" y="2786625"/>
              <a:ext cx="1072575" cy="1025550"/>
            </a:xfrm>
            <a:custGeom>
              <a:avLst/>
              <a:gdLst/>
              <a:ahLst/>
              <a:cxnLst/>
              <a:rect l="l" t="t" r="r" b="b"/>
              <a:pathLst>
                <a:path w="42903" h="41022" extrusionOk="0">
                  <a:moveTo>
                    <a:pt x="8750" y="0"/>
                  </a:moveTo>
                  <a:cubicBezTo>
                    <a:pt x="6794" y="0"/>
                    <a:pt x="4611" y="64"/>
                    <a:pt x="2316" y="241"/>
                  </a:cubicBezTo>
                  <a:cubicBezTo>
                    <a:pt x="2316" y="241"/>
                    <a:pt x="0" y="11507"/>
                    <a:pt x="10231" y="11519"/>
                  </a:cubicBezTo>
                  <a:cubicBezTo>
                    <a:pt x="22197" y="11533"/>
                    <a:pt x="29722" y="11865"/>
                    <a:pt x="29722" y="11865"/>
                  </a:cubicBezTo>
                  <a:lnTo>
                    <a:pt x="36867" y="40883"/>
                  </a:lnTo>
                  <a:cubicBezTo>
                    <a:pt x="36867" y="40883"/>
                    <a:pt x="37674" y="41022"/>
                    <a:pt x="38745" y="41022"/>
                  </a:cubicBezTo>
                  <a:cubicBezTo>
                    <a:pt x="39997" y="41022"/>
                    <a:pt x="41611" y="40833"/>
                    <a:pt x="42719" y="40013"/>
                  </a:cubicBezTo>
                  <a:cubicBezTo>
                    <a:pt x="42719" y="40013"/>
                    <a:pt x="42903" y="12668"/>
                    <a:pt x="37972" y="5420"/>
                  </a:cubicBezTo>
                  <a:cubicBezTo>
                    <a:pt x="35445" y="1706"/>
                    <a:pt x="17397" y="433"/>
                    <a:pt x="17397" y="433"/>
                  </a:cubicBezTo>
                  <a:cubicBezTo>
                    <a:pt x="17397" y="433"/>
                    <a:pt x="13842" y="0"/>
                    <a:pt x="8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50;p76">
              <a:extLst>
                <a:ext uri="{FF2B5EF4-FFF2-40B4-BE49-F238E27FC236}">
                  <a16:creationId xmlns:a16="http://schemas.microsoft.com/office/drawing/2014/main" id="{5AA3518C-A9E6-448A-B391-72F1C26A15ED}"/>
                </a:ext>
              </a:extLst>
            </p:cNvPr>
            <p:cNvSpPr/>
            <p:nvPr/>
          </p:nvSpPr>
          <p:spPr>
            <a:xfrm>
              <a:off x="1905675" y="3786925"/>
              <a:ext cx="429525" cy="168350"/>
            </a:xfrm>
            <a:custGeom>
              <a:avLst/>
              <a:gdLst/>
              <a:ahLst/>
              <a:cxnLst/>
              <a:rect l="l" t="t" r="r" b="b"/>
              <a:pathLst>
                <a:path w="17181" h="6734" extrusionOk="0">
                  <a:moveTo>
                    <a:pt x="6150" y="1"/>
                  </a:moveTo>
                  <a:cubicBezTo>
                    <a:pt x="6149" y="1"/>
                    <a:pt x="5395" y="833"/>
                    <a:pt x="297" y="871"/>
                  </a:cubicBezTo>
                  <a:cubicBezTo>
                    <a:pt x="297" y="871"/>
                    <a:pt x="0" y="1380"/>
                    <a:pt x="94" y="2364"/>
                  </a:cubicBezTo>
                  <a:cubicBezTo>
                    <a:pt x="186" y="3348"/>
                    <a:pt x="605" y="6734"/>
                    <a:pt x="605" y="6734"/>
                  </a:cubicBezTo>
                  <a:lnTo>
                    <a:pt x="17181" y="5163"/>
                  </a:lnTo>
                  <a:cubicBezTo>
                    <a:pt x="17181" y="5163"/>
                    <a:pt x="16997" y="2576"/>
                    <a:pt x="14767" y="1397"/>
                  </a:cubicBezTo>
                  <a:cubicBezTo>
                    <a:pt x="14029" y="1006"/>
                    <a:pt x="13197" y="927"/>
                    <a:pt x="12293" y="927"/>
                  </a:cubicBezTo>
                  <a:cubicBezTo>
                    <a:pt x="11667" y="927"/>
                    <a:pt x="11006" y="965"/>
                    <a:pt x="10320" y="965"/>
                  </a:cubicBezTo>
                  <a:cubicBezTo>
                    <a:pt x="9005" y="965"/>
                    <a:pt x="7596" y="824"/>
                    <a:pt x="6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51;p76">
              <a:extLst>
                <a:ext uri="{FF2B5EF4-FFF2-40B4-BE49-F238E27FC236}">
                  <a16:creationId xmlns:a16="http://schemas.microsoft.com/office/drawing/2014/main" id="{B1661F01-8418-48A4-AC6A-78A315389052}"/>
                </a:ext>
              </a:extLst>
            </p:cNvPr>
            <p:cNvSpPr/>
            <p:nvPr/>
          </p:nvSpPr>
          <p:spPr>
            <a:xfrm>
              <a:off x="957900" y="1827900"/>
              <a:ext cx="546850" cy="1003725"/>
            </a:xfrm>
            <a:custGeom>
              <a:avLst/>
              <a:gdLst/>
              <a:ahLst/>
              <a:cxnLst/>
              <a:rect l="l" t="t" r="r" b="b"/>
              <a:pathLst>
                <a:path w="21874" h="40149" extrusionOk="0">
                  <a:moveTo>
                    <a:pt x="13312" y="1"/>
                  </a:moveTo>
                  <a:cubicBezTo>
                    <a:pt x="13312" y="1"/>
                    <a:pt x="10230" y="222"/>
                    <a:pt x="6927" y="5465"/>
                  </a:cubicBezTo>
                  <a:cubicBezTo>
                    <a:pt x="3623" y="10711"/>
                    <a:pt x="154" y="27871"/>
                    <a:pt x="1" y="40110"/>
                  </a:cubicBezTo>
                  <a:cubicBezTo>
                    <a:pt x="1" y="40110"/>
                    <a:pt x="957" y="40149"/>
                    <a:pt x="2472" y="40149"/>
                  </a:cubicBezTo>
                  <a:cubicBezTo>
                    <a:pt x="6733" y="40149"/>
                    <a:pt x="15412" y="39842"/>
                    <a:pt x="19669" y="37505"/>
                  </a:cubicBezTo>
                  <a:cubicBezTo>
                    <a:pt x="19669" y="37505"/>
                    <a:pt x="18495" y="16793"/>
                    <a:pt x="20184" y="11128"/>
                  </a:cubicBezTo>
                  <a:cubicBezTo>
                    <a:pt x="21873" y="5465"/>
                    <a:pt x="18970" y="2233"/>
                    <a:pt x="18970" y="2233"/>
                  </a:cubicBezTo>
                  <a:lnTo>
                    <a:pt x="13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52;p76">
              <a:extLst>
                <a:ext uri="{FF2B5EF4-FFF2-40B4-BE49-F238E27FC236}">
                  <a16:creationId xmlns:a16="http://schemas.microsoft.com/office/drawing/2014/main" id="{59F6254E-1B38-43E3-B4E1-D75FFED89A99}"/>
                </a:ext>
              </a:extLst>
            </p:cNvPr>
            <p:cNvSpPr/>
            <p:nvPr/>
          </p:nvSpPr>
          <p:spPr>
            <a:xfrm>
              <a:off x="947100" y="2765500"/>
              <a:ext cx="1166150" cy="931025"/>
            </a:xfrm>
            <a:custGeom>
              <a:avLst/>
              <a:gdLst/>
              <a:ahLst/>
              <a:cxnLst/>
              <a:rect l="l" t="t" r="r" b="b"/>
              <a:pathLst>
                <a:path w="46646" h="37241" extrusionOk="0">
                  <a:moveTo>
                    <a:pt x="24652" y="1"/>
                  </a:moveTo>
                  <a:cubicBezTo>
                    <a:pt x="19799" y="1"/>
                    <a:pt x="15353" y="398"/>
                    <a:pt x="15353" y="398"/>
                  </a:cubicBezTo>
                  <a:cubicBezTo>
                    <a:pt x="15353" y="398"/>
                    <a:pt x="8495" y="664"/>
                    <a:pt x="433" y="2606"/>
                  </a:cubicBezTo>
                  <a:cubicBezTo>
                    <a:pt x="433" y="2606"/>
                    <a:pt x="1" y="12638"/>
                    <a:pt x="8187" y="12638"/>
                  </a:cubicBezTo>
                  <a:cubicBezTo>
                    <a:pt x="8761" y="12638"/>
                    <a:pt x="9379" y="12588"/>
                    <a:pt x="10042" y="12482"/>
                  </a:cubicBezTo>
                  <a:cubicBezTo>
                    <a:pt x="21857" y="10595"/>
                    <a:pt x="29339" y="9725"/>
                    <a:pt x="29339" y="9725"/>
                  </a:cubicBezTo>
                  <a:lnTo>
                    <a:pt x="41006" y="37240"/>
                  </a:lnTo>
                  <a:cubicBezTo>
                    <a:pt x="41006" y="37240"/>
                    <a:pt x="41012" y="37240"/>
                    <a:pt x="41024" y="37240"/>
                  </a:cubicBezTo>
                  <a:cubicBezTo>
                    <a:pt x="41313" y="37240"/>
                    <a:pt x="44929" y="37205"/>
                    <a:pt x="46646" y="35450"/>
                  </a:cubicBezTo>
                  <a:cubicBezTo>
                    <a:pt x="46646" y="35450"/>
                    <a:pt x="42480" y="8423"/>
                    <a:pt x="36461" y="2052"/>
                  </a:cubicBezTo>
                  <a:cubicBezTo>
                    <a:pt x="34908" y="409"/>
                    <a:pt x="29571" y="1"/>
                    <a:pt x="24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53;p76">
              <a:extLst>
                <a:ext uri="{FF2B5EF4-FFF2-40B4-BE49-F238E27FC236}">
                  <a16:creationId xmlns:a16="http://schemas.microsoft.com/office/drawing/2014/main" id="{742C26C1-CA3A-4649-9FF8-697228137540}"/>
                </a:ext>
              </a:extLst>
            </p:cNvPr>
            <p:cNvSpPr/>
            <p:nvPr/>
          </p:nvSpPr>
          <p:spPr>
            <a:xfrm>
              <a:off x="1966975" y="3647225"/>
              <a:ext cx="439050" cy="192775"/>
            </a:xfrm>
            <a:custGeom>
              <a:avLst/>
              <a:gdLst/>
              <a:ahLst/>
              <a:cxnLst/>
              <a:rect l="l" t="t" r="r" b="b"/>
              <a:pathLst>
                <a:path w="17562" h="7711" extrusionOk="0">
                  <a:moveTo>
                    <a:pt x="13333" y="1"/>
                  </a:moveTo>
                  <a:cubicBezTo>
                    <a:pt x="11859" y="1"/>
                    <a:pt x="10227" y="628"/>
                    <a:pt x="8371" y="628"/>
                  </a:cubicBezTo>
                  <a:cubicBezTo>
                    <a:pt x="7573" y="628"/>
                    <a:pt x="6735" y="512"/>
                    <a:pt x="5849" y="181"/>
                  </a:cubicBezTo>
                  <a:cubicBezTo>
                    <a:pt x="5849" y="181"/>
                    <a:pt x="5237" y="1122"/>
                    <a:pt x="211" y="1971"/>
                  </a:cubicBezTo>
                  <a:cubicBezTo>
                    <a:pt x="211" y="1971"/>
                    <a:pt x="1" y="2519"/>
                    <a:pt x="248" y="3478"/>
                  </a:cubicBezTo>
                  <a:cubicBezTo>
                    <a:pt x="497" y="4434"/>
                    <a:pt x="1447" y="7711"/>
                    <a:pt x="1447" y="7711"/>
                  </a:cubicBezTo>
                  <a:lnTo>
                    <a:pt x="17562" y="3525"/>
                  </a:lnTo>
                  <a:cubicBezTo>
                    <a:pt x="17562" y="3525"/>
                    <a:pt x="16969" y="999"/>
                    <a:pt x="14580" y="190"/>
                  </a:cubicBezTo>
                  <a:cubicBezTo>
                    <a:pt x="14177" y="54"/>
                    <a:pt x="13762" y="1"/>
                    <a:pt x="13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54;p76">
              <a:extLst>
                <a:ext uri="{FF2B5EF4-FFF2-40B4-BE49-F238E27FC236}">
                  <a16:creationId xmlns:a16="http://schemas.microsoft.com/office/drawing/2014/main" id="{5F79F00F-0AD9-4269-A04D-4A379DE67AAD}"/>
                </a:ext>
              </a:extLst>
            </p:cNvPr>
            <p:cNvSpPr/>
            <p:nvPr/>
          </p:nvSpPr>
          <p:spPr>
            <a:xfrm>
              <a:off x="1290675" y="1685950"/>
              <a:ext cx="171850" cy="198125"/>
            </a:xfrm>
            <a:custGeom>
              <a:avLst/>
              <a:gdLst/>
              <a:ahLst/>
              <a:cxnLst/>
              <a:rect l="l" t="t" r="r" b="b"/>
              <a:pathLst>
                <a:path w="6874" h="7925" extrusionOk="0">
                  <a:moveTo>
                    <a:pt x="2005" y="1"/>
                  </a:moveTo>
                  <a:cubicBezTo>
                    <a:pt x="1601" y="1"/>
                    <a:pt x="1174" y="59"/>
                    <a:pt x="748" y="214"/>
                  </a:cubicBezTo>
                  <a:lnTo>
                    <a:pt x="1" y="5680"/>
                  </a:lnTo>
                  <a:cubicBezTo>
                    <a:pt x="1552" y="6824"/>
                    <a:pt x="3319" y="7925"/>
                    <a:pt x="5299" y="7925"/>
                  </a:cubicBezTo>
                  <a:cubicBezTo>
                    <a:pt x="5418" y="7925"/>
                    <a:pt x="5538" y="7921"/>
                    <a:pt x="5659" y="7913"/>
                  </a:cubicBezTo>
                  <a:lnTo>
                    <a:pt x="6377" y="4857"/>
                  </a:lnTo>
                  <a:lnTo>
                    <a:pt x="6873" y="2751"/>
                  </a:lnTo>
                  <a:cubicBezTo>
                    <a:pt x="5978" y="1276"/>
                    <a:pt x="5341" y="956"/>
                    <a:pt x="3999" y="420"/>
                  </a:cubicBezTo>
                  <a:cubicBezTo>
                    <a:pt x="3579" y="253"/>
                    <a:pt x="2842" y="1"/>
                    <a:pt x="20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55;p76">
              <a:extLst>
                <a:ext uri="{FF2B5EF4-FFF2-40B4-BE49-F238E27FC236}">
                  <a16:creationId xmlns:a16="http://schemas.microsoft.com/office/drawing/2014/main" id="{3412A95E-A267-408D-A348-C3069DD3F7F1}"/>
                </a:ext>
              </a:extLst>
            </p:cNvPr>
            <p:cNvSpPr/>
            <p:nvPr/>
          </p:nvSpPr>
          <p:spPr>
            <a:xfrm>
              <a:off x="1361625" y="1709250"/>
              <a:ext cx="100900" cy="98150"/>
            </a:xfrm>
            <a:custGeom>
              <a:avLst/>
              <a:gdLst/>
              <a:ahLst/>
              <a:cxnLst/>
              <a:rect l="l" t="t" r="r" b="b"/>
              <a:pathLst>
                <a:path w="4036" h="3926" extrusionOk="0">
                  <a:moveTo>
                    <a:pt x="502" y="0"/>
                  </a:moveTo>
                  <a:cubicBezTo>
                    <a:pt x="332" y="0"/>
                    <a:pt x="165" y="9"/>
                    <a:pt x="0" y="25"/>
                  </a:cubicBezTo>
                  <a:cubicBezTo>
                    <a:pt x="442" y="834"/>
                    <a:pt x="1768" y="3030"/>
                    <a:pt x="3539" y="3925"/>
                  </a:cubicBezTo>
                  <a:lnTo>
                    <a:pt x="4035" y="1819"/>
                  </a:lnTo>
                  <a:cubicBezTo>
                    <a:pt x="3243" y="513"/>
                    <a:pt x="1816" y="0"/>
                    <a:pt x="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56;p76">
              <a:extLst>
                <a:ext uri="{FF2B5EF4-FFF2-40B4-BE49-F238E27FC236}">
                  <a16:creationId xmlns:a16="http://schemas.microsoft.com/office/drawing/2014/main" id="{7565DB18-AEB0-464A-B632-06B9492F1103}"/>
                </a:ext>
              </a:extLst>
            </p:cNvPr>
            <p:cNvSpPr/>
            <p:nvPr/>
          </p:nvSpPr>
          <p:spPr>
            <a:xfrm>
              <a:off x="1191150" y="1305150"/>
              <a:ext cx="471675" cy="479575"/>
            </a:xfrm>
            <a:custGeom>
              <a:avLst/>
              <a:gdLst/>
              <a:ahLst/>
              <a:cxnLst/>
              <a:rect l="l" t="t" r="r" b="b"/>
              <a:pathLst>
                <a:path w="18867" h="19183" extrusionOk="0">
                  <a:moveTo>
                    <a:pt x="10486" y="0"/>
                  </a:moveTo>
                  <a:cubicBezTo>
                    <a:pt x="7343" y="0"/>
                    <a:pt x="4543" y="1039"/>
                    <a:pt x="2781" y="1943"/>
                  </a:cubicBezTo>
                  <a:cubicBezTo>
                    <a:pt x="0" y="3366"/>
                    <a:pt x="1086" y="11028"/>
                    <a:pt x="3458" y="13877"/>
                  </a:cubicBezTo>
                  <a:cubicBezTo>
                    <a:pt x="5626" y="16476"/>
                    <a:pt x="12114" y="19182"/>
                    <a:pt x="14791" y="19182"/>
                  </a:cubicBezTo>
                  <a:cubicBezTo>
                    <a:pt x="15045" y="19182"/>
                    <a:pt x="15265" y="19158"/>
                    <a:pt x="15444" y="19106"/>
                  </a:cubicBezTo>
                  <a:cubicBezTo>
                    <a:pt x="18867" y="18121"/>
                    <a:pt x="18782" y="15572"/>
                    <a:pt x="18308" y="10079"/>
                  </a:cubicBezTo>
                  <a:cubicBezTo>
                    <a:pt x="17833" y="4587"/>
                    <a:pt x="16140" y="1264"/>
                    <a:pt x="16140" y="1264"/>
                  </a:cubicBezTo>
                  <a:cubicBezTo>
                    <a:pt x="14229" y="346"/>
                    <a:pt x="12300" y="0"/>
                    <a:pt x="10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57;p76">
              <a:extLst>
                <a:ext uri="{FF2B5EF4-FFF2-40B4-BE49-F238E27FC236}">
                  <a16:creationId xmlns:a16="http://schemas.microsoft.com/office/drawing/2014/main" id="{A1160B85-F33A-45AF-B64E-C26A4B0EF6E9}"/>
                </a:ext>
              </a:extLst>
            </p:cNvPr>
            <p:cNvSpPr/>
            <p:nvPr/>
          </p:nvSpPr>
          <p:spPr>
            <a:xfrm>
              <a:off x="1150875" y="1200175"/>
              <a:ext cx="608500" cy="543700"/>
            </a:xfrm>
            <a:custGeom>
              <a:avLst/>
              <a:gdLst/>
              <a:ahLst/>
              <a:cxnLst/>
              <a:rect l="l" t="t" r="r" b="b"/>
              <a:pathLst>
                <a:path w="24340" h="21748" extrusionOk="0">
                  <a:moveTo>
                    <a:pt x="19765" y="0"/>
                  </a:moveTo>
                  <a:cubicBezTo>
                    <a:pt x="19765" y="0"/>
                    <a:pt x="18443" y="293"/>
                    <a:pt x="14495" y="937"/>
                  </a:cubicBezTo>
                  <a:cubicBezTo>
                    <a:pt x="10449" y="1595"/>
                    <a:pt x="6598" y="3051"/>
                    <a:pt x="6598" y="3051"/>
                  </a:cubicBezTo>
                  <a:cubicBezTo>
                    <a:pt x="4737" y="3281"/>
                    <a:pt x="3675" y="4341"/>
                    <a:pt x="3078" y="5376"/>
                  </a:cubicBezTo>
                  <a:cubicBezTo>
                    <a:pt x="2553" y="4878"/>
                    <a:pt x="1882" y="4350"/>
                    <a:pt x="1402" y="4350"/>
                  </a:cubicBezTo>
                  <a:cubicBezTo>
                    <a:pt x="1162" y="4350"/>
                    <a:pt x="969" y="4482"/>
                    <a:pt x="866" y="4817"/>
                  </a:cubicBezTo>
                  <a:cubicBezTo>
                    <a:pt x="659" y="5492"/>
                    <a:pt x="1376" y="6425"/>
                    <a:pt x="2216" y="6902"/>
                  </a:cubicBezTo>
                  <a:cubicBezTo>
                    <a:pt x="1887" y="6846"/>
                    <a:pt x="1537" y="6805"/>
                    <a:pt x="1220" y="6805"/>
                  </a:cubicBezTo>
                  <a:cubicBezTo>
                    <a:pt x="531" y="6805"/>
                    <a:pt x="0" y="7000"/>
                    <a:pt x="189" y="7665"/>
                  </a:cubicBezTo>
                  <a:cubicBezTo>
                    <a:pt x="331" y="8157"/>
                    <a:pt x="951" y="8497"/>
                    <a:pt x="1650" y="8625"/>
                  </a:cubicBezTo>
                  <a:cubicBezTo>
                    <a:pt x="873" y="10689"/>
                    <a:pt x="2520" y="13136"/>
                    <a:pt x="2744" y="13733"/>
                  </a:cubicBezTo>
                  <a:cubicBezTo>
                    <a:pt x="3911" y="16864"/>
                    <a:pt x="6084" y="21747"/>
                    <a:pt x="6084" y="21747"/>
                  </a:cubicBezTo>
                  <a:cubicBezTo>
                    <a:pt x="6118" y="21747"/>
                    <a:pt x="6151" y="21747"/>
                    <a:pt x="6185" y="21747"/>
                  </a:cubicBezTo>
                  <a:cubicBezTo>
                    <a:pt x="11273" y="21747"/>
                    <a:pt x="11461" y="17818"/>
                    <a:pt x="11461" y="17818"/>
                  </a:cubicBezTo>
                  <a:cubicBezTo>
                    <a:pt x="6327" y="16901"/>
                    <a:pt x="7534" y="13111"/>
                    <a:pt x="9262" y="12705"/>
                  </a:cubicBezTo>
                  <a:cubicBezTo>
                    <a:pt x="9414" y="12669"/>
                    <a:pt x="9568" y="12651"/>
                    <a:pt x="9723" y="12651"/>
                  </a:cubicBezTo>
                  <a:cubicBezTo>
                    <a:pt x="11223" y="12651"/>
                    <a:pt x="12329" y="14340"/>
                    <a:pt x="12329" y="14340"/>
                  </a:cubicBezTo>
                  <a:cubicBezTo>
                    <a:pt x="12869" y="13982"/>
                    <a:pt x="13101" y="13306"/>
                    <a:pt x="12894" y="12692"/>
                  </a:cubicBezTo>
                  <a:lnTo>
                    <a:pt x="12297" y="10914"/>
                  </a:lnTo>
                  <a:cubicBezTo>
                    <a:pt x="13516" y="9356"/>
                    <a:pt x="12769" y="7661"/>
                    <a:pt x="12769" y="7661"/>
                  </a:cubicBezTo>
                  <a:lnTo>
                    <a:pt x="12769" y="7661"/>
                  </a:lnTo>
                  <a:cubicBezTo>
                    <a:pt x="12769" y="7661"/>
                    <a:pt x="12779" y="7661"/>
                    <a:pt x="12797" y="7661"/>
                  </a:cubicBezTo>
                  <a:cubicBezTo>
                    <a:pt x="13000" y="7661"/>
                    <a:pt x="14320" y="7638"/>
                    <a:pt x="16906" y="7083"/>
                  </a:cubicBezTo>
                  <a:cubicBezTo>
                    <a:pt x="24339" y="5497"/>
                    <a:pt x="19765" y="0"/>
                    <a:pt x="19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58;p76">
              <a:extLst>
                <a:ext uri="{FF2B5EF4-FFF2-40B4-BE49-F238E27FC236}">
                  <a16:creationId xmlns:a16="http://schemas.microsoft.com/office/drawing/2014/main" id="{018D20B8-AEE8-41EC-84D6-050BC6BA94D0}"/>
                </a:ext>
              </a:extLst>
            </p:cNvPr>
            <p:cNvSpPr/>
            <p:nvPr/>
          </p:nvSpPr>
          <p:spPr>
            <a:xfrm>
              <a:off x="1632250" y="1511125"/>
              <a:ext cx="54525" cy="115300"/>
            </a:xfrm>
            <a:custGeom>
              <a:avLst/>
              <a:gdLst/>
              <a:ahLst/>
              <a:cxnLst/>
              <a:rect l="l" t="t" r="r" b="b"/>
              <a:pathLst>
                <a:path w="2181" h="4612" extrusionOk="0">
                  <a:moveTo>
                    <a:pt x="0" y="1"/>
                  </a:moveTo>
                  <a:lnTo>
                    <a:pt x="0" y="4612"/>
                  </a:lnTo>
                  <a:lnTo>
                    <a:pt x="1275" y="4508"/>
                  </a:lnTo>
                  <a:cubicBezTo>
                    <a:pt x="1849" y="4461"/>
                    <a:pt x="2181" y="3833"/>
                    <a:pt x="1897" y="33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59;p76">
              <a:extLst>
                <a:ext uri="{FF2B5EF4-FFF2-40B4-BE49-F238E27FC236}">
                  <a16:creationId xmlns:a16="http://schemas.microsoft.com/office/drawing/2014/main" id="{B8D67852-BED8-4F66-8A8B-437DC24C6FFD}"/>
                </a:ext>
              </a:extLst>
            </p:cNvPr>
            <p:cNvSpPr/>
            <p:nvPr/>
          </p:nvSpPr>
          <p:spPr>
            <a:xfrm>
              <a:off x="1858200" y="2228200"/>
              <a:ext cx="433275" cy="216650"/>
            </a:xfrm>
            <a:custGeom>
              <a:avLst/>
              <a:gdLst/>
              <a:ahLst/>
              <a:cxnLst/>
              <a:rect l="l" t="t" r="r" b="b"/>
              <a:pathLst>
                <a:path w="17331" h="8666" extrusionOk="0">
                  <a:moveTo>
                    <a:pt x="0" y="1"/>
                  </a:moveTo>
                  <a:cubicBezTo>
                    <a:pt x="0" y="4787"/>
                    <a:pt x="3880" y="8665"/>
                    <a:pt x="8665" y="8665"/>
                  </a:cubicBezTo>
                  <a:cubicBezTo>
                    <a:pt x="13451" y="8665"/>
                    <a:pt x="17331" y="4787"/>
                    <a:pt x="17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60;p76">
              <a:extLst>
                <a:ext uri="{FF2B5EF4-FFF2-40B4-BE49-F238E27FC236}">
                  <a16:creationId xmlns:a16="http://schemas.microsoft.com/office/drawing/2014/main" id="{A5C5575C-9E6C-4822-A614-29AF33554AC6}"/>
                </a:ext>
              </a:extLst>
            </p:cNvPr>
            <p:cNvSpPr/>
            <p:nvPr/>
          </p:nvSpPr>
          <p:spPr>
            <a:xfrm>
              <a:off x="1975300" y="2353125"/>
              <a:ext cx="274075" cy="91475"/>
            </a:xfrm>
            <a:custGeom>
              <a:avLst/>
              <a:gdLst/>
              <a:ahLst/>
              <a:cxnLst/>
              <a:rect l="l" t="t" r="r" b="b"/>
              <a:pathLst>
                <a:path w="10963" h="3659" extrusionOk="0">
                  <a:moveTo>
                    <a:pt x="4344" y="1"/>
                  </a:moveTo>
                  <a:cubicBezTo>
                    <a:pt x="2649" y="1"/>
                    <a:pt x="936" y="574"/>
                    <a:pt x="936" y="574"/>
                  </a:cubicBezTo>
                  <a:cubicBezTo>
                    <a:pt x="1" y="2329"/>
                    <a:pt x="1969" y="3659"/>
                    <a:pt x="1969" y="3659"/>
                  </a:cubicBezTo>
                  <a:lnTo>
                    <a:pt x="10963" y="3659"/>
                  </a:lnTo>
                  <a:cubicBezTo>
                    <a:pt x="10963" y="1707"/>
                    <a:pt x="7695" y="674"/>
                    <a:pt x="5711" y="157"/>
                  </a:cubicBezTo>
                  <a:cubicBezTo>
                    <a:pt x="5281" y="44"/>
                    <a:pt x="4813" y="1"/>
                    <a:pt x="43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61;p76">
              <a:extLst>
                <a:ext uri="{FF2B5EF4-FFF2-40B4-BE49-F238E27FC236}">
                  <a16:creationId xmlns:a16="http://schemas.microsoft.com/office/drawing/2014/main" id="{216F128A-EBA4-490D-BE06-F46D3C6D3321}"/>
                </a:ext>
              </a:extLst>
            </p:cNvPr>
            <p:cNvSpPr/>
            <p:nvPr/>
          </p:nvSpPr>
          <p:spPr>
            <a:xfrm>
              <a:off x="1219425" y="1911075"/>
              <a:ext cx="808050" cy="533525"/>
            </a:xfrm>
            <a:custGeom>
              <a:avLst/>
              <a:gdLst/>
              <a:ahLst/>
              <a:cxnLst/>
              <a:rect l="l" t="t" r="r" b="b"/>
              <a:pathLst>
                <a:path w="32322" h="21341" extrusionOk="0">
                  <a:moveTo>
                    <a:pt x="4309" y="1"/>
                  </a:moveTo>
                  <a:cubicBezTo>
                    <a:pt x="2915" y="1"/>
                    <a:pt x="628" y="514"/>
                    <a:pt x="1" y="3737"/>
                  </a:cubicBezTo>
                  <a:cubicBezTo>
                    <a:pt x="1" y="3737"/>
                    <a:pt x="6642" y="18335"/>
                    <a:pt x="14210" y="21341"/>
                  </a:cubicBezTo>
                  <a:lnTo>
                    <a:pt x="32321" y="21341"/>
                  </a:lnTo>
                  <a:cubicBezTo>
                    <a:pt x="31736" y="20186"/>
                    <a:pt x="31328" y="19022"/>
                    <a:pt x="31748" y="18081"/>
                  </a:cubicBezTo>
                  <a:cubicBezTo>
                    <a:pt x="31748" y="18081"/>
                    <a:pt x="28576" y="17639"/>
                    <a:pt x="24126" y="16907"/>
                  </a:cubicBezTo>
                  <a:cubicBezTo>
                    <a:pt x="19137" y="16085"/>
                    <a:pt x="15563" y="15225"/>
                    <a:pt x="14210" y="14150"/>
                  </a:cubicBezTo>
                  <a:cubicBezTo>
                    <a:pt x="14210" y="14150"/>
                    <a:pt x="10448" y="6160"/>
                    <a:pt x="5418" y="113"/>
                  </a:cubicBezTo>
                  <a:cubicBezTo>
                    <a:pt x="5418" y="113"/>
                    <a:pt x="4961" y="1"/>
                    <a:pt x="4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62;p76">
              <a:extLst>
                <a:ext uri="{FF2B5EF4-FFF2-40B4-BE49-F238E27FC236}">
                  <a16:creationId xmlns:a16="http://schemas.microsoft.com/office/drawing/2014/main" id="{F8715892-228D-420B-8E24-FEDE2B99AD48}"/>
                </a:ext>
              </a:extLst>
            </p:cNvPr>
            <p:cNvSpPr/>
            <p:nvPr/>
          </p:nvSpPr>
          <p:spPr>
            <a:xfrm>
              <a:off x="5659650" y="1929850"/>
              <a:ext cx="775850" cy="514750"/>
            </a:xfrm>
            <a:custGeom>
              <a:avLst/>
              <a:gdLst/>
              <a:ahLst/>
              <a:cxnLst/>
              <a:rect l="l" t="t" r="r" b="b"/>
              <a:pathLst>
                <a:path w="31034" h="20590" extrusionOk="0">
                  <a:moveTo>
                    <a:pt x="27418" y="0"/>
                  </a:moveTo>
                  <a:cubicBezTo>
                    <a:pt x="26065" y="0"/>
                    <a:pt x="24699" y="707"/>
                    <a:pt x="24019" y="2172"/>
                  </a:cubicBezTo>
                  <a:cubicBezTo>
                    <a:pt x="20982" y="8725"/>
                    <a:pt x="15943" y="14288"/>
                    <a:pt x="15943" y="14288"/>
                  </a:cubicBezTo>
                  <a:cubicBezTo>
                    <a:pt x="14476" y="15363"/>
                    <a:pt x="12638" y="15789"/>
                    <a:pt x="7238" y="16642"/>
                  </a:cubicBezTo>
                  <a:cubicBezTo>
                    <a:pt x="6248" y="16799"/>
                    <a:pt x="682" y="17697"/>
                    <a:pt x="682" y="17697"/>
                  </a:cubicBezTo>
                  <a:lnTo>
                    <a:pt x="0" y="20590"/>
                  </a:lnTo>
                  <a:lnTo>
                    <a:pt x="15634" y="20590"/>
                  </a:lnTo>
                  <a:cubicBezTo>
                    <a:pt x="23837" y="17584"/>
                    <a:pt x="31033" y="2986"/>
                    <a:pt x="31033" y="2986"/>
                  </a:cubicBezTo>
                  <a:cubicBezTo>
                    <a:pt x="31018" y="2912"/>
                    <a:pt x="31001" y="2840"/>
                    <a:pt x="30984" y="2768"/>
                  </a:cubicBezTo>
                  <a:cubicBezTo>
                    <a:pt x="30538" y="949"/>
                    <a:pt x="28986" y="0"/>
                    <a:pt x="27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63;p76">
              <a:extLst>
                <a:ext uri="{FF2B5EF4-FFF2-40B4-BE49-F238E27FC236}">
                  <a16:creationId xmlns:a16="http://schemas.microsoft.com/office/drawing/2014/main" id="{37024A7D-A4FA-4DAC-9F13-85DD994922D7}"/>
                </a:ext>
              </a:extLst>
            </p:cNvPr>
            <p:cNvSpPr/>
            <p:nvPr/>
          </p:nvSpPr>
          <p:spPr>
            <a:xfrm>
              <a:off x="5436600" y="2353125"/>
              <a:ext cx="297025" cy="91475"/>
            </a:xfrm>
            <a:custGeom>
              <a:avLst/>
              <a:gdLst/>
              <a:ahLst/>
              <a:cxnLst/>
              <a:rect l="l" t="t" r="r" b="b"/>
              <a:pathLst>
                <a:path w="11881" h="3659" extrusionOk="0">
                  <a:moveTo>
                    <a:pt x="7172" y="1"/>
                  </a:moveTo>
                  <a:cubicBezTo>
                    <a:pt x="6663" y="1"/>
                    <a:pt x="6156" y="44"/>
                    <a:pt x="5690" y="157"/>
                  </a:cubicBezTo>
                  <a:cubicBezTo>
                    <a:pt x="3540" y="674"/>
                    <a:pt x="1" y="1707"/>
                    <a:pt x="1" y="3659"/>
                  </a:cubicBezTo>
                  <a:lnTo>
                    <a:pt x="9747" y="3659"/>
                  </a:lnTo>
                  <a:cubicBezTo>
                    <a:pt x="9747" y="3659"/>
                    <a:pt x="11881" y="2329"/>
                    <a:pt x="10866" y="574"/>
                  </a:cubicBezTo>
                  <a:cubicBezTo>
                    <a:pt x="10866" y="574"/>
                    <a:pt x="9010" y="1"/>
                    <a:pt x="7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64;p76">
              <a:extLst>
                <a:ext uri="{FF2B5EF4-FFF2-40B4-BE49-F238E27FC236}">
                  <a16:creationId xmlns:a16="http://schemas.microsoft.com/office/drawing/2014/main" id="{F0D137E6-4570-45A5-9D88-FFFBD3169D78}"/>
                </a:ext>
              </a:extLst>
            </p:cNvPr>
            <p:cNvSpPr/>
            <p:nvPr/>
          </p:nvSpPr>
          <p:spPr>
            <a:xfrm>
              <a:off x="5421250" y="2228200"/>
              <a:ext cx="433300" cy="216650"/>
            </a:xfrm>
            <a:custGeom>
              <a:avLst/>
              <a:gdLst/>
              <a:ahLst/>
              <a:cxnLst/>
              <a:rect l="l" t="t" r="r" b="b"/>
              <a:pathLst>
                <a:path w="17332" h="8666" extrusionOk="0">
                  <a:moveTo>
                    <a:pt x="1" y="1"/>
                  </a:moveTo>
                  <a:cubicBezTo>
                    <a:pt x="1" y="4787"/>
                    <a:pt x="3881" y="8665"/>
                    <a:pt x="8665" y="8665"/>
                  </a:cubicBezTo>
                  <a:cubicBezTo>
                    <a:pt x="13451" y="8665"/>
                    <a:pt x="17332" y="4787"/>
                    <a:pt x="17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65;p76">
              <a:extLst>
                <a:ext uri="{FF2B5EF4-FFF2-40B4-BE49-F238E27FC236}">
                  <a16:creationId xmlns:a16="http://schemas.microsoft.com/office/drawing/2014/main" id="{C7D3B474-6A97-4ADF-B287-AB565773C8CD}"/>
                </a:ext>
              </a:extLst>
            </p:cNvPr>
            <p:cNvSpPr/>
            <p:nvPr/>
          </p:nvSpPr>
          <p:spPr>
            <a:xfrm>
              <a:off x="6052450" y="1242550"/>
              <a:ext cx="703975" cy="993975"/>
            </a:xfrm>
            <a:custGeom>
              <a:avLst/>
              <a:gdLst/>
              <a:ahLst/>
              <a:cxnLst/>
              <a:rect l="l" t="t" r="r" b="b"/>
              <a:pathLst>
                <a:path w="28159" h="39759" extrusionOk="0">
                  <a:moveTo>
                    <a:pt x="10898" y="0"/>
                  </a:moveTo>
                  <a:cubicBezTo>
                    <a:pt x="4086" y="0"/>
                    <a:pt x="662" y="5735"/>
                    <a:pt x="662" y="5735"/>
                  </a:cubicBezTo>
                  <a:cubicBezTo>
                    <a:pt x="1" y="11395"/>
                    <a:pt x="3187" y="19958"/>
                    <a:pt x="6035" y="26249"/>
                  </a:cubicBezTo>
                  <a:cubicBezTo>
                    <a:pt x="8702" y="32141"/>
                    <a:pt x="13503" y="38829"/>
                    <a:pt x="19914" y="39683"/>
                  </a:cubicBezTo>
                  <a:cubicBezTo>
                    <a:pt x="20298" y="39734"/>
                    <a:pt x="20704" y="39759"/>
                    <a:pt x="21120" y="39759"/>
                  </a:cubicBezTo>
                  <a:cubicBezTo>
                    <a:pt x="24337" y="39759"/>
                    <a:pt x="28159" y="38283"/>
                    <a:pt x="27360" y="36162"/>
                  </a:cubicBezTo>
                  <a:cubicBezTo>
                    <a:pt x="20858" y="18917"/>
                    <a:pt x="27280" y="4098"/>
                    <a:pt x="14587" y="532"/>
                  </a:cubicBezTo>
                  <a:cubicBezTo>
                    <a:pt x="13264" y="160"/>
                    <a:pt x="12034" y="0"/>
                    <a:pt x="108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66;p76">
              <a:extLst>
                <a:ext uri="{FF2B5EF4-FFF2-40B4-BE49-F238E27FC236}">
                  <a16:creationId xmlns:a16="http://schemas.microsoft.com/office/drawing/2014/main" id="{6147E073-98AA-4CD2-AC28-757C7B08F4F0}"/>
                </a:ext>
              </a:extLst>
            </p:cNvPr>
            <p:cNvSpPr/>
            <p:nvPr/>
          </p:nvSpPr>
          <p:spPr>
            <a:xfrm>
              <a:off x="5652950" y="2786625"/>
              <a:ext cx="1072600" cy="1025550"/>
            </a:xfrm>
            <a:custGeom>
              <a:avLst/>
              <a:gdLst/>
              <a:ahLst/>
              <a:cxnLst/>
              <a:rect l="l" t="t" r="r" b="b"/>
              <a:pathLst>
                <a:path w="42904" h="41022" extrusionOk="0">
                  <a:moveTo>
                    <a:pt x="34146" y="0"/>
                  </a:moveTo>
                  <a:cubicBezTo>
                    <a:pt x="29058" y="0"/>
                    <a:pt x="25507" y="431"/>
                    <a:pt x="25507" y="431"/>
                  </a:cubicBezTo>
                  <a:cubicBezTo>
                    <a:pt x="25507" y="431"/>
                    <a:pt x="7459" y="1706"/>
                    <a:pt x="4931" y="5420"/>
                  </a:cubicBezTo>
                  <a:cubicBezTo>
                    <a:pt x="1" y="12666"/>
                    <a:pt x="185" y="40013"/>
                    <a:pt x="185" y="40013"/>
                  </a:cubicBezTo>
                  <a:cubicBezTo>
                    <a:pt x="1293" y="40833"/>
                    <a:pt x="2906" y="41022"/>
                    <a:pt x="4158" y="41022"/>
                  </a:cubicBezTo>
                  <a:cubicBezTo>
                    <a:pt x="5230" y="41022"/>
                    <a:pt x="6037" y="40883"/>
                    <a:pt x="6037" y="40883"/>
                  </a:cubicBezTo>
                  <a:lnTo>
                    <a:pt x="13181" y="11865"/>
                  </a:lnTo>
                  <a:cubicBezTo>
                    <a:pt x="13181" y="11865"/>
                    <a:pt x="20707" y="11533"/>
                    <a:pt x="32673" y="11519"/>
                  </a:cubicBezTo>
                  <a:cubicBezTo>
                    <a:pt x="42903" y="11507"/>
                    <a:pt x="40590" y="241"/>
                    <a:pt x="40590" y="241"/>
                  </a:cubicBezTo>
                  <a:cubicBezTo>
                    <a:pt x="38291" y="64"/>
                    <a:pt x="36105" y="0"/>
                    <a:pt x="34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67;p76">
              <a:extLst>
                <a:ext uri="{FF2B5EF4-FFF2-40B4-BE49-F238E27FC236}">
                  <a16:creationId xmlns:a16="http://schemas.microsoft.com/office/drawing/2014/main" id="{7D77D184-CE68-4C22-AF16-A89749542762}"/>
                </a:ext>
              </a:extLst>
            </p:cNvPr>
            <p:cNvSpPr/>
            <p:nvPr/>
          </p:nvSpPr>
          <p:spPr>
            <a:xfrm>
              <a:off x="5381750" y="3786925"/>
              <a:ext cx="429550" cy="168350"/>
            </a:xfrm>
            <a:custGeom>
              <a:avLst/>
              <a:gdLst/>
              <a:ahLst/>
              <a:cxnLst/>
              <a:rect l="l" t="t" r="r" b="b"/>
              <a:pathLst>
                <a:path w="17182" h="6734" extrusionOk="0">
                  <a:moveTo>
                    <a:pt x="11033" y="1"/>
                  </a:moveTo>
                  <a:cubicBezTo>
                    <a:pt x="9587" y="824"/>
                    <a:pt x="8178" y="965"/>
                    <a:pt x="6863" y="965"/>
                  </a:cubicBezTo>
                  <a:cubicBezTo>
                    <a:pt x="6176" y="965"/>
                    <a:pt x="5516" y="927"/>
                    <a:pt x="4889" y="927"/>
                  </a:cubicBezTo>
                  <a:cubicBezTo>
                    <a:pt x="3986" y="927"/>
                    <a:pt x="3153" y="1006"/>
                    <a:pt x="2414" y="1397"/>
                  </a:cubicBezTo>
                  <a:cubicBezTo>
                    <a:pt x="185" y="2576"/>
                    <a:pt x="1" y="5163"/>
                    <a:pt x="1" y="5163"/>
                  </a:cubicBezTo>
                  <a:lnTo>
                    <a:pt x="16578" y="6734"/>
                  </a:lnTo>
                  <a:cubicBezTo>
                    <a:pt x="16578" y="6734"/>
                    <a:pt x="16995" y="3348"/>
                    <a:pt x="17089" y="2364"/>
                  </a:cubicBezTo>
                  <a:cubicBezTo>
                    <a:pt x="17181" y="1380"/>
                    <a:pt x="16885" y="871"/>
                    <a:pt x="16885" y="871"/>
                  </a:cubicBezTo>
                  <a:cubicBezTo>
                    <a:pt x="11787" y="833"/>
                    <a:pt x="11033" y="1"/>
                    <a:pt x="11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68;p76">
              <a:extLst>
                <a:ext uri="{FF2B5EF4-FFF2-40B4-BE49-F238E27FC236}">
                  <a16:creationId xmlns:a16="http://schemas.microsoft.com/office/drawing/2014/main" id="{4D0D2180-F999-4E01-85AE-D03918EAEEDB}"/>
                </a:ext>
              </a:extLst>
            </p:cNvPr>
            <p:cNvSpPr/>
            <p:nvPr/>
          </p:nvSpPr>
          <p:spPr>
            <a:xfrm>
              <a:off x="6212250" y="1827900"/>
              <a:ext cx="546800" cy="1003725"/>
            </a:xfrm>
            <a:custGeom>
              <a:avLst/>
              <a:gdLst/>
              <a:ahLst/>
              <a:cxnLst/>
              <a:rect l="l" t="t" r="r" b="b"/>
              <a:pathLst>
                <a:path w="21872" h="40149" extrusionOk="0">
                  <a:moveTo>
                    <a:pt x="8065" y="1"/>
                  </a:moveTo>
                  <a:lnTo>
                    <a:pt x="2904" y="2233"/>
                  </a:lnTo>
                  <a:cubicBezTo>
                    <a:pt x="2904" y="2233"/>
                    <a:pt x="1" y="5465"/>
                    <a:pt x="1688" y="11128"/>
                  </a:cubicBezTo>
                  <a:cubicBezTo>
                    <a:pt x="3377" y="16793"/>
                    <a:pt x="2204" y="37505"/>
                    <a:pt x="2204" y="37505"/>
                  </a:cubicBezTo>
                  <a:cubicBezTo>
                    <a:pt x="6461" y="39842"/>
                    <a:pt x="15140" y="40149"/>
                    <a:pt x="19400" y="40149"/>
                  </a:cubicBezTo>
                  <a:cubicBezTo>
                    <a:pt x="20916" y="40149"/>
                    <a:pt x="21872" y="40110"/>
                    <a:pt x="21872" y="40110"/>
                  </a:cubicBezTo>
                  <a:cubicBezTo>
                    <a:pt x="21718" y="27871"/>
                    <a:pt x="18250" y="10711"/>
                    <a:pt x="14947" y="5465"/>
                  </a:cubicBezTo>
                  <a:cubicBezTo>
                    <a:pt x="11643" y="222"/>
                    <a:pt x="8065" y="1"/>
                    <a:pt x="8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2269;p76">
              <a:extLst>
                <a:ext uri="{FF2B5EF4-FFF2-40B4-BE49-F238E27FC236}">
                  <a16:creationId xmlns:a16="http://schemas.microsoft.com/office/drawing/2014/main" id="{96B33239-88F1-41E9-B2C2-7E3E39DB7E77}"/>
                </a:ext>
              </a:extLst>
            </p:cNvPr>
            <p:cNvSpPr/>
            <p:nvPr/>
          </p:nvSpPr>
          <p:spPr>
            <a:xfrm>
              <a:off x="5603750" y="2765500"/>
              <a:ext cx="1166125" cy="931025"/>
            </a:xfrm>
            <a:custGeom>
              <a:avLst/>
              <a:gdLst/>
              <a:ahLst/>
              <a:cxnLst/>
              <a:rect l="l" t="t" r="r" b="b"/>
              <a:pathLst>
                <a:path w="46645" h="37241" extrusionOk="0">
                  <a:moveTo>
                    <a:pt x="21992" y="1"/>
                  </a:moveTo>
                  <a:cubicBezTo>
                    <a:pt x="17074" y="1"/>
                    <a:pt x="11738" y="409"/>
                    <a:pt x="10185" y="2052"/>
                  </a:cubicBezTo>
                  <a:cubicBezTo>
                    <a:pt x="4166" y="8423"/>
                    <a:pt x="0" y="35450"/>
                    <a:pt x="0" y="35450"/>
                  </a:cubicBezTo>
                  <a:cubicBezTo>
                    <a:pt x="1717" y="37205"/>
                    <a:pt x="5333" y="37240"/>
                    <a:pt x="5622" y="37240"/>
                  </a:cubicBezTo>
                  <a:cubicBezTo>
                    <a:pt x="5634" y="37240"/>
                    <a:pt x="5640" y="37240"/>
                    <a:pt x="5640" y="37240"/>
                  </a:cubicBezTo>
                  <a:lnTo>
                    <a:pt x="17307" y="9725"/>
                  </a:lnTo>
                  <a:cubicBezTo>
                    <a:pt x="17307" y="9725"/>
                    <a:pt x="24788" y="10595"/>
                    <a:pt x="36605" y="12482"/>
                  </a:cubicBezTo>
                  <a:cubicBezTo>
                    <a:pt x="37267" y="12588"/>
                    <a:pt x="37885" y="12638"/>
                    <a:pt x="38460" y="12638"/>
                  </a:cubicBezTo>
                  <a:cubicBezTo>
                    <a:pt x="46645" y="12638"/>
                    <a:pt x="46212" y="2606"/>
                    <a:pt x="46212" y="2606"/>
                  </a:cubicBezTo>
                  <a:cubicBezTo>
                    <a:pt x="38149" y="664"/>
                    <a:pt x="31292" y="398"/>
                    <a:pt x="31292" y="398"/>
                  </a:cubicBezTo>
                  <a:cubicBezTo>
                    <a:pt x="31292" y="398"/>
                    <a:pt x="26846" y="1"/>
                    <a:pt x="21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70;p76">
              <a:extLst>
                <a:ext uri="{FF2B5EF4-FFF2-40B4-BE49-F238E27FC236}">
                  <a16:creationId xmlns:a16="http://schemas.microsoft.com/office/drawing/2014/main" id="{727ABADC-0414-4344-80D3-B7CE77AC1354}"/>
                </a:ext>
              </a:extLst>
            </p:cNvPr>
            <p:cNvSpPr/>
            <p:nvPr/>
          </p:nvSpPr>
          <p:spPr>
            <a:xfrm>
              <a:off x="5310925" y="3647225"/>
              <a:ext cx="439100" cy="192775"/>
            </a:xfrm>
            <a:custGeom>
              <a:avLst/>
              <a:gdLst/>
              <a:ahLst/>
              <a:cxnLst/>
              <a:rect l="l" t="t" r="r" b="b"/>
              <a:pathLst>
                <a:path w="17564" h="7711" extrusionOk="0">
                  <a:moveTo>
                    <a:pt x="4229" y="1"/>
                  </a:moveTo>
                  <a:cubicBezTo>
                    <a:pt x="3801" y="1"/>
                    <a:pt x="3386" y="54"/>
                    <a:pt x="2983" y="190"/>
                  </a:cubicBezTo>
                  <a:cubicBezTo>
                    <a:pt x="593" y="999"/>
                    <a:pt x="1" y="3525"/>
                    <a:pt x="1" y="3525"/>
                  </a:cubicBezTo>
                  <a:lnTo>
                    <a:pt x="16117" y="7711"/>
                  </a:lnTo>
                  <a:cubicBezTo>
                    <a:pt x="16117" y="7711"/>
                    <a:pt x="17068" y="4434"/>
                    <a:pt x="17316" y="3478"/>
                  </a:cubicBezTo>
                  <a:cubicBezTo>
                    <a:pt x="17564" y="2519"/>
                    <a:pt x="17353" y="1971"/>
                    <a:pt x="17353" y="1971"/>
                  </a:cubicBezTo>
                  <a:cubicBezTo>
                    <a:pt x="12326" y="1122"/>
                    <a:pt x="11713" y="181"/>
                    <a:pt x="11713" y="181"/>
                  </a:cubicBezTo>
                  <a:cubicBezTo>
                    <a:pt x="10828" y="512"/>
                    <a:pt x="9989" y="628"/>
                    <a:pt x="9192" y="628"/>
                  </a:cubicBezTo>
                  <a:cubicBezTo>
                    <a:pt x="7336" y="628"/>
                    <a:pt x="5704" y="1"/>
                    <a:pt x="4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71;p76">
              <a:extLst>
                <a:ext uri="{FF2B5EF4-FFF2-40B4-BE49-F238E27FC236}">
                  <a16:creationId xmlns:a16="http://schemas.microsoft.com/office/drawing/2014/main" id="{88F2E878-F7F6-4D22-9722-4C2010B3520B}"/>
                </a:ext>
              </a:extLst>
            </p:cNvPr>
            <p:cNvSpPr/>
            <p:nvPr/>
          </p:nvSpPr>
          <p:spPr>
            <a:xfrm>
              <a:off x="6331225" y="1656500"/>
              <a:ext cx="50" cy="175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0" y="1"/>
                  </a:moveTo>
                  <a:cubicBezTo>
                    <a:pt x="0" y="2"/>
                    <a:pt x="0" y="5"/>
                    <a:pt x="2" y="7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72;p76">
              <a:extLst>
                <a:ext uri="{FF2B5EF4-FFF2-40B4-BE49-F238E27FC236}">
                  <a16:creationId xmlns:a16="http://schemas.microsoft.com/office/drawing/2014/main" id="{396909C7-6842-4C1C-BC86-E3DB6B5C6A21}"/>
                </a:ext>
              </a:extLst>
            </p:cNvPr>
            <p:cNvSpPr/>
            <p:nvPr/>
          </p:nvSpPr>
          <p:spPr>
            <a:xfrm>
              <a:off x="5721675" y="1929850"/>
              <a:ext cx="775850" cy="514750"/>
            </a:xfrm>
            <a:custGeom>
              <a:avLst/>
              <a:gdLst/>
              <a:ahLst/>
              <a:cxnLst/>
              <a:rect l="l" t="t" r="r" b="b"/>
              <a:pathLst>
                <a:path w="31034" h="20590" extrusionOk="0">
                  <a:moveTo>
                    <a:pt x="27419" y="0"/>
                  </a:moveTo>
                  <a:cubicBezTo>
                    <a:pt x="26066" y="0"/>
                    <a:pt x="24700" y="707"/>
                    <a:pt x="24020" y="2172"/>
                  </a:cubicBezTo>
                  <a:cubicBezTo>
                    <a:pt x="20983" y="8725"/>
                    <a:pt x="15943" y="14287"/>
                    <a:pt x="15943" y="14287"/>
                  </a:cubicBezTo>
                  <a:cubicBezTo>
                    <a:pt x="14477" y="15362"/>
                    <a:pt x="12639" y="15789"/>
                    <a:pt x="7237" y="16641"/>
                  </a:cubicBezTo>
                  <a:cubicBezTo>
                    <a:pt x="6248" y="16799"/>
                    <a:pt x="682" y="17697"/>
                    <a:pt x="682" y="17697"/>
                  </a:cubicBezTo>
                  <a:lnTo>
                    <a:pt x="0" y="20590"/>
                  </a:lnTo>
                  <a:lnTo>
                    <a:pt x="15636" y="20590"/>
                  </a:lnTo>
                  <a:cubicBezTo>
                    <a:pt x="23839" y="17584"/>
                    <a:pt x="31034" y="2986"/>
                    <a:pt x="31034" y="2986"/>
                  </a:cubicBezTo>
                  <a:cubicBezTo>
                    <a:pt x="31018" y="2912"/>
                    <a:pt x="31002" y="2840"/>
                    <a:pt x="30985" y="2768"/>
                  </a:cubicBezTo>
                  <a:cubicBezTo>
                    <a:pt x="30539" y="949"/>
                    <a:pt x="28987" y="0"/>
                    <a:pt x="27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73;p76">
              <a:extLst>
                <a:ext uri="{FF2B5EF4-FFF2-40B4-BE49-F238E27FC236}">
                  <a16:creationId xmlns:a16="http://schemas.microsoft.com/office/drawing/2014/main" id="{A8E75A38-0522-4DB8-A894-4B008E24CA21}"/>
                </a:ext>
              </a:extLst>
            </p:cNvPr>
            <p:cNvSpPr/>
            <p:nvPr/>
          </p:nvSpPr>
          <p:spPr>
            <a:xfrm>
              <a:off x="5498650" y="2353125"/>
              <a:ext cx="297025" cy="91475"/>
            </a:xfrm>
            <a:custGeom>
              <a:avLst/>
              <a:gdLst/>
              <a:ahLst/>
              <a:cxnLst/>
              <a:rect l="l" t="t" r="r" b="b"/>
              <a:pathLst>
                <a:path w="11881" h="3659" extrusionOk="0">
                  <a:moveTo>
                    <a:pt x="7172" y="1"/>
                  </a:moveTo>
                  <a:cubicBezTo>
                    <a:pt x="6664" y="1"/>
                    <a:pt x="6157" y="44"/>
                    <a:pt x="5691" y="157"/>
                  </a:cubicBezTo>
                  <a:cubicBezTo>
                    <a:pt x="3541" y="674"/>
                    <a:pt x="0" y="1707"/>
                    <a:pt x="0" y="3659"/>
                  </a:cubicBezTo>
                  <a:lnTo>
                    <a:pt x="9747" y="3659"/>
                  </a:lnTo>
                  <a:cubicBezTo>
                    <a:pt x="9747" y="3659"/>
                    <a:pt x="11880" y="2329"/>
                    <a:pt x="10865" y="574"/>
                  </a:cubicBezTo>
                  <a:cubicBezTo>
                    <a:pt x="10865" y="574"/>
                    <a:pt x="9009" y="1"/>
                    <a:pt x="7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74;p76">
              <a:extLst>
                <a:ext uri="{FF2B5EF4-FFF2-40B4-BE49-F238E27FC236}">
                  <a16:creationId xmlns:a16="http://schemas.microsoft.com/office/drawing/2014/main" id="{A3E49DD5-C4DD-423C-B70D-27C8087EB5AB}"/>
                </a:ext>
              </a:extLst>
            </p:cNvPr>
            <p:cNvSpPr/>
            <p:nvPr/>
          </p:nvSpPr>
          <p:spPr>
            <a:xfrm>
              <a:off x="6039250" y="1292650"/>
              <a:ext cx="515525" cy="426100"/>
            </a:xfrm>
            <a:custGeom>
              <a:avLst/>
              <a:gdLst/>
              <a:ahLst/>
              <a:cxnLst/>
              <a:rect l="l" t="t" r="r" b="b"/>
              <a:pathLst>
                <a:path w="20621" h="17044" extrusionOk="0">
                  <a:moveTo>
                    <a:pt x="9381" y="1"/>
                  </a:moveTo>
                  <a:cubicBezTo>
                    <a:pt x="5412" y="1"/>
                    <a:pt x="1594" y="2014"/>
                    <a:pt x="972" y="4160"/>
                  </a:cubicBezTo>
                  <a:cubicBezTo>
                    <a:pt x="0" y="7505"/>
                    <a:pt x="1722" y="9150"/>
                    <a:pt x="1722" y="9150"/>
                  </a:cubicBezTo>
                  <a:lnTo>
                    <a:pt x="13956" y="17044"/>
                  </a:lnTo>
                  <a:cubicBezTo>
                    <a:pt x="19820" y="12138"/>
                    <a:pt x="20620" y="6658"/>
                    <a:pt x="15654" y="2223"/>
                  </a:cubicBezTo>
                  <a:cubicBezTo>
                    <a:pt x="13872" y="632"/>
                    <a:pt x="11603" y="1"/>
                    <a:pt x="9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275;p76">
              <a:extLst>
                <a:ext uri="{FF2B5EF4-FFF2-40B4-BE49-F238E27FC236}">
                  <a16:creationId xmlns:a16="http://schemas.microsoft.com/office/drawing/2014/main" id="{B2A633CD-06F2-48D4-A9AD-C3C39BB6882D}"/>
                </a:ext>
              </a:extLst>
            </p:cNvPr>
            <p:cNvSpPr/>
            <p:nvPr/>
          </p:nvSpPr>
          <p:spPr>
            <a:xfrm>
              <a:off x="6261725" y="1678475"/>
              <a:ext cx="152150" cy="223425"/>
            </a:xfrm>
            <a:custGeom>
              <a:avLst/>
              <a:gdLst/>
              <a:ahLst/>
              <a:cxnLst/>
              <a:rect l="l" t="t" r="r" b="b"/>
              <a:pathLst>
                <a:path w="6086" h="8937" extrusionOk="0">
                  <a:moveTo>
                    <a:pt x="4442" y="0"/>
                  </a:moveTo>
                  <a:cubicBezTo>
                    <a:pt x="3002" y="0"/>
                    <a:pt x="1865" y="1179"/>
                    <a:pt x="1102" y="2319"/>
                  </a:cubicBezTo>
                  <a:cubicBezTo>
                    <a:pt x="388" y="3386"/>
                    <a:pt x="1" y="4421"/>
                    <a:pt x="1" y="4421"/>
                  </a:cubicBezTo>
                  <a:lnTo>
                    <a:pt x="687" y="6950"/>
                  </a:lnTo>
                  <a:lnTo>
                    <a:pt x="1225" y="8936"/>
                  </a:lnTo>
                  <a:cubicBezTo>
                    <a:pt x="3126" y="8821"/>
                    <a:pt x="4808" y="8204"/>
                    <a:pt x="6086" y="6174"/>
                  </a:cubicBezTo>
                  <a:lnTo>
                    <a:pt x="4681" y="11"/>
                  </a:lnTo>
                  <a:cubicBezTo>
                    <a:pt x="4600" y="4"/>
                    <a:pt x="4521" y="0"/>
                    <a:pt x="4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276;p76">
              <a:extLst>
                <a:ext uri="{FF2B5EF4-FFF2-40B4-BE49-F238E27FC236}">
                  <a16:creationId xmlns:a16="http://schemas.microsoft.com/office/drawing/2014/main" id="{8B2451C1-D0D2-4FC4-A01F-6205C70F10C3}"/>
                </a:ext>
              </a:extLst>
            </p:cNvPr>
            <p:cNvSpPr/>
            <p:nvPr/>
          </p:nvSpPr>
          <p:spPr>
            <a:xfrm>
              <a:off x="6261725" y="1702800"/>
              <a:ext cx="103600" cy="149425"/>
            </a:xfrm>
            <a:custGeom>
              <a:avLst/>
              <a:gdLst/>
              <a:ahLst/>
              <a:cxnLst/>
              <a:rect l="l" t="t" r="r" b="b"/>
              <a:pathLst>
                <a:path w="4144" h="5977" extrusionOk="0">
                  <a:moveTo>
                    <a:pt x="4144" y="1"/>
                  </a:moveTo>
                  <a:lnTo>
                    <a:pt x="1102" y="1346"/>
                  </a:lnTo>
                  <a:cubicBezTo>
                    <a:pt x="388" y="2413"/>
                    <a:pt x="1" y="3446"/>
                    <a:pt x="1" y="3446"/>
                  </a:cubicBezTo>
                  <a:lnTo>
                    <a:pt x="687" y="5977"/>
                  </a:lnTo>
                  <a:cubicBezTo>
                    <a:pt x="3592" y="4389"/>
                    <a:pt x="4144" y="1"/>
                    <a:pt x="4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277;p76">
              <a:extLst>
                <a:ext uri="{FF2B5EF4-FFF2-40B4-BE49-F238E27FC236}">
                  <a16:creationId xmlns:a16="http://schemas.microsoft.com/office/drawing/2014/main" id="{3D628724-345A-4CC8-AEF9-3B62A6C2096B}"/>
                </a:ext>
              </a:extLst>
            </p:cNvPr>
            <p:cNvSpPr/>
            <p:nvPr/>
          </p:nvSpPr>
          <p:spPr>
            <a:xfrm>
              <a:off x="6071675" y="1382275"/>
              <a:ext cx="378675" cy="438850"/>
            </a:xfrm>
            <a:custGeom>
              <a:avLst/>
              <a:gdLst/>
              <a:ahLst/>
              <a:cxnLst/>
              <a:rect l="l" t="t" r="r" b="b"/>
              <a:pathLst>
                <a:path w="15147" h="17554" extrusionOk="0">
                  <a:moveTo>
                    <a:pt x="5769" y="1"/>
                  </a:moveTo>
                  <a:cubicBezTo>
                    <a:pt x="4418" y="1"/>
                    <a:pt x="2781" y="415"/>
                    <a:pt x="497" y="1513"/>
                  </a:cubicBezTo>
                  <a:cubicBezTo>
                    <a:pt x="497" y="1513"/>
                    <a:pt x="945" y="3311"/>
                    <a:pt x="471" y="8803"/>
                  </a:cubicBezTo>
                  <a:cubicBezTo>
                    <a:pt x="1" y="14244"/>
                    <a:pt x="1238" y="17553"/>
                    <a:pt x="4308" y="17553"/>
                  </a:cubicBezTo>
                  <a:cubicBezTo>
                    <a:pt x="4337" y="17553"/>
                    <a:pt x="4366" y="17553"/>
                    <a:pt x="4395" y="17552"/>
                  </a:cubicBezTo>
                  <a:cubicBezTo>
                    <a:pt x="6536" y="17508"/>
                    <a:pt x="10401" y="14916"/>
                    <a:pt x="12773" y="12068"/>
                  </a:cubicBezTo>
                  <a:cubicBezTo>
                    <a:pt x="15147" y="9219"/>
                    <a:pt x="13115" y="2912"/>
                    <a:pt x="10336" y="1488"/>
                  </a:cubicBezTo>
                  <a:cubicBezTo>
                    <a:pt x="8773" y="687"/>
                    <a:pt x="7507" y="1"/>
                    <a:pt x="5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278;p76">
              <a:extLst>
                <a:ext uri="{FF2B5EF4-FFF2-40B4-BE49-F238E27FC236}">
                  <a16:creationId xmlns:a16="http://schemas.microsoft.com/office/drawing/2014/main" id="{75776242-34E9-46C6-A7D6-312E24F195F5}"/>
                </a:ext>
              </a:extLst>
            </p:cNvPr>
            <p:cNvSpPr/>
            <p:nvPr/>
          </p:nvSpPr>
          <p:spPr>
            <a:xfrm>
              <a:off x="6050075" y="1567500"/>
              <a:ext cx="54675" cy="105550"/>
            </a:xfrm>
            <a:custGeom>
              <a:avLst/>
              <a:gdLst/>
              <a:ahLst/>
              <a:cxnLst/>
              <a:rect l="l" t="t" r="r" b="b"/>
              <a:pathLst>
                <a:path w="2187" h="4222" extrusionOk="0">
                  <a:moveTo>
                    <a:pt x="1980" y="0"/>
                  </a:moveTo>
                  <a:lnTo>
                    <a:pt x="105" y="3702"/>
                  </a:lnTo>
                  <a:cubicBezTo>
                    <a:pt x="0" y="3909"/>
                    <a:pt x="146" y="4157"/>
                    <a:pt x="380" y="4164"/>
                  </a:cubicBezTo>
                  <a:lnTo>
                    <a:pt x="2187" y="4221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279;p76">
              <a:extLst>
                <a:ext uri="{FF2B5EF4-FFF2-40B4-BE49-F238E27FC236}">
                  <a16:creationId xmlns:a16="http://schemas.microsoft.com/office/drawing/2014/main" id="{9D806DB5-E02B-4627-87AA-ADDD28357AC0}"/>
                </a:ext>
              </a:extLst>
            </p:cNvPr>
            <p:cNvSpPr/>
            <p:nvPr/>
          </p:nvSpPr>
          <p:spPr>
            <a:xfrm>
              <a:off x="6083400" y="1376250"/>
              <a:ext cx="655200" cy="843500"/>
            </a:xfrm>
            <a:custGeom>
              <a:avLst/>
              <a:gdLst/>
              <a:ahLst/>
              <a:cxnLst/>
              <a:rect l="l" t="t" r="r" b="b"/>
              <a:pathLst>
                <a:path w="26208" h="33740" extrusionOk="0">
                  <a:moveTo>
                    <a:pt x="5246" y="1"/>
                  </a:moveTo>
                  <a:cubicBezTo>
                    <a:pt x="3644" y="1"/>
                    <a:pt x="1984" y="454"/>
                    <a:pt x="419" y="1484"/>
                  </a:cubicBezTo>
                  <a:cubicBezTo>
                    <a:pt x="287" y="1570"/>
                    <a:pt x="158" y="1659"/>
                    <a:pt x="28" y="1754"/>
                  </a:cubicBezTo>
                  <a:lnTo>
                    <a:pt x="0" y="3243"/>
                  </a:lnTo>
                  <a:cubicBezTo>
                    <a:pt x="0" y="3243"/>
                    <a:pt x="5144" y="5189"/>
                    <a:pt x="5775" y="8022"/>
                  </a:cubicBezTo>
                  <a:cubicBezTo>
                    <a:pt x="5903" y="8598"/>
                    <a:pt x="6076" y="8829"/>
                    <a:pt x="6288" y="8829"/>
                  </a:cubicBezTo>
                  <a:cubicBezTo>
                    <a:pt x="7115" y="8829"/>
                    <a:pt x="8531" y="5303"/>
                    <a:pt x="10151" y="5130"/>
                  </a:cubicBezTo>
                  <a:cubicBezTo>
                    <a:pt x="10229" y="5122"/>
                    <a:pt x="10304" y="5118"/>
                    <a:pt x="10376" y="5118"/>
                  </a:cubicBezTo>
                  <a:cubicBezTo>
                    <a:pt x="12908" y="5118"/>
                    <a:pt x="12064" y="10064"/>
                    <a:pt x="10002" y="10437"/>
                  </a:cubicBezTo>
                  <a:cubicBezTo>
                    <a:pt x="9882" y="10458"/>
                    <a:pt x="9859" y="10750"/>
                    <a:pt x="9915" y="11211"/>
                  </a:cubicBezTo>
                  <a:lnTo>
                    <a:pt x="9915" y="11217"/>
                  </a:lnTo>
                  <a:cubicBezTo>
                    <a:pt x="9915" y="11222"/>
                    <a:pt x="9916" y="11228"/>
                    <a:pt x="9916" y="11232"/>
                  </a:cubicBezTo>
                  <a:cubicBezTo>
                    <a:pt x="9918" y="11241"/>
                    <a:pt x="9918" y="11251"/>
                    <a:pt x="9919" y="11261"/>
                  </a:cubicBezTo>
                  <a:lnTo>
                    <a:pt x="9924" y="11300"/>
                  </a:lnTo>
                  <a:cubicBezTo>
                    <a:pt x="9927" y="11323"/>
                    <a:pt x="9930" y="11349"/>
                    <a:pt x="9935" y="11383"/>
                  </a:cubicBezTo>
                  <a:cubicBezTo>
                    <a:pt x="9939" y="11415"/>
                    <a:pt x="9944" y="11450"/>
                    <a:pt x="9948" y="11484"/>
                  </a:cubicBezTo>
                  <a:cubicBezTo>
                    <a:pt x="10279" y="13867"/>
                    <a:pt x="13164" y="31554"/>
                    <a:pt x="23745" y="33739"/>
                  </a:cubicBezTo>
                  <a:cubicBezTo>
                    <a:pt x="23745" y="33739"/>
                    <a:pt x="26071" y="32815"/>
                    <a:pt x="26208" y="31130"/>
                  </a:cubicBezTo>
                  <a:lnTo>
                    <a:pt x="13564" y="11226"/>
                  </a:lnTo>
                  <a:cubicBezTo>
                    <a:pt x="15715" y="5487"/>
                    <a:pt x="10824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280;p76">
              <a:extLst>
                <a:ext uri="{FF2B5EF4-FFF2-40B4-BE49-F238E27FC236}">
                  <a16:creationId xmlns:a16="http://schemas.microsoft.com/office/drawing/2014/main" id="{FE55A1DD-0DD0-40FD-870F-9649904D5191}"/>
                </a:ext>
              </a:extLst>
            </p:cNvPr>
            <p:cNvSpPr/>
            <p:nvPr/>
          </p:nvSpPr>
          <p:spPr>
            <a:xfrm>
              <a:off x="6025575" y="1734800"/>
              <a:ext cx="1194175" cy="1531475"/>
            </a:xfrm>
            <a:custGeom>
              <a:avLst/>
              <a:gdLst/>
              <a:ahLst/>
              <a:cxnLst/>
              <a:rect l="l" t="t" r="r" b="b"/>
              <a:pathLst>
                <a:path w="47767" h="61259" extrusionOk="0">
                  <a:moveTo>
                    <a:pt x="33060" y="1"/>
                  </a:moveTo>
                  <a:cubicBezTo>
                    <a:pt x="33016" y="1"/>
                    <a:pt x="32971" y="1"/>
                    <a:pt x="32927" y="3"/>
                  </a:cubicBezTo>
                  <a:cubicBezTo>
                    <a:pt x="27495" y="175"/>
                    <a:pt x="34188" y="11810"/>
                    <a:pt x="34188" y="28401"/>
                  </a:cubicBezTo>
                  <a:cubicBezTo>
                    <a:pt x="34188" y="39415"/>
                    <a:pt x="31152" y="47679"/>
                    <a:pt x="23956" y="53145"/>
                  </a:cubicBezTo>
                  <a:lnTo>
                    <a:pt x="458" y="53145"/>
                  </a:lnTo>
                  <a:cubicBezTo>
                    <a:pt x="205" y="53147"/>
                    <a:pt x="1" y="53351"/>
                    <a:pt x="1" y="53603"/>
                  </a:cubicBezTo>
                  <a:lnTo>
                    <a:pt x="1" y="60803"/>
                  </a:lnTo>
                  <a:cubicBezTo>
                    <a:pt x="2" y="61055"/>
                    <a:pt x="205" y="61259"/>
                    <a:pt x="458" y="61259"/>
                  </a:cubicBezTo>
                  <a:lnTo>
                    <a:pt x="37088" y="61259"/>
                  </a:lnTo>
                  <a:cubicBezTo>
                    <a:pt x="37340" y="61259"/>
                    <a:pt x="37545" y="61055"/>
                    <a:pt x="37545" y="60803"/>
                  </a:cubicBezTo>
                  <a:lnTo>
                    <a:pt x="37545" y="54504"/>
                  </a:lnTo>
                  <a:cubicBezTo>
                    <a:pt x="41692" y="51601"/>
                    <a:pt x="46320" y="45598"/>
                    <a:pt x="46830" y="33226"/>
                  </a:cubicBezTo>
                  <a:cubicBezTo>
                    <a:pt x="47766" y="10518"/>
                    <a:pt x="38512" y="1"/>
                    <a:pt x="33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81;p76">
              <a:extLst>
                <a:ext uri="{FF2B5EF4-FFF2-40B4-BE49-F238E27FC236}">
                  <a16:creationId xmlns:a16="http://schemas.microsoft.com/office/drawing/2014/main" id="{99D3A26E-C1A2-4971-AA43-553B3A6E0376}"/>
                </a:ext>
              </a:extLst>
            </p:cNvPr>
            <p:cNvSpPr/>
            <p:nvPr/>
          </p:nvSpPr>
          <p:spPr>
            <a:xfrm>
              <a:off x="603502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82;p76">
              <a:extLst>
                <a:ext uri="{FF2B5EF4-FFF2-40B4-BE49-F238E27FC236}">
                  <a16:creationId xmlns:a16="http://schemas.microsoft.com/office/drawing/2014/main" id="{6414497B-87FA-45E5-B56A-F7F6801140B3}"/>
                </a:ext>
              </a:extLst>
            </p:cNvPr>
            <p:cNvSpPr/>
            <p:nvPr/>
          </p:nvSpPr>
          <p:spPr>
            <a:xfrm>
              <a:off x="603502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83;p76">
              <a:extLst>
                <a:ext uri="{FF2B5EF4-FFF2-40B4-BE49-F238E27FC236}">
                  <a16:creationId xmlns:a16="http://schemas.microsoft.com/office/drawing/2014/main" id="{29A68ADF-EDAB-4567-B667-52272534E145}"/>
                </a:ext>
              </a:extLst>
            </p:cNvPr>
            <p:cNvSpPr/>
            <p:nvPr/>
          </p:nvSpPr>
          <p:spPr>
            <a:xfrm>
              <a:off x="6791425" y="3181150"/>
              <a:ext cx="297925" cy="1312925"/>
            </a:xfrm>
            <a:custGeom>
              <a:avLst/>
              <a:gdLst/>
              <a:ahLst/>
              <a:cxnLst/>
              <a:rect l="l" t="t" r="r" b="b"/>
              <a:pathLst>
                <a:path w="11917" h="52517" extrusionOk="0">
                  <a:moveTo>
                    <a:pt x="3637" y="1"/>
                  </a:moveTo>
                  <a:lnTo>
                    <a:pt x="1" y="573"/>
                  </a:lnTo>
                  <a:lnTo>
                    <a:pt x="8191" y="52517"/>
                  </a:lnTo>
                  <a:lnTo>
                    <a:pt x="11916" y="52517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84;p76">
              <a:extLst>
                <a:ext uri="{FF2B5EF4-FFF2-40B4-BE49-F238E27FC236}">
                  <a16:creationId xmlns:a16="http://schemas.microsoft.com/office/drawing/2014/main" id="{E6170AF6-A57E-43B7-9EDF-09B0CF67D466}"/>
                </a:ext>
              </a:extLst>
            </p:cNvPr>
            <p:cNvSpPr/>
            <p:nvPr/>
          </p:nvSpPr>
          <p:spPr>
            <a:xfrm>
              <a:off x="584405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7" y="52517"/>
                  </a:lnTo>
                  <a:lnTo>
                    <a:pt x="11917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85;p76">
              <a:extLst>
                <a:ext uri="{FF2B5EF4-FFF2-40B4-BE49-F238E27FC236}">
                  <a16:creationId xmlns:a16="http://schemas.microsoft.com/office/drawing/2014/main" id="{68394D65-ED00-4FBB-8D01-17584D1629EF}"/>
                </a:ext>
              </a:extLst>
            </p:cNvPr>
            <p:cNvSpPr/>
            <p:nvPr/>
          </p:nvSpPr>
          <p:spPr>
            <a:xfrm>
              <a:off x="2557675" y="1844600"/>
              <a:ext cx="975400" cy="1370175"/>
            </a:xfrm>
            <a:custGeom>
              <a:avLst/>
              <a:gdLst/>
              <a:ahLst/>
              <a:cxnLst/>
              <a:rect l="l" t="t" r="r" b="b"/>
              <a:pathLst>
                <a:path w="39016" h="54807" extrusionOk="0">
                  <a:moveTo>
                    <a:pt x="6876" y="1"/>
                  </a:moveTo>
                  <a:cubicBezTo>
                    <a:pt x="3067" y="1"/>
                    <a:pt x="0" y="3067"/>
                    <a:pt x="0" y="6876"/>
                  </a:cubicBezTo>
                  <a:lnTo>
                    <a:pt x="0" y="47930"/>
                  </a:lnTo>
                  <a:cubicBezTo>
                    <a:pt x="0" y="51740"/>
                    <a:pt x="3067" y="54806"/>
                    <a:pt x="6876" y="54806"/>
                  </a:cubicBezTo>
                  <a:lnTo>
                    <a:pt x="32139" y="54806"/>
                  </a:lnTo>
                  <a:cubicBezTo>
                    <a:pt x="35949" y="54806"/>
                    <a:pt x="39015" y="51740"/>
                    <a:pt x="39015" y="47930"/>
                  </a:cubicBezTo>
                  <a:lnTo>
                    <a:pt x="39015" y="6876"/>
                  </a:lnTo>
                  <a:cubicBezTo>
                    <a:pt x="39015" y="3067"/>
                    <a:pt x="35949" y="1"/>
                    <a:pt x="32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86;p76">
              <a:extLst>
                <a:ext uri="{FF2B5EF4-FFF2-40B4-BE49-F238E27FC236}">
                  <a16:creationId xmlns:a16="http://schemas.microsoft.com/office/drawing/2014/main" id="{D69208A5-C945-4911-BF9A-D1EB82B89B27}"/>
                </a:ext>
              </a:extLst>
            </p:cNvPr>
            <p:cNvSpPr/>
            <p:nvPr/>
          </p:nvSpPr>
          <p:spPr>
            <a:xfrm>
              <a:off x="2604775" y="3530850"/>
              <a:ext cx="866000" cy="41975"/>
            </a:xfrm>
            <a:custGeom>
              <a:avLst/>
              <a:gdLst/>
              <a:ahLst/>
              <a:cxnLst/>
              <a:rect l="l" t="t" r="r" b="b"/>
              <a:pathLst>
                <a:path w="34640" h="1679" extrusionOk="0">
                  <a:moveTo>
                    <a:pt x="1" y="1"/>
                  </a:moveTo>
                  <a:lnTo>
                    <a:pt x="1" y="1679"/>
                  </a:lnTo>
                  <a:lnTo>
                    <a:pt x="34639" y="1679"/>
                  </a:lnTo>
                  <a:lnTo>
                    <a:pt x="34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87;p76">
              <a:extLst>
                <a:ext uri="{FF2B5EF4-FFF2-40B4-BE49-F238E27FC236}">
                  <a16:creationId xmlns:a16="http://schemas.microsoft.com/office/drawing/2014/main" id="{6D5A37F9-6167-4FCE-B9B5-8ED954986299}"/>
                </a:ext>
              </a:extLst>
            </p:cNvPr>
            <p:cNvSpPr/>
            <p:nvPr/>
          </p:nvSpPr>
          <p:spPr>
            <a:xfrm>
              <a:off x="2604775" y="3715350"/>
              <a:ext cx="866000" cy="41975"/>
            </a:xfrm>
            <a:custGeom>
              <a:avLst/>
              <a:gdLst/>
              <a:ahLst/>
              <a:cxnLst/>
              <a:rect l="l" t="t" r="r" b="b"/>
              <a:pathLst>
                <a:path w="34640" h="1679" extrusionOk="0">
                  <a:moveTo>
                    <a:pt x="1" y="0"/>
                  </a:moveTo>
                  <a:lnTo>
                    <a:pt x="1" y="1678"/>
                  </a:lnTo>
                  <a:lnTo>
                    <a:pt x="34639" y="1678"/>
                  </a:lnTo>
                  <a:lnTo>
                    <a:pt x="34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88;p76">
              <a:extLst>
                <a:ext uri="{FF2B5EF4-FFF2-40B4-BE49-F238E27FC236}">
                  <a16:creationId xmlns:a16="http://schemas.microsoft.com/office/drawing/2014/main" id="{21C10507-44D1-4D7A-A786-0327FC3C07DC}"/>
                </a:ext>
              </a:extLst>
            </p:cNvPr>
            <p:cNvSpPr/>
            <p:nvPr/>
          </p:nvSpPr>
          <p:spPr>
            <a:xfrm>
              <a:off x="2413225" y="3153550"/>
              <a:ext cx="298825" cy="1316950"/>
            </a:xfrm>
            <a:custGeom>
              <a:avLst/>
              <a:gdLst/>
              <a:ahLst/>
              <a:cxnLst/>
              <a:rect l="l" t="t" r="r" b="b"/>
              <a:pathLst>
                <a:path w="11953" h="52678" extrusionOk="0">
                  <a:moveTo>
                    <a:pt x="8306" y="1"/>
                  </a:moveTo>
                  <a:lnTo>
                    <a:pt x="1" y="52678"/>
                  </a:lnTo>
                  <a:lnTo>
                    <a:pt x="3738" y="52678"/>
                  </a:lnTo>
                  <a:lnTo>
                    <a:pt x="11953" y="576"/>
                  </a:lnTo>
                  <a:lnTo>
                    <a:pt x="83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89;p76">
              <a:extLst>
                <a:ext uri="{FF2B5EF4-FFF2-40B4-BE49-F238E27FC236}">
                  <a16:creationId xmlns:a16="http://schemas.microsoft.com/office/drawing/2014/main" id="{E686132F-0B69-4FD4-A1B3-3AE30A066D81}"/>
                </a:ext>
              </a:extLst>
            </p:cNvPr>
            <p:cNvSpPr/>
            <p:nvPr/>
          </p:nvSpPr>
          <p:spPr>
            <a:xfrm>
              <a:off x="3363500" y="3153550"/>
              <a:ext cx="298825" cy="1316950"/>
            </a:xfrm>
            <a:custGeom>
              <a:avLst/>
              <a:gdLst/>
              <a:ahLst/>
              <a:cxnLst/>
              <a:rect l="l" t="t" r="r" b="b"/>
              <a:pathLst>
                <a:path w="11953" h="52678" extrusionOk="0">
                  <a:moveTo>
                    <a:pt x="3647" y="1"/>
                  </a:moveTo>
                  <a:lnTo>
                    <a:pt x="0" y="576"/>
                  </a:lnTo>
                  <a:lnTo>
                    <a:pt x="8215" y="52678"/>
                  </a:lnTo>
                  <a:lnTo>
                    <a:pt x="11952" y="52678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90;p76">
              <a:extLst>
                <a:ext uri="{FF2B5EF4-FFF2-40B4-BE49-F238E27FC236}">
                  <a16:creationId xmlns:a16="http://schemas.microsoft.com/office/drawing/2014/main" id="{39167114-0003-40D4-874D-93C06F09617F}"/>
                </a:ext>
              </a:extLst>
            </p:cNvPr>
            <p:cNvSpPr/>
            <p:nvPr/>
          </p:nvSpPr>
          <p:spPr>
            <a:xfrm>
              <a:off x="2699050" y="2738600"/>
              <a:ext cx="664475" cy="363575"/>
            </a:xfrm>
            <a:custGeom>
              <a:avLst/>
              <a:gdLst/>
              <a:ahLst/>
              <a:cxnLst/>
              <a:rect l="l" t="t" r="r" b="b"/>
              <a:pathLst>
                <a:path w="26579" h="14543" extrusionOk="0">
                  <a:moveTo>
                    <a:pt x="973" y="0"/>
                  </a:moveTo>
                  <a:lnTo>
                    <a:pt x="973" y="0"/>
                  </a:lnTo>
                  <a:cubicBezTo>
                    <a:pt x="973" y="0"/>
                    <a:pt x="1" y="11267"/>
                    <a:pt x="4547" y="13165"/>
                  </a:cubicBezTo>
                  <a:cubicBezTo>
                    <a:pt x="6652" y="14044"/>
                    <a:pt x="10520" y="14543"/>
                    <a:pt x="14289" y="14543"/>
                  </a:cubicBezTo>
                  <a:cubicBezTo>
                    <a:pt x="18659" y="14543"/>
                    <a:pt x="22895" y="13872"/>
                    <a:pt x="24089" y="12344"/>
                  </a:cubicBezTo>
                  <a:cubicBezTo>
                    <a:pt x="26312" y="9497"/>
                    <a:pt x="26578" y="0"/>
                    <a:pt x="26578" y="0"/>
                  </a:cubicBezTo>
                  <a:lnTo>
                    <a:pt x="26578" y="0"/>
                  </a:lnTo>
                  <a:cubicBezTo>
                    <a:pt x="22301" y="1802"/>
                    <a:pt x="18029" y="2703"/>
                    <a:pt x="13761" y="2703"/>
                  </a:cubicBezTo>
                  <a:cubicBezTo>
                    <a:pt x="9493" y="2703"/>
                    <a:pt x="5230" y="1802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91;p76">
              <a:extLst>
                <a:ext uri="{FF2B5EF4-FFF2-40B4-BE49-F238E27FC236}">
                  <a16:creationId xmlns:a16="http://schemas.microsoft.com/office/drawing/2014/main" id="{EE05970E-84F0-4583-A0EB-5B0F1CDA80A6}"/>
                </a:ext>
              </a:extLst>
            </p:cNvPr>
            <p:cNvSpPr/>
            <p:nvPr/>
          </p:nvSpPr>
          <p:spPr>
            <a:xfrm>
              <a:off x="2708950" y="1756625"/>
              <a:ext cx="683850" cy="1153100"/>
            </a:xfrm>
            <a:custGeom>
              <a:avLst/>
              <a:gdLst/>
              <a:ahLst/>
              <a:cxnLst/>
              <a:rect l="l" t="t" r="r" b="b"/>
              <a:pathLst>
                <a:path w="27354" h="46124" extrusionOk="0">
                  <a:moveTo>
                    <a:pt x="10445" y="0"/>
                  </a:moveTo>
                  <a:lnTo>
                    <a:pt x="1" y="3182"/>
                  </a:lnTo>
                  <a:lnTo>
                    <a:pt x="254" y="43557"/>
                  </a:lnTo>
                  <a:cubicBezTo>
                    <a:pt x="254" y="43557"/>
                    <a:pt x="5728" y="46124"/>
                    <a:pt x="13893" y="46124"/>
                  </a:cubicBezTo>
                  <a:cubicBezTo>
                    <a:pt x="17518" y="46124"/>
                    <a:pt x="21673" y="45618"/>
                    <a:pt x="26115" y="44157"/>
                  </a:cubicBezTo>
                  <a:lnTo>
                    <a:pt x="27354" y="2790"/>
                  </a:lnTo>
                  <a:lnTo>
                    <a:pt x="16503" y="2"/>
                  </a:lnTo>
                  <a:lnTo>
                    <a:pt x="104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92;p76">
              <a:extLst>
                <a:ext uri="{FF2B5EF4-FFF2-40B4-BE49-F238E27FC236}">
                  <a16:creationId xmlns:a16="http://schemas.microsoft.com/office/drawing/2014/main" id="{DE06508A-FCC6-4115-B307-BC5C25B1600C}"/>
                </a:ext>
              </a:extLst>
            </p:cNvPr>
            <p:cNvSpPr/>
            <p:nvPr/>
          </p:nvSpPr>
          <p:spPr>
            <a:xfrm>
              <a:off x="2473100" y="1836150"/>
              <a:ext cx="527500" cy="608450"/>
            </a:xfrm>
            <a:custGeom>
              <a:avLst/>
              <a:gdLst/>
              <a:ahLst/>
              <a:cxnLst/>
              <a:rect l="l" t="t" r="r" b="b"/>
              <a:pathLst>
                <a:path w="21100" h="24338" extrusionOk="0">
                  <a:moveTo>
                    <a:pt x="9435" y="1"/>
                  </a:moveTo>
                  <a:cubicBezTo>
                    <a:pt x="9435" y="1"/>
                    <a:pt x="4962" y="9925"/>
                    <a:pt x="747" y="20450"/>
                  </a:cubicBezTo>
                  <a:cubicBezTo>
                    <a:pt x="1" y="22311"/>
                    <a:pt x="1369" y="24338"/>
                    <a:pt x="3374" y="24338"/>
                  </a:cubicBezTo>
                  <a:lnTo>
                    <a:pt x="21100" y="24338"/>
                  </a:lnTo>
                  <a:lnTo>
                    <a:pt x="20393" y="20839"/>
                  </a:lnTo>
                  <a:cubicBezTo>
                    <a:pt x="20393" y="20839"/>
                    <a:pt x="11141" y="19610"/>
                    <a:pt x="8071" y="18784"/>
                  </a:cubicBezTo>
                  <a:lnTo>
                    <a:pt x="11580" y="10901"/>
                  </a:lnTo>
                  <a:cubicBezTo>
                    <a:pt x="11580" y="10901"/>
                    <a:pt x="12349" y="4894"/>
                    <a:pt x="94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93;p76">
              <a:extLst>
                <a:ext uri="{FF2B5EF4-FFF2-40B4-BE49-F238E27FC236}">
                  <a16:creationId xmlns:a16="http://schemas.microsoft.com/office/drawing/2014/main" id="{C05DF7AA-4BD3-4429-A4A9-BE4E981E0373}"/>
                </a:ext>
              </a:extLst>
            </p:cNvPr>
            <p:cNvSpPr/>
            <p:nvPr/>
          </p:nvSpPr>
          <p:spPr>
            <a:xfrm>
              <a:off x="2957500" y="2345600"/>
              <a:ext cx="287475" cy="99250"/>
            </a:xfrm>
            <a:custGeom>
              <a:avLst/>
              <a:gdLst/>
              <a:ahLst/>
              <a:cxnLst/>
              <a:rect l="l" t="t" r="r" b="b"/>
              <a:pathLst>
                <a:path w="11499" h="3970" extrusionOk="0">
                  <a:moveTo>
                    <a:pt x="4070" y="0"/>
                  </a:moveTo>
                  <a:cubicBezTo>
                    <a:pt x="2443" y="0"/>
                    <a:pt x="1017" y="459"/>
                    <a:pt x="1017" y="459"/>
                  </a:cubicBezTo>
                  <a:cubicBezTo>
                    <a:pt x="1" y="2220"/>
                    <a:pt x="1724" y="3969"/>
                    <a:pt x="1724" y="3969"/>
                  </a:cubicBezTo>
                  <a:lnTo>
                    <a:pt x="11499" y="3969"/>
                  </a:lnTo>
                  <a:cubicBezTo>
                    <a:pt x="11499" y="2013"/>
                    <a:pt x="7824" y="694"/>
                    <a:pt x="5668" y="175"/>
                  </a:cubicBezTo>
                  <a:cubicBezTo>
                    <a:pt x="5142" y="48"/>
                    <a:pt x="4595" y="0"/>
                    <a:pt x="4070" y="0"/>
                  </a:cubicBez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94;p76">
              <a:extLst>
                <a:ext uri="{FF2B5EF4-FFF2-40B4-BE49-F238E27FC236}">
                  <a16:creationId xmlns:a16="http://schemas.microsoft.com/office/drawing/2014/main" id="{71F52547-C26E-45AE-BDD6-EA1BA66BA3BB}"/>
                </a:ext>
              </a:extLst>
            </p:cNvPr>
            <p:cNvSpPr/>
            <p:nvPr/>
          </p:nvSpPr>
          <p:spPr>
            <a:xfrm>
              <a:off x="3101150" y="1826375"/>
              <a:ext cx="527500" cy="618225"/>
            </a:xfrm>
            <a:custGeom>
              <a:avLst/>
              <a:gdLst/>
              <a:ahLst/>
              <a:cxnLst/>
              <a:rect l="l" t="t" r="r" b="b"/>
              <a:pathLst>
                <a:path w="21100" h="24729" extrusionOk="0">
                  <a:moveTo>
                    <a:pt x="11666" y="0"/>
                  </a:moveTo>
                  <a:cubicBezTo>
                    <a:pt x="8753" y="4894"/>
                    <a:pt x="9522" y="11291"/>
                    <a:pt x="9522" y="11291"/>
                  </a:cubicBezTo>
                  <a:lnTo>
                    <a:pt x="13029" y="19175"/>
                  </a:lnTo>
                  <a:cubicBezTo>
                    <a:pt x="9960" y="20000"/>
                    <a:pt x="707" y="21228"/>
                    <a:pt x="707" y="21228"/>
                  </a:cubicBezTo>
                  <a:lnTo>
                    <a:pt x="1" y="24729"/>
                  </a:lnTo>
                  <a:lnTo>
                    <a:pt x="17726" y="24729"/>
                  </a:lnTo>
                  <a:cubicBezTo>
                    <a:pt x="19732" y="24729"/>
                    <a:pt x="21100" y="22702"/>
                    <a:pt x="20355" y="20840"/>
                  </a:cubicBezTo>
                  <a:cubicBezTo>
                    <a:pt x="16139" y="10314"/>
                    <a:pt x="11666" y="0"/>
                    <a:pt x="11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95;p76">
              <a:extLst>
                <a:ext uri="{FF2B5EF4-FFF2-40B4-BE49-F238E27FC236}">
                  <a16:creationId xmlns:a16="http://schemas.microsoft.com/office/drawing/2014/main" id="{DE99308B-D166-43CF-B3BA-5B2DBC71C33D}"/>
                </a:ext>
              </a:extLst>
            </p:cNvPr>
            <p:cNvSpPr/>
            <p:nvPr/>
          </p:nvSpPr>
          <p:spPr>
            <a:xfrm>
              <a:off x="2856775" y="2345600"/>
              <a:ext cx="287475" cy="99250"/>
            </a:xfrm>
            <a:custGeom>
              <a:avLst/>
              <a:gdLst/>
              <a:ahLst/>
              <a:cxnLst/>
              <a:rect l="l" t="t" r="r" b="b"/>
              <a:pathLst>
                <a:path w="11499" h="3970" extrusionOk="0">
                  <a:moveTo>
                    <a:pt x="7430" y="0"/>
                  </a:moveTo>
                  <a:cubicBezTo>
                    <a:pt x="6904" y="0"/>
                    <a:pt x="6358" y="48"/>
                    <a:pt x="5831" y="175"/>
                  </a:cubicBezTo>
                  <a:cubicBezTo>
                    <a:pt x="3675" y="694"/>
                    <a:pt x="1" y="2013"/>
                    <a:pt x="1" y="3969"/>
                  </a:cubicBezTo>
                  <a:lnTo>
                    <a:pt x="9776" y="3969"/>
                  </a:lnTo>
                  <a:cubicBezTo>
                    <a:pt x="9776" y="3969"/>
                    <a:pt x="11499" y="2220"/>
                    <a:pt x="10482" y="459"/>
                  </a:cubicBezTo>
                  <a:cubicBezTo>
                    <a:pt x="10482" y="459"/>
                    <a:pt x="9057" y="0"/>
                    <a:pt x="7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96;p76">
              <a:extLst>
                <a:ext uri="{FF2B5EF4-FFF2-40B4-BE49-F238E27FC236}">
                  <a16:creationId xmlns:a16="http://schemas.microsoft.com/office/drawing/2014/main" id="{041CA673-6941-47A6-9AC5-F709D4FFF254}"/>
                </a:ext>
              </a:extLst>
            </p:cNvPr>
            <p:cNvSpPr/>
            <p:nvPr/>
          </p:nvSpPr>
          <p:spPr>
            <a:xfrm>
              <a:off x="3246750" y="1246950"/>
              <a:ext cx="114775" cy="206975"/>
            </a:xfrm>
            <a:custGeom>
              <a:avLst/>
              <a:gdLst/>
              <a:ahLst/>
              <a:cxnLst/>
              <a:rect l="l" t="t" r="r" b="b"/>
              <a:pathLst>
                <a:path w="4591" h="8279" extrusionOk="0">
                  <a:moveTo>
                    <a:pt x="2697" y="1"/>
                  </a:moveTo>
                  <a:cubicBezTo>
                    <a:pt x="1" y="933"/>
                    <a:pt x="2129" y="8279"/>
                    <a:pt x="2129" y="8279"/>
                  </a:cubicBezTo>
                  <a:cubicBezTo>
                    <a:pt x="2129" y="8279"/>
                    <a:pt x="3411" y="7892"/>
                    <a:pt x="4001" y="4538"/>
                  </a:cubicBezTo>
                  <a:cubicBezTo>
                    <a:pt x="4590" y="1185"/>
                    <a:pt x="2697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297;p76">
              <a:extLst>
                <a:ext uri="{FF2B5EF4-FFF2-40B4-BE49-F238E27FC236}">
                  <a16:creationId xmlns:a16="http://schemas.microsoft.com/office/drawing/2014/main" id="{644E46EA-AD69-44E2-B4B4-F19C3EF41426}"/>
                </a:ext>
              </a:extLst>
            </p:cNvPr>
            <p:cNvSpPr/>
            <p:nvPr/>
          </p:nvSpPr>
          <p:spPr>
            <a:xfrm>
              <a:off x="2965200" y="1611550"/>
              <a:ext cx="176675" cy="206200"/>
            </a:xfrm>
            <a:custGeom>
              <a:avLst/>
              <a:gdLst/>
              <a:ahLst/>
              <a:cxnLst/>
              <a:rect l="l" t="t" r="r" b="b"/>
              <a:pathLst>
                <a:path w="7067" h="8248" extrusionOk="0">
                  <a:moveTo>
                    <a:pt x="1153" y="0"/>
                  </a:moveTo>
                  <a:cubicBezTo>
                    <a:pt x="689" y="0"/>
                    <a:pt x="289" y="77"/>
                    <a:pt x="0" y="269"/>
                  </a:cubicBezTo>
                  <a:lnTo>
                    <a:pt x="298" y="6884"/>
                  </a:lnTo>
                  <a:cubicBezTo>
                    <a:pt x="298" y="6884"/>
                    <a:pt x="2440" y="8247"/>
                    <a:pt x="4546" y="8247"/>
                  </a:cubicBezTo>
                  <a:cubicBezTo>
                    <a:pt x="5294" y="8247"/>
                    <a:pt x="6038" y="8075"/>
                    <a:pt x="6679" y="7607"/>
                  </a:cubicBezTo>
                  <a:lnTo>
                    <a:pt x="6801" y="5673"/>
                  </a:lnTo>
                  <a:lnTo>
                    <a:pt x="7066" y="1453"/>
                  </a:lnTo>
                  <a:cubicBezTo>
                    <a:pt x="7066" y="1453"/>
                    <a:pt x="6503" y="1255"/>
                    <a:pt x="5684" y="1020"/>
                  </a:cubicBezTo>
                  <a:cubicBezTo>
                    <a:pt x="4390" y="651"/>
                    <a:pt x="2501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298;p76">
              <a:extLst>
                <a:ext uri="{FF2B5EF4-FFF2-40B4-BE49-F238E27FC236}">
                  <a16:creationId xmlns:a16="http://schemas.microsoft.com/office/drawing/2014/main" id="{E58C63F7-7EDE-4023-8646-C52111CB1FEE}"/>
                </a:ext>
              </a:extLst>
            </p:cNvPr>
            <p:cNvSpPr/>
            <p:nvPr/>
          </p:nvSpPr>
          <p:spPr>
            <a:xfrm>
              <a:off x="3004850" y="1637000"/>
              <a:ext cx="137025" cy="142550"/>
            </a:xfrm>
            <a:custGeom>
              <a:avLst/>
              <a:gdLst/>
              <a:ahLst/>
              <a:cxnLst/>
              <a:rect l="l" t="t" r="r" b="b"/>
              <a:pathLst>
                <a:path w="5481" h="5702" extrusionOk="0">
                  <a:moveTo>
                    <a:pt x="0" y="1"/>
                  </a:moveTo>
                  <a:cubicBezTo>
                    <a:pt x="0" y="1"/>
                    <a:pt x="1642" y="5148"/>
                    <a:pt x="5149" y="5702"/>
                  </a:cubicBezTo>
                  <a:lnTo>
                    <a:pt x="5480" y="435"/>
                  </a:lnTo>
                  <a:cubicBezTo>
                    <a:pt x="5480" y="435"/>
                    <a:pt x="4917" y="237"/>
                    <a:pt x="4098" y="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299;p76">
              <a:extLst>
                <a:ext uri="{FF2B5EF4-FFF2-40B4-BE49-F238E27FC236}">
                  <a16:creationId xmlns:a16="http://schemas.microsoft.com/office/drawing/2014/main" id="{C1B7E1CC-CF5B-4D91-85E5-ACD07FF621C8}"/>
                </a:ext>
              </a:extLst>
            </p:cNvPr>
            <p:cNvSpPr/>
            <p:nvPr/>
          </p:nvSpPr>
          <p:spPr>
            <a:xfrm>
              <a:off x="2897350" y="1199175"/>
              <a:ext cx="440100" cy="511750"/>
            </a:xfrm>
            <a:custGeom>
              <a:avLst/>
              <a:gdLst/>
              <a:ahLst/>
              <a:cxnLst/>
              <a:rect l="l" t="t" r="r" b="b"/>
              <a:pathLst>
                <a:path w="17604" h="20470" extrusionOk="0">
                  <a:moveTo>
                    <a:pt x="8236" y="0"/>
                  </a:moveTo>
                  <a:cubicBezTo>
                    <a:pt x="5067" y="0"/>
                    <a:pt x="1866" y="918"/>
                    <a:pt x="127" y="3185"/>
                  </a:cubicBezTo>
                  <a:cubicBezTo>
                    <a:pt x="127" y="3185"/>
                    <a:pt x="1" y="6778"/>
                    <a:pt x="82" y="10437"/>
                  </a:cubicBezTo>
                  <a:cubicBezTo>
                    <a:pt x="98" y="10492"/>
                    <a:pt x="108" y="10549"/>
                    <a:pt x="116" y="10606"/>
                  </a:cubicBezTo>
                  <a:cubicBezTo>
                    <a:pt x="205" y="11332"/>
                    <a:pt x="322" y="12055"/>
                    <a:pt x="474" y="12768"/>
                  </a:cubicBezTo>
                  <a:cubicBezTo>
                    <a:pt x="858" y="14553"/>
                    <a:pt x="1475" y="16270"/>
                    <a:pt x="2476" y="17790"/>
                  </a:cubicBezTo>
                  <a:cubicBezTo>
                    <a:pt x="2591" y="17965"/>
                    <a:pt x="2711" y="18137"/>
                    <a:pt x="2835" y="18306"/>
                  </a:cubicBezTo>
                  <a:cubicBezTo>
                    <a:pt x="3766" y="18695"/>
                    <a:pt x="4910" y="19048"/>
                    <a:pt x="6129" y="19361"/>
                  </a:cubicBezTo>
                  <a:cubicBezTo>
                    <a:pt x="6204" y="19382"/>
                    <a:pt x="6278" y="19399"/>
                    <a:pt x="6353" y="19418"/>
                  </a:cubicBezTo>
                  <a:cubicBezTo>
                    <a:pt x="7876" y="19803"/>
                    <a:pt x="9504" y="20129"/>
                    <a:pt x="10978" y="20391"/>
                  </a:cubicBezTo>
                  <a:cubicBezTo>
                    <a:pt x="11275" y="20444"/>
                    <a:pt x="11569" y="20469"/>
                    <a:pt x="11860" y="20469"/>
                  </a:cubicBezTo>
                  <a:cubicBezTo>
                    <a:pt x="13337" y="20469"/>
                    <a:pt x="14705" y="19815"/>
                    <a:pt x="15637" y="18744"/>
                  </a:cubicBezTo>
                  <a:cubicBezTo>
                    <a:pt x="16106" y="18203"/>
                    <a:pt x="16457" y="17569"/>
                    <a:pt x="16659" y="16883"/>
                  </a:cubicBezTo>
                  <a:cubicBezTo>
                    <a:pt x="16727" y="16654"/>
                    <a:pt x="16777" y="16422"/>
                    <a:pt x="16813" y="16187"/>
                  </a:cubicBezTo>
                  <a:cubicBezTo>
                    <a:pt x="16863" y="15848"/>
                    <a:pt x="16913" y="15499"/>
                    <a:pt x="16962" y="15141"/>
                  </a:cubicBezTo>
                  <a:cubicBezTo>
                    <a:pt x="17032" y="14629"/>
                    <a:pt x="17100" y="14099"/>
                    <a:pt x="17166" y="13561"/>
                  </a:cubicBezTo>
                  <a:cubicBezTo>
                    <a:pt x="17198" y="13302"/>
                    <a:pt x="17227" y="13042"/>
                    <a:pt x="17257" y="12781"/>
                  </a:cubicBezTo>
                  <a:cubicBezTo>
                    <a:pt x="17290" y="12479"/>
                    <a:pt x="17323" y="12176"/>
                    <a:pt x="17352" y="11872"/>
                  </a:cubicBezTo>
                  <a:cubicBezTo>
                    <a:pt x="17493" y="10423"/>
                    <a:pt x="17591" y="8977"/>
                    <a:pt x="17600" y="7668"/>
                  </a:cubicBezTo>
                  <a:cubicBezTo>
                    <a:pt x="17604" y="7518"/>
                    <a:pt x="17602" y="7372"/>
                    <a:pt x="17600" y="7226"/>
                  </a:cubicBezTo>
                  <a:cubicBezTo>
                    <a:pt x="17585" y="5597"/>
                    <a:pt x="17419" y="4217"/>
                    <a:pt x="17009" y="3395"/>
                  </a:cubicBezTo>
                  <a:cubicBezTo>
                    <a:pt x="16023" y="1404"/>
                    <a:pt x="12155" y="0"/>
                    <a:pt x="8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00;p76">
              <a:extLst>
                <a:ext uri="{FF2B5EF4-FFF2-40B4-BE49-F238E27FC236}">
                  <a16:creationId xmlns:a16="http://schemas.microsoft.com/office/drawing/2014/main" id="{CA88E513-CBCC-493A-A570-9E15BBBFA3AB}"/>
                </a:ext>
              </a:extLst>
            </p:cNvPr>
            <p:cNvSpPr/>
            <p:nvPr/>
          </p:nvSpPr>
          <p:spPr>
            <a:xfrm>
              <a:off x="2909225" y="1518300"/>
              <a:ext cx="60375" cy="125650"/>
            </a:xfrm>
            <a:custGeom>
              <a:avLst/>
              <a:gdLst/>
              <a:ahLst/>
              <a:cxnLst/>
              <a:rect l="l" t="t" r="r" b="b"/>
              <a:pathLst>
                <a:path w="2415" h="5026" extrusionOk="0">
                  <a:moveTo>
                    <a:pt x="33" y="1"/>
                  </a:moveTo>
                  <a:cubicBezTo>
                    <a:pt x="22" y="1"/>
                    <a:pt x="11" y="1"/>
                    <a:pt x="0" y="1"/>
                  </a:cubicBezTo>
                  <a:cubicBezTo>
                    <a:pt x="384" y="1787"/>
                    <a:pt x="1000" y="3505"/>
                    <a:pt x="2003" y="5025"/>
                  </a:cubicBezTo>
                  <a:cubicBezTo>
                    <a:pt x="2414" y="3176"/>
                    <a:pt x="2148" y="538"/>
                    <a:pt x="2148" y="538"/>
                  </a:cubicBezTo>
                  <a:cubicBezTo>
                    <a:pt x="1252" y="149"/>
                    <a:pt x="561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01;p76">
              <a:extLst>
                <a:ext uri="{FF2B5EF4-FFF2-40B4-BE49-F238E27FC236}">
                  <a16:creationId xmlns:a16="http://schemas.microsoft.com/office/drawing/2014/main" id="{40BE3E22-C527-4F41-9E4B-AACF88283DD4}"/>
                </a:ext>
              </a:extLst>
            </p:cNvPr>
            <p:cNvSpPr/>
            <p:nvPr/>
          </p:nvSpPr>
          <p:spPr>
            <a:xfrm>
              <a:off x="2870025" y="1146150"/>
              <a:ext cx="527750" cy="296800"/>
            </a:xfrm>
            <a:custGeom>
              <a:avLst/>
              <a:gdLst/>
              <a:ahLst/>
              <a:cxnLst/>
              <a:rect l="l" t="t" r="r" b="b"/>
              <a:pathLst>
                <a:path w="21110" h="11872" extrusionOk="0">
                  <a:moveTo>
                    <a:pt x="8502" y="1"/>
                  </a:moveTo>
                  <a:cubicBezTo>
                    <a:pt x="6976" y="1"/>
                    <a:pt x="5529" y="257"/>
                    <a:pt x="4363" y="868"/>
                  </a:cubicBezTo>
                  <a:cubicBezTo>
                    <a:pt x="1" y="3155"/>
                    <a:pt x="209" y="6970"/>
                    <a:pt x="1154" y="11036"/>
                  </a:cubicBezTo>
                  <a:cubicBezTo>
                    <a:pt x="1154" y="11036"/>
                    <a:pt x="1668" y="10684"/>
                    <a:pt x="2387" y="10684"/>
                  </a:cubicBezTo>
                  <a:cubicBezTo>
                    <a:pt x="2995" y="10684"/>
                    <a:pt x="3750" y="10937"/>
                    <a:pt x="4461" y="11871"/>
                  </a:cubicBezTo>
                  <a:lnTo>
                    <a:pt x="5630" y="11844"/>
                  </a:lnTo>
                  <a:cubicBezTo>
                    <a:pt x="5630" y="11844"/>
                    <a:pt x="5507" y="9444"/>
                    <a:pt x="6043" y="8129"/>
                  </a:cubicBezTo>
                  <a:cubicBezTo>
                    <a:pt x="6580" y="6815"/>
                    <a:pt x="8817" y="6797"/>
                    <a:pt x="9115" y="5254"/>
                  </a:cubicBezTo>
                  <a:cubicBezTo>
                    <a:pt x="9115" y="5254"/>
                    <a:pt x="12000" y="6658"/>
                    <a:pt x="14855" y="6658"/>
                  </a:cubicBezTo>
                  <a:cubicBezTo>
                    <a:pt x="16044" y="6658"/>
                    <a:pt x="17229" y="6414"/>
                    <a:pt x="18198" y="5723"/>
                  </a:cubicBezTo>
                  <a:cubicBezTo>
                    <a:pt x="21110" y="3647"/>
                    <a:pt x="14252" y="1"/>
                    <a:pt x="8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02;p76">
              <a:extLst>
                <a:ext uri="{FF2B5EF4-FFF2-40B4-BE49-F238E27FC236}">
                  <a16:creationId xmlns:a16="http://schemas.microsoft.com/office/drawing/2014/main" id="{364E7579-084B-489A-B4F4-FDD72F834746}"/>
                </a:ext>
              </a:extLst>
            </p:cNvPr>
            <p:cNvSpPr/>
            <p:nvPr/>
          </p:nvSpPr>
          <p:spPr>
            <a:xfrm>
              <a:off x="2859225" y="1411650"/>
              <a:ext cx="122350" cy="158000"/>
            </a:xfrm>
            <a:custGeom>
              <a:avLst/>
              <a:gdLst/>
              <a:ahLst/>
              <a:cxnLst/>
              <a:rect l="l" t="t" r="r" b="b"/>
              <a:pathLst>
                <a:path w="4894" h="6320" extrusionOk="0">
                  <a:moveTo>
                    <a:pt x="2644" y="0"/>
                  </a:moveTo>
                  <a:cubicBezTo>
                    <a:pt x="2290" y="0"/>
                    <a:pt x="1928" y="115"/>
                    <a:pt x="1586" y="416"/>
                  </a:cubicBezTo>
                  <a:cubicBezTo>
                    <a:pt x="0" y="1810"/>
                    <a:pt x="1289" y="6319"/>
                    <a:pt x="4499" y="6319"/>
                  </a:cubicBezTo>
                  <a:cubicBezTo>
                    <a:pt x="4562" y="6319"/>
                    <a:pt x="4627" y="6317"/>
                    <a:pt x="4692" y="6314"/>
                  </a:cubicBezTo>
                  <a:lnTo>
                    <a:pt x="4893" y="1251"/>
                  </a:lnTo>
                  <a:cubicBezTo>
                    <a:pt x="4893" y="1251"/>
                    <a:pt x="3811" y="0"/>
                    <a:pt x="2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03;p76">
              <a:extLst>
                <a:ext uri="{FF2B5EF4-FFF2-40B4-BE49-F238E27FC236}">
                  <a16:creationId xmlns:a16="http://schemas.microsoft.com/office/drawing/2014/main" id="{56689DA0-1F9A-4FF5-AD66-C9FF71C04AB2}"/>
                </a:ext>
              </a:extLst>
            </p:cNvPr>
            <p:cNvSpPr/>
            <p:nvPr/>
          </p:nvSpPr>
          <p:spPr>
            <a:xfrm>
              <a:off x="3152600" y="1125475"/>
              <a:ext cx="272175" cy="158150"/>
            </a:xfrm>
            <a:custGeom>
              <a:avLst/>
              <a:gdLst/>
              <a:ahLst/>
              <a:cxnLst/>
              <a:rect l="l" t="t" r="r" b="b"/>
              <a:pathLst>
                <a:path w="10887" h="6326" extrusionOk="0">
                  <a:moveTo>
                    <a:pt x="7231" y="0"/>
                  </a:moveTo>
                  <a:cubicBezTo>
                    <a:pt x="6939" y="0"/>
                    <a:pt x="6628" y="68"/>
                    <a:pt x="6303" y="217"/>
                  </a:cubicBezTo>
                  <a:cubicBezTo>
                    <a:pt x="4586" y="1004"/>
                    <a:pt x="2706" y="1166"/>
                    <a:pt x="1449" y="1166"/>
                  </a:cubicBezTo>
                  <a:cubicBezTo>
                    <a:pt x="573" y="1166"/>
                    <a:pt x="0" y="1087"/>
                    <a:pt x="0" y="1087"/>
                  </a:cubicBezTo>
                  <a:lnTo>
                    <a:pt x="0" y="1087"/>
                  </a:lnTo>
                  <a:cubicBezTo>
                    <a:pt x="0" y="1087"/>
                    <a:pt x="3043" y="6326"/>
                    <a:pt x="6452" y="6326"/>
                  </a:cubicBezTo>
                  <a:cubicBezTo>
                    <a:pt x="6792" y="6326"/>
                    <a:pt x="7136" y="6274"/>
                    <a:pt x="7481" y="6159"/>
                  </a:cubicBezTo>
                  <a:cubicBezTo>
                    <a:pt x="10887" y="5024"/>
                    <a:pt x="9752" y="0"/>
                    <a:pt x="7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04;p76">
              <a:extLst>
                <a:ext uri="{FF2B5EF4-FFF2-40B4-BE49-F238E27FC236}">
                  <a16:creationId xmlns:a16="http://schemas.microsoft.com/office/drawing/2014/main" id="{1EC76847-01C6-4C57-AA0A-57CC525A34A3}"/>
                </a:ext>
              </a:extLst>
            </p:cNvPr>
            <p:cNvSpPr/>
            <p:nvPr/>
          </p:nvSpPr>
          <p:spPr>
            <a:xfrm>
              <a:off x="2981500" y="1442225"/>
              <a:ext cx="350925" cy="307375"/>
            </a:xfrm>
            <a:custGeom>
              <a:avLst/>
              <a:gdLst/>
              <a:ahLst/>
              <a:cxnLst/>
              <a:rect l="l" t="t" r="r" b="b"/>
              <a:pathLst>
                <a:path w="14037" h="12295" extrusionOk="0">
                  <a:moveTo>
                    <a:pt x="5976" y="4597"/>
                  </a:moveTo>
                  <a:cubicBezTo>
                    <a:pt x="5996" y="4597"/>
                    <a:pt x="6016" y="4597"/>
                    <a:pt x="6037" y="4598"/>
                  </a:cubicBezTo>
                  <a:cubicBezTo>
                    <a:pt x="6043" y="4599"/>
                    <a:pt x="6050" y="4600"/>
                    <a:pt x="6057" y="4600"/>
                  </a:cubicBezTo>
                  <a:cubicBezTo>
                    <a:pt x="6060" y="4600"/>
                    <a:pt x="6063" y="4600"/>
                    <a:pt x="6066" y="4600"/>
                  </a:cubicBezTo>
                  <a:cubicBezTo>
                    <a:pt x="7073" y="4649"/>
                    <a:pt x="8159" y="5118"/>
                    <a:pt x="9005" y="5387"/>
                  </a:cubicBezTo>
                  <a:cubicBezTo>
                    <a:pt x="9276" y="5474"/>
                    <a:pt x="9508" y="5508"/>
                    <a:pt x="9718" y="5508"/>
                  </a:cubicBezTo>
                  <a:cubicBezTo>
                    <a:pt x="10265" y="5508"/>
                    <a:pt x="10667" y="5273"/>
                    <a:pt x="11248" y="5105"/>
                  </a:cubicBezTo>
                  <a:cubicBezTo>
                    <a:pt x="11701" y="4972"/>
                    <a:pt x="12067" y="4920"/>
                    <a:pt x="12366" y="4920"/>
                  </a:cubicBezTo>
                  <a:cubicBezTo>
                    <a:pt x="12775" y="4920"/>
                    <a:pt x="13058" y="5018"/>
                    <a:pt x="13262" y="5142"/>
                  </a:cubicBezTo>
                  <a:lnTo>
                    <a:pt x="13262" y="5142"/>
                  </a:lnTo>
                  <a:cubicBezTo>
                    <a:pt x="13021" y="7803"/>
                    <a:pt x="11721" y="9173"/>
                    <a:pt x="10213" y="9349"/>
                  </a:cubicBezTo>
                  <a:cubicBezTo>
                    <a:pt x="10025" y="9371"/>
                    <a:pt x="9840" y="9381"/>
                    <a:pt x="9657" y="9381"/>
                  </a:cubicBezTo>
                  <a:cubicBezTo>
                    <a:pt x="7801" y="9381"/>
                    <a:pt x="6198" y="8285"/>
                    <a:pt x="4844" y="6843"/>
                  </a:cubicBezTo>
                  <a:cubicBezTo>
                    <a:pt x="4017" y="5960"/>
                    <a:pt x="4705" y="4597"/>
                    <a:pt x="5976" y="4597"/>
                  </a:cubicBezTo>
                  <a:close/>
                  <a:moveTo>
                    <a:pt x="1169" y="1"/>
                  </a:moveTo>
                  <a:lnTo>
                    <a:pt x="1" y="28"/>
                  </a:lnTo>
                  <a:cubicBezTo>
                    <a:pt x="1" y="28"/>
                    <a:pt x="231" y="4120"/>
                    <a:pt x="1398" y="7101"/>
                  </a:cubicBezTo>
                  <a:cubicBezTo>
                    <a:pt x="1770" y="8053"/>
                    <a:pt x="2307" y="8931"/>
                    <a:pt x="2989" y="9696"/>
                  </a:cubicBezTo>
                  <a:cubicBezTo>
                    <a:pt x="3827" y="10642"/>
                    <a:pt x="4873" y="11394"/>
                    <a:pt x="6069" y="11870"/>
                  </a:cubicBezTo>
                  <a:cubicBezTo>
                    <a:pt x="6749" y="12141"/>
                    <a:pt x="7402" y="12295"/>
                    <a:pt x="7967" y="12295"/>
                  </a:cubicBezTo>
                  <a:cubicBezTo>
                    <a:pt x="8061" y="12295"/>
                    <a:pt x="8154" y="12290"/>
                    <a:pt x="8243" y="12281"/>
                  </a:cubicBezTo>
                  <a:cubicBezTo>
                    <a:pt x="10030" y="12102"/>
                    <a:pt x="14022" y="9938"/>
                    <a:pt x="13584" y="5407"/>
                  </a:cubicBezTo>
                  <a:lnTo>
                    <a:pt x="13584" y="5407"/>
                  </a:lnTo>
                  <a:cubicBezTo>
                    <a:pt x="13588" y="5411"/>
                    <a:pt x="13592" y="5415"/>
                    <a:pt x="13596" y="5419"/>
                  </a:cubicBezTo>
                  <a:cubicBezTo>
                    <a:pt x="13732" y="5235"/>
                    <a:pt x="13915" y="4982"/>
                    <a:pt x="13980" y="4609"/>
                  </a:cubicBezTo>
                  <a:cubicBezTo>
                    <a:pt x="14023" y="4352"/>
                    <a:pt x="14036" y="4104"/>
                    <a:pt x="13950" y="3724"/>
                  </a:cubicBezTo>
                  <a:cubicBezTo>
                    <a:pt x="13861" y="3575"/>
                    <a:pt x="13699" y="3520"/>
                    <a:pt x="13480" y="3520"/>
                  </a:cubicBezTo>
                  <a:cubicBezTo>
                    <a:pt x="13220" y="3520"/>
                    <a:pt x="12881" y="3597"/>
                    <a:pt x="12490" y="3684"/>
                  </a:cubicBezTo>
                  <a:cubicBezTo>
                    <a:pt x="11739" y="3853"/>
                    <a:pt x="11004" y="3959"/>
                    <a:pt x="10277" y="3959"/>
                  </a:cubicBezTo>
                  <a:cubicBezTo>
                    <a:pt x="9498" y="3959"/>
                    <a:pt x="8729" y="3837"/>
                    <a:pt x="7961" y="3538"/>
                  </a:cubicBezTo>
                  <a:cubicBezTo>
                    <a:pt x="7412" y="3327"/>
                    <a:pt x="6802" y="3175"/>
                    <a:pt x="6172" y="3175"/>
                  </a:cubicBezTo>
                  <a:cubicBezTo>
                    <a:pt x="6129" y="3175"/>
                    <a:pt x="6085" y="3176"/>
                    <a:pt x="6041" y="3178"/>
                  </a:cubicBezTo>
                  <a:cubicBezTo>
                    <a:pt x="4742" y="3224"/>
                    <a:pt x="3574" y="3787"/>
                    <a:pt x="2831" y="4242"/>
                  </a:cubicBezTo>
                  <a:cubicBezTo>
                    <a:pt x="1611" y="2367"/>
                    <a:pt x="1169" y="1"/>
                    <a:pt x="1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05;p76">
              <a:extLst>
                <a:ext uri="{FF2B5EF4-FFF2-40B4-BE49-F238E27FC236}">
                  <a16:creationId xmlns:a16="http://schemas.microsoft.com/office/drawing/2014/main" id="{67236904-FE2A-461C-A612-623955EAB710}"/>
                </a:ext>
              </a:extLst>
            </p:cNvPr>
            <p:cNvSpPr/>
            <p:nvPr/>
          </p:nvSpPr>
          <p:spPr>
            <a:xfrm>
              <a:off x="2564700" y="2800825"/>
              <a:ext cx="399850" cy="1589175"/>
            </a:xfrm>
            <a:custGeom>
              <a:avLst/>
              <a:gdLst/>
              <a:ahLst/>
              <a:cxnLst/>
              <a:rect l="l" t="t" r="r" b="b"/>
              <a:pathLst>
                <a:path w="15994" h="63567" extrusionOk="0">
                  <a:moveTo>
                    <a:pt x="9753" y="1"/>
                  </a:moveTo>
                  <a:cubicBezTo>
                    <a:pt x="8770" y="1"/>
                    <a:pt x="7725" y="271"/>
                    <a:pt x="6658" y="808"/>
                  </a:cubicBezTo>
                  <a:cubicBezTo>
                    <a:pt x="0" y="4158"/>
                    <a:pt x="3144" y="17426"/>
                    <a:pt x="3144" y="17426"/>
                  </a:cubicBezTo>
                  <a:lnTo>
                    <a:pt x="6922" y="62895"/>
                  </a:lnTo>
                  <a:cubicBezTo>
                    <a:pt x="8238" y="63268"/>
                    <a:pt x="9202" y="63566"/>
                    <a:pt x="10242" y="63566"/>
                  </a:cubicBezTo>
                  <a:cubicBezTo>
                    <a:pt x="10854" y="63566"/>
                    <a:pt x="11492" y="63463"/>
                    <a:pt x="12244" y="63209"/>
                  </a:cubicBezTo>
                  <a:cubicBezTo>
                    <a:pt x="12244" y="63209"/>
                    <a:pt x="13112" y="58479"/>
                    <a:pt x="15203" y="32165"/>
                  </a:cubicBezTo>
                  <a:cubicBezTo>
                    <a:pt x="15312" y="30792"/>
                    <a:pt x="15994" y="17458"/>
                    <a:pt x="15994" y="10613"/>
                  </a:cubicBezTo>
                  <a:cubicBezTo>
                    <a:pt x="15994" y="3473"/>
                    <a:pt x="13275" y="1"/>
                    <a:pt x="9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06;p76">
              <a:extLst>
                <a:ext uri="{FF2B5EF4-FFF2-40B4-BE49-F238E27FC236}">
                  <a16:creationId xmlns:a16="http://schemas.microsoft.com/office/drawing/2014/main" id="{B3107DCE-334F-4492-8ACD-1EBEBC0882D3}"/>
                </a:ext>
              </a:extLst>
            </p:cNvPr>
            <p:cNvSpPr/>
            <p:nvPr/>
          </p:nvSpPr>
          <p:spPr>
            <a:xfrm>
              <a:off x="2670525" y="4346825"/>
              <a:ext cx="273075" cy="225300"/>
            </a:xfrm>
            <a:custGeom>
              <a:avLst/>
              <a:gdLst/>
              <a:ahLst/>
              <a:cxnLst/>
              <a:rect l="l" t="t" r="r" b="b"/>
              <a:pathLst>
                <a:path w="10923" h="9012" extrusionOk="0">
                  <a:moveTo>
                    <a:pt x="5266" y="1"/>
                  </a:moveTo>
                  <a:cubicBezTo>
                    <a:pt x="5018" y="1"/>
                    <a:pt x="4762" y="30"/>
                    <a:pt x="4498" y="95"/>
                  </a:cubicBezTo>
                  <a:cubicBezTo>
                    <a:pt x="3514" y="336"/>
                    <a:pt x="2703" y="1032"/>
                    <a:pt x="2253" y="1941"/>
                  </a:cubicBezTo>
                  <a:cubicBezTo>
                    <a:pt x="2087" y="2277"/>
                    <a:pt x="1869" y="2714"/>
                    <a:pt x="1598" y="3261"/>
                  </a:cubicBezTo>
                  <a:cubicBezTo>
                    <a:pt x="901" y="4663"/>
                    <a:pt x="1" y="8595"/>
                    <a:pt x="2996" y="8872"/>
                  </a:cubicBezTo>
                  <a:cubicBezTo>
                    <a:pt x="3925" y="8958"/>
                    <a:pt x="4791" y="9011"/>
                    <a:pt x="5579" y="9011"/>
                  </a:cubicBezTo>
                  <a:cubicBezTo>
                    <a:pt x="7971" y="9011"/>
                    <a:pt x="9643" y="8517"/>
                    <a:pt x="10184" y="6935"/>
                  </a:cubicBezTo>
                  <a:cubicBezTo>
                    <a:pt x="10923" y="4780"/>
                    <a:pt x="8011" y="1369"/>
                    <a:pt x="8011" y="1369"/>
                  </a:cubicBezTo>
                  <a:cubicBezTo>
                    <a:pt x="7358" y="631"/>
                    <a:pt x="6406" y="1"/>
                    <a:pt x="5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07;p76">
              <a:extLst>
                <a:ext uri="{FF2B5EF4-FFF2-40B4-BE49-F238E27FC236}">
                  <a16:creationId xmlns:a16="http://schemas.microsoft.com/office/drawing/2014/main" id="{5FADA084-0107-4351-9A2A-453DD1B2C327}"/>
                </a:ext>
              </a:extLst>
            </p:cNvPr>
            <p:cNvSpPr/>
            <p:nvPr/>
          </p:nvSpPr>
          <p:spPr>
            <a:xfrm>
              <a:off x="3109950" y="2800825"/>
              <a:ext cx="399825" cy="1598725"/>
            </a:xfrm>
            <a:custGeom>
              <a:avLst/>
              <a:gdLst/>
              <a:ahLst/>
              <a:cxnLst/>
              <a:rect l="l" t="t" r="r" b="b"/>
              <a:pathLst>
                <a:path w="15993" h="63949" extrusionOk="0">
                  <a:moveTo>
                    <a:pt x="6241" y="1"/>
                  </a:moveTo>
                  <a:cubicBezTo>
                    <a:pt x="2719" y="1"/>
                    <a:pt x="0" y="3473"/>
                    <a:pt x="0" y="10613"/>
                  </a:cubicBezTo>
                  <a:cubicBezTo>
                    <a:pt x="0" y="17458"/>
                    <a:pt x="682" y="30792"/>
                    <a:pt x="791" y="32165"/>
                  </a:cubicBezTo>
                  <a:cubicBezTo>
                    <a:pt x="2882" y="58479"/>
                    <a:pt x="3910" y="63203"/>
                    <a:pt x="3910" y="63203"/>
                  </a:cubicBezTo>
                  <a:cubicBezTo>
                    <a:pt x="5221" y="63645"/>
                    <a:pt x="6365" y="63949"/>
                    <a:pt x="7575" y="63949"/>
                  </a:cubicBezTo>
                  <a:cubicBezTo>
                    <a:pt x="8238" y="63949"/>
                    <a:pt x="8919" y="63858"/>
                    <a:pt x="9658" y="63648"/>
                  </a:cubicBezTo>
                  <a:lnTo>
                    <a:pt x="12851" y="17426"/>
                  </a:lnTo>
                  <a:cubicBezTo>
                    <a:pt x="12851" y="17426"/>
                    <a:pt x="15992" y="4158"/>
                    <a:pt x="9336" y="808"/>
                  </a:cubicBezTo>
                  <a:cubicBezTo>
                    <a:pt x="8270" y="271"/>
                    <a:pt x="7224" y="1"/>
                    <a:pt x="6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08;p76">
              <a:extLst>
                <a:ext uri="{FF2B5EF4-FFF2-40B4-BE49-F238E27FC236}">
                  <a16:creationId xmlns:a16="http://schemas.microsoft.com/office/drawing/2014/main" id="{B4FD864D-226D-48F7-AE41-0993C4CD74AB}"/>
                </a:ext>
              </a:extLst>
            </p:cNvPr>
            <p:cNvSpPr/>
            <p:nvPr/>
          </p:nvSpPr>
          <p:spPr>
            <a:xfrm>
              <a:off x="3142425" y="4346825"/>
              <a:ext cx="273075" cy="225300"/>
            </a:xfrm>
            <a:custGeom>
              <a:avLst/>
              <a:gdLst/>
              <a:ahLst/>
              <a:cxnLst/>
              <a:rect l="l" t="t" r="r" b="b"/>
              <a:pathLst>
                <a:path w="10923" h="9012" extrusionOk="0">
                  <a:moveTo>
                    <a:pt x="5267" y="1"/>
                  </a:moveTo>
                  <a:cubicBezTo>
                    <a:pt x="5019" y="1"/>
                    <a:pt x="4763" y="30"/>
                    <a:pt x="4499" y="95"/>
                  </a:cubicBezTo>
                  <a:cubicBezTo>
                    <a:pt x="3514" y="336"/>
                    <a:pt x="2703" y="1032"/>
                    <a:pt x="2253" y="1941"/>
                  </a:cubicBezTo>
                  <a:cubicBezTo>
                    <a:pt x="2087" y="2277"/>
                    <a:pt x="1869" y="2714"/>
                    <a:pt x="1597" y="3261"/>
                  </a:cubicBezTo>
                  <a:cubicBezTo>
                    <a:pt x="900" y="4663"/>
                    <a:pt x="0" y="8595"/>
                    <a:pt x="2996" y="8872"/>
                  </a:cubicBezTo>
                  <a:cubicBezTo>
                    <a:pt x="3925" y="8958"/>
                    <a:pt x="4791" y="9011"/>
                    <a:pt x="5578" y="9011"/>
                  </a:cubicBezTo>
                  <a:cubicBezTo>
                    <a:pt x="7971" y="9011"/>
                    <a:pt x="9643" y="8517"/>
                    <a:pt x="10184" y="6935"/>
                  </a:cubicBezTo>
                  <a:cubicBezTo>
                    <a:pt x="10922" y="4780"/>
                    <a:pt x="8011" y="1369"/>
                    <a:pt x="8011" y="1369"/>
                  </a:cubicBezTo>
                  <a:cubicBezTo>
                    <a:pt x="7357" y="631"/>
                    <a:pt x="6407" y="1"/>
                    <a:pt x="5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09;p76">
              <a:extLst>
                <a:ext uri="{FF2B5EF4-FFF2-40B4-BE49-F238E27FC236}">
                  <a16:creationId xmlns:a16="http://schemas.microsoft.com/office/drawing/2014/main" id="{7E4D3C23-D753-41B1-916F-F06508618324}"/>
                </a:ext>
              </a:extLst>
            </p:cNvPr>
            <p:cNvSpPr/>
            <p:nvPr/>
          </p:nvSpPr>
          <p:spPr>
            <a:xfrm>
              <a:off x="2825700" y="2228200"/>
              <a:ext cx="433300" cy="216650"/>
            </a:xfrm>
            <a:custGeom>
              <a:avLst/>
              <a:gdLst/>
              <a:ahLst/>
              <a:cxnLst/>
              <a:rect l="l" t="t" r="r" b="b"/>
              <a:pathLst>
                <a:path w="17332" h="8666" extrusionOk="0">
                  <a:moveTo>
                    <a:pt x="0" y="1"/>
                  </a:moveTo>
                  <a:cubicBezTo>
                    <a:pt x="0" y="4787"/>
                    <a:pt x="3880" y="8665"/>
                    <a:pt x="8666" y="8665"/>
                  </a:cubicBezTo>
                  <a:cubicBezTo>
                    <a:pt x="13451" y="8665"/>
                    <a:pt x="17331" y="4787"/>
                    <a:pt x="17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10;p76">
              <a:extLst>
                <a:ext uri="{FF2B5EF4-FFF2-40B4-BE49-F238E27FC236}">
                  <a16:creationId xmlns:a16="http://schemas.microsoft.com/office/drawing/2014/main" id="{2E718489-6FD2-488B-AA95-016FBE56964D}"/>
                </a:ext>
              </a:extLst>
            </p:cNvPr>
            <p:cNvSpPr/>
            <p:nvPr/>
          </p:nvSpPr>
          <p:spPr>
            <a:xfrm>
              <a:off x="4172675" y="1876150"/>
              <a:ext cx="972450" cy="1366025"/>
            </a:xfrm>
            <a:custGeom>
              <a:avLst/>
              <a:gdLst/>
              <a:ahLst/>
              <a:cxnLst/>
              <a:rect l="l" t="t" r="r" b="b"/>
              <a:pathLst>
                <a:path w="38898" h="54641" extrusionOk="0">
                  <a:moveTo>
                    <a:pt x="7215" y="1"/>
                  </a:moveTo>
                  <a:cubicBezTo>
                    <a:pt x="3218" y="1"/>
                    <a:pt x="1" y="3218"/>
                    <a:pt x="1" y="7214"/>
                  </a:cubicBezTo>
                  <a:lnTo>
                    <a:pt x="1" y="47427"/>
                  </a:lnTo>
                  <a:cubicBezTo>
                    <a:pt x="1" y="51424"/>
                    <a:pt x="3218" y="54640"/>
                    <a:pt x="7215" y="54640"/>
                  </a:cubicBezTo>
                  <a:lnTo>
                    <a:pt x="31685" y="54640"/>
                  </a:lnTo>
                  <a:cubicBezTo>
                    <a:pt x="35681" y="54640"/>
                    <a:pt x="38898" y="51424"/>
                    <a:pt x="38898" y="47427"/>
                  </a:cubicBezTo>
                  <a:lnTo>
                    <a:pt x="38898" y="7214"/>
                  </a:lnTo>
                  <a:cubicBezTo>
                    <a:pt x="38898" y="3218"/>
                    <a:pt x="35681" y="1"/>
                    <a:pt x="31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11;p76">
              <a:extLst>
                <a:ext uri="{FF2B5EF4-FFF2-40B4-BE49-F238E27FC236}">
                  <a16:creationId xmlns:a16="http://schemas.microsoft.com/office/drawing/2014/main" id="{8532FD16-273C-45CF-B2A2-5C63EFFF9A11}"/>
                </a:ext>
              </a:extLst>
            </p:cNvPr>
            <p:cNvSpPr/>
            <p:nvPr/>
          </p:nvSpPr>
          <p:spPr>
            <a:xfrm>
              <a:off x="421967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12;p76">
              <a:extLst>
                <a:ext uri="{FF2B5EF4-FFF2-40B4-BE49-F238E27FC236}">
                  <a16:creationId xmlns:a16="http://schemas.microsoft.com/office/drawing/2014/main" id="{F87A97C0-611E-4EF5-8AA9-FC54226EA125}"/>
                </a:ext>
              </a:extLst>
            </p:cNvPr>
            <p:cNvSpPr/>
            <p:nvPr/>
          </p:nvSpPr>
          <p:spPr>
            <a:xfrm>
              <a:off x="421967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13;p76">
              <a:extLst>
                <a:ext uri="{FF2B5EF4-FFF2-40B4-BE49-F238E27FC236}">
                  <a16:creationId xmlns:a16="http://schemas.microsoft.com/office/drawing/2014/main" id="{33D43E8C-7C23-44F5-BE23-AB21FF82FD61}"/>
                </a:ext>
              </a:extLst>
            </p:cNvPr>
            <p:cNvSpPr/>
            <p:nvPr/>
          </p:nvSpPr>
          <p:spPr>
            <a:xfrm>
              <a:off x="4028700" y="3181150"/>
              <a:ext cx="297900" cy="1312925"/>
            </a:xfrm>
            <a:custGeom>
              <a:avLst/>
              <a:gdLst/>
              <a:ahLst/>
              <a:cxnLst/>
              <a:rect l="l" t="t" r="r" b="b"/>
              <a:pathLst>
                <a:path w="11916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5" y="52517"/>
                  </a:lnTo>
                  <a:lnTo>
                    <a:pt x="11916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14;p76">
              <a:extLst>
                <a:ext uri="{FF2B5EF4-FFF2-40B4-BE49-F238E27FC236}">
                  <a16:creationId xmlns:a16="http://schemas.microsoft.com/office/drawing/2014/main" id="{39B83568-3EFB-46B7-A06D-3C6F865527DD}"/>
                </a:ext>
              </a:extLst>
            </p:cNvPr>
            <p:cNvSpPr/>
            <p:nvPr/>
          </p:nvSpPr>
          <p:spPr>
            <a:xfrm>
              <a:off x="497605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3636" y="1"/>
                  </a:moveTo>
                  <a:lnTo>
                    <a:pt x="0" y="573"/>
                  </a:lnTo>
                  <a:lnTo>
                    <a:pt x="8191" y="52517"/>
                  </a:lnTo>
                  <a:lnTo>
                    <a:pt x="11917" y="52517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15;p76">
              <a:extLst>
                <a:ext uri="{FF2B5EF4-FFF2-40B4-BE49-F238E27FC236}">
                  <a16:creationId xmlns:a16="http://schemas.microsoft.com/office/drawing/2014/main" id="{F9BB6F84-F6A2-40AD-8B0B-BD583474DEDA}"/>
                </a:ext>
              </a:extLst>
            </p:cNvPr>
            <p:cNvSpPr/>
            <p:nvPr/>
          </p:nvSpPr>
          <p:spPr>
            <a:xfrm>
              <a:off x="4306425" y="1755225"/>
              <a:ext cx="722300" cy="1101825"/>
            </a:xfrm>
            <a:custGeom>
              <a:avLst/>
              <a:gdLst/>
              <a:ahLst/>
              <a:cxnLst/>
              <a:rect l="l" t="t" r="r" b="b"/>
              <a:pathLst>
                <a:path w="28892" h="44073" extrusionOk="0">
                  <a:moveTo>
                    <a:pt x="15181" y="0"/>
                  </a:moveTo>
                  <a:cubicBezTo>
                    <a:pt x="13929" y="0"/>
                    <a:pt x="12769" y="88"/>
                    <a:pt x="11629" y="264"/>
                  </a:cubicBezTo>
                  <a:cubicBezTo>
                    <a:pt x="9103" y="657"/>
                    <a:pt x="6672" y="1490"/>
                    <a:pt x="3541" y="2788"/>
                  </a:cubicBezTo>
                  <a:lnTo>
                    <a:pt x="5111" y="26204"/>
                  </a:lnTo>
                  <a:lnTo>
                    <a:pt x="1" y="42460"/>
                  </a:lnTo>
                  <a:cubicBezTo>
                    <a:pt x="1" y="42460"/>
                    <a:pt x="12636" y="44072"/>
                    <a:pt x="21729" y="44072"/>
                  </a:cubicBezTo>
                  <a:cubicBezTo>
                    <a:pt x="24669" y="44072"/>
                    <a:pt x="27239" y="43904"/>
                    <a:pt x="28892" y="43458"/>
                  </a:cubicBezTo>
                  <a:lnTo>
                    <a:pt x="25456" y="25751"/>
                  </a:lnTo>
                  <a:lnTo>
                    <a:pt x="27836" y="2631"/>
                  </a:lnTo>
                  <a:cubicBezTo>
                    <a:pt x="25565" y="1675"/>
                    <a:pt x="23200" y="956"/>
                    <a:pt x="20782" y="514"/>
                  </a:cubicBezTo>
                  <a:cubicBezTo>
                    <a:pt x="19673" y="311"/>
                    <a:pt x="18554" y="167"/>
                    <a:pt x="17430" y="85"/>
                  </a:cubicBezTo>
                  <a:cubicBezTo>
                    <a:pt x="16641" y="29"/>
                    <a:pt x="15896" y="0"/>
                    <a:pt x="15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16;p76">
              <a:extLst>
                <a:ext uri="{FF2B5EF4-FFF2-40B4-BE49-F238E27FC236}">
                  <a16:creationId xmlns:a16="http://schemas.microsoft.com/office/drawing/2014/main" id="{AC926506-8C93-4044-9C74-3D74F6A311C8}"/>
                </a:ext>
              </a:extLst>
            </p:cNvPr>
            <p:cNvSpPr/>
            <p:nvPr/>
          </p:nvSpPr>
          <p:spPr>
            <a:xfrm>
              <a:off x="4564375" y="1755250"/>
              <a:ext cx="261600" cy="124225"/>
            </a:xfrm>
            <a:custGeom>
              <a:avLst/>
              <a:gdLst/>
              <a:ahLst/>
              <a:cxnLst/>
              <a:rect l="l" t="t" r="r" b="b"/>
              <a:pathLst>
                <a:path w="10464" h="4969" extrusionOk="0">
                  <a:moveTo>
                    <a:pt x="4862" y="1"/>
                  </a:moveTo>
                  <a:cubicBezTo>
                    <a:pt x="3609" y="1"/>
                    <a:pt x="2450" y="88"/>
                    <a:pt x="1309" y="264"/>
                  </a:cubicBezTo>
                  <a:cubicBezTo>
                    <a:pt x="873" y="1274"/>
                    <a:pt x="1" y="4092"/>
                    <a:pt x="3479" y="4838"/>
                  </a:cubicBezTo>
                  <a:cubicBezTo>
                    <a:pt x="3893" y="4927"/>
                    <a:pt x="4293" y="4968"/>
                    <a:pt x="4679" y="4968"/>
                  </a:cubicBezTo>
                  <a:cubicBezTo>
                    <a:pt x="7605" y="4968"/>
                    <a:pt x="9692" y="2593"/>
                    <a:pt x="10464" y="514"/>
                  </a:cubicBezTo>
                  <a:cubicBezTo>
                    <a:pt x="9355" y="310"/>
                    <a:pt x="8236" y="167"/>
                    <a:pt x="7110" y="86"/>
                  </a:cubicBezTo>
                  <a:cubicBezTo>
                    <a:pt x="6321" y="29"/>
                    <a:pt x="5576" y="1"/>
                    <a:pt x="4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17;p76">
              <a:extLst>
                <a:ext uri="{FF2B5EF4-FFF2-40B4-BE49-F238E27FC236}">
                  <a16:creationId xmlns:a16="http://schemas.microsoft.com/office/drawing/2014/main" id="{D20C846F-D8DE-49E3-B9AD-AED5DF7D7F33}"/>
                </a:ext>
              </a:extLst>
            </p:cNvPr>
            <p:cNvSpPr/>
            <p:nvPr/>
          </p:nvSpPr>
          <p:spPr>
            <a:xfrm>
              <a:off x="4675525" y="4250800"/>
              <a:ext cx="123775" cy="101625"/>
            </a:xfrm>
            <a:custGeom>
              <a:avLst/>
              <a:gdLst/>
              <a:ahLst/>
              <a:cxnLst/>
              <a:rect l="l" t="t" r="r" b="b"/>
              <a:pathLst>
                <a:path w="4951" h="4065" extrusionOk="0">
                  <a:moveTo>
                    <a:pt x="0" y="0"/>
                  </a:moveTo>
                  <a:lnTo>
                    <a:pt x="416" y="3752"/>
                  </a:lnTo>
                  <a:lnTo>
                    <a:pt x="4950" y="4065"/>
                  </a:lnTo>
                  <a:lnTo>
                    <a:pt x="4950" y="4065"/>
                  </a:lnTo>
                  <a:lnTo>
                    <a:pt x="4742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18;p76">
              <a:extLst>
                <a:ext uri="{FF2B5EF4-FFF2-40B4-BE49-F238E27FC236}">
                  <a16:creationId xmlns:a16="http://schemas.microsoft.com/office/drawing/2014/main" id="{0167796F-C89C-4A63-BE0E-49032F26B5AE}"/>
                </a:ext>
              </a:extLst>
            </p:cNvPr>
            <p:cNvSpPr/>
            <p:nvPr/>
          </p:nvSpPr>
          <p:spPr>
            <a:xfrm>
              <a:off x="4636825" y="4334550"/>
              <a:ext cx="246275" cy="207750"/>
            </a:xfrm>
            <a:custGeom>
              <a:avLst/>
              <a:gdLst/>
              <a:ahLst/>
              <a:cxnLst/>
              <a:rect l="l" t="t" r="r" b="b"/>
              <a:pathLst>
                <a:path w="9851" h="8310" extrusionOk="0">
                  <a:moveTo>
                    <a:pt x="3772" y="1"/>
                  </a:moveTo>
                  <a:cubicBezTo>
                    <a:pt x="3152" y="1"/>
                    <a:pt x="2549" y="128"/>
                    <a:pt x="1964" y="402"/>
                  </a:cubicBezTo>
                  <a:cubicBezTo>
                    <a:pt x="1964" y="402"/>
                    <a:pt x="1084" y="1183"/>
                    <a:pt x="713" y="2682"/>
                  </a:cubicBezTo>
                  <a:cubicBezTo>
                    <a:pt x="341" y="4180"/>
                    <a:pt x="0" y="7990"/>
                    <a:pt x="3205" y="8203"/>
                  </a:cubicBezTo>
                  <a:cubicBezTo>
                    <a:pt x="4051" y="8260"/>
                    <a:pt x="4891" y="8309"/>
                    <a:pt x="5671" y="8309"/>
                  </a:cubicBezTo>
                  <a:cubicBezTo>
                    <a:pt x="7849" y="8309"/>
                    <a:pt x="9568" y="7927"/>
                    <a:pt x="9688" y="6261"/>
                  </a:cubicBezTo>
                  <a:cubicBezTo>
                    <a:pt x="9850" y="3998"/>
                    <a:pt x="6498" y="715"/>
                    <a:pt x="6498" y="715"/>
                  </a:cubicBezTo>
                  <a:cubicBezTo>
                    <a:pt x="5561" y="257"/>
                    <a:pt x="4650" y="1"/>
                    <a:pt x="3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19;p76">
              <a:extLst>
                <a:ext uri="{FF2B5EF4-FFF2-40B4-BE49-F238E27FC236}">
                  <a16:creationId xmlns:a16="http://schemas.microsoft.com/office/drawing/2014/main" id="{CF973669-2D02-444A-842C-46FDF23A3D08}"/>
                </a:ext>
              </a:extLst>
            </p:cNvPr>
            <p:cNvSpPr/>
            <p:nvPr/>
          </p:nvSpPr>
          <p:spPr>
            <a:xfrm>
              <a:off x="4221900" y="2694000"/>
              <a:ext cx="689950" cy="1600200"/>
            </a:xfrm>
            <a:custGeom>
              <a:avLst/>
              <a:gdLst/>
              <a:ahLst/>
              <a:cxnLst/>
              <a:rect l="l" t="t" r="r" b="b"/>
              <a:pathLst>
                <a:path w="27598" h="64008" extrusionOk="0">
                  <a:moveTo>
                    <a:pt x="15227" y="0"/>
                  </a:moveTo>
                  <a:cubicBezTo>
                    <a:pt x="12016" y="0"/>
                    <a:pt x="6007" y="291"/>
                    <a:pt x="3501" y="2342"/>
                  </a:cubicBezTo>
                  <a:cubicBezTo>
                    <a:pt x="0" y="5205"/>
                    <a:pt x="704" y="13425"/>
                    <a:pt x="4271" y="15668"/>
                  </a:cubicBezTo>
                  <a:cubicBezTo>
                    <a:pt x="7836" y="17911"/>
                    <a:pt x="13915" y="22321"/>
                    <a:pt x="13915" y="22321"/>
                  </a:cubicBezTo>
                  <a:lnTo>
                    <a:pt x="17336" y="63370"/>
                  </a:lnTo>
                  <a:lnTo>
                    <a:pt x="23461" y="64008"/>
                  </a:lnTo>
                  <a:cubicBezTo>
                    <a:pt x="23461" y="64008"/>
                    <a:pt x="27597" y="22321"/>
                    <a:pt x="25211" y="14842"/>
                  </a:cubicBezTo>
                  <a:cubicBezTo>
                    <a:pt x="22825" y="7364"/>
                    <a:pt x="17336" y="46"/>
                    <a:pt x="17336" y="46"/>
                  </a:cubicBezTo>
                  <a:cubicBezTo>
                    <a:pt x="17336" y="46"/>
                    <a:pt x="16502" y="0"/>
                    <a:pt x="15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20;p76">
              <a:extLst>
                <a:ext uri="{FF2B5EF4-FFF2-40B4-BE49-F238E27FC236}">
                  <a16:creationId xmlns:a16="http://schemas.microsoft.com/office/drawing/2014/main" id="{44166CED-5EF7-4B57-AF2B-9D070924507E}"/>
                </a:ext>
              </a:extLst>
            </p:cNvPr>
            <p:cNvSpPr/>
            <p:nvPr/>
          </p:nvSpPr>
          <p:spPr>
            <a:xfrm>
              <a:off x="4209075" y="3918550"/>
              <a:ext cx="148575" cy="130325"/>
            </a:xfrm>
            <a:custGeom>
              <a:avLst/>
              <a:gdLst/>
              <a:ahLst/>
              <a:cxnLst/>
              <a:rect l="l" t="t" r="r" b="b"/>
              <a:pathLst>
                <a:path w="5943" h="5213" extrusionOk="0">
                  <a:moveTo>
                    <a:pt x="1043" y="1"/>
                  </a:moveTo>
                  <a:lnTo>
                    <a:pt x="1" y="4379"/>
                  </a:lnTo>
                  <a:lnTo>
                    <a:pt x="4222" y="5212"/>
                  </a:lnTo>
                  <a:lnTo>
                    <a:pt x="5943" y="1305"/>
                  </a:lnTo>
                  <a:lnTo>
                    <a:pt x="1043" y="1"/>
                  </a:ln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21;p76">
              <a:extLst>
                <a:ext uri="{FF2B5EF4-FFF2-40B4-BE49-F238E27FC236}">
                  <a16:creationId xmlns:a16="http://schemas.microsoft.com/office/drawing/2014/main" id="{1D2E3845-3210-4248-B6D9-45027AA67A41}"/>
                </a:ext>
              </a:extLst>
            </p:cNvPr>
            <p:cNvSpPr/>
            <p:nvPr/>
          </p:nvSpPr>
          <p:spPr>
            <a:xfrm>
              <a:off x="4201825" y="2665025"/>
              <a:ext cx="900700" cy="1326850"/>
            </a:xfrm>
            <a:custGeom>
              <a:avLst/>
              <a:gdLst/>
              <a:ahLst/>
              <a:cxnLst/>
              <a:rect l="l" t="t" r="r" b="b"/>
              <a:pathLst>
                <a:path w="36028" h="53074" extrusionOk="0">
                  <a:moveTo>
                    <a:pt x="19585" y="0"/>
                  </a:moveTo>
                  <a:cubicBezTo>
                    <a:pt x="17319" y="0"/>
                    <a:pt x="14489" y="626"/>
                    <a:pt x="12410" y="3193"/>
                  </a:cubicBezTo>
                  <a:cubicBezTo>
                    <a:pt x="8353" y="8205"/>
                    <a:pt x="0" y="50925"/>
                    <a:pt x="0" y="50925"/>
                  </a:cubicBezTo>
                  <a:lnTo>
                    <a:pt x="6683" y="53073"/>
                  </a:lnTo>
                  <a:lnTo>
                    <a:pt x="21188" y="14861"/>
                  </a:lnTo>
                  <a:cubicBezTo>
                    <a:pt x="21188" y="14861"/>
                    <a:pt x="25354" y="17239"/>
                    <a:pt x="29111" y="17239"/>
                  </a:cubicBezTo>
                  <a:cubicBezTo>
                    <a:pt x="31782" y="17239"/>
                    <a:pt x="34245" y="16038"/>
                    <a:pt x="34859" y="11929"/>
                  </a:cubicBezTo>
                  <a:cubicBezTo>
                    <a:pt x="36027" y="4101"/>
                    <a:pt x="23389" y="568"/>
                    <a:pt x="23389" y="568"/>
                  </a:cubicBezTo>
                  <a:cubicBezTo>
                    <a:pt x="23389" y="568"/>
                    <a:pt x="21742" y="0"/>
                    <a:pt x="19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22;p76">
              <a:extLst>
                <a:ext uri="{FF2B5EF4-FFF2-40B4-BE49-F238E27FC236}">
                  <a16:creationId xmlns:a16="http://schemas.microsoft.com/office/drawing/2014/main" id="{B47D46AA-8191-4120-BD23-5FD9903C05BF}"/>
                </a:ext>
              </a:extLst>
            </p:cNvPr>
            <p:cNvSpPr/>
            <p:nvPr/>
          </p:nvSpPr>
          <p:spPr>
            <a:xfrm>
              <a:off x="3971100" y="3989500"/>
              <a:ext cx="361925" cy="404975"/>
            </a:xfrm>
            <a:custGeom>
              <a:avLst/>
              <a:gdLst/>
              <a:ahLst/>
              <a:cxnLst/>
              <a:rect l="l" t="t" r="r" b="b"/>
              <a:pathLst>
                <a:path w="14477" h="16199" extrusionOk="0">
                  <a:moveTo>
                    <a:pt x="9887" y="1"/>
                  </a:moveTo>
                  <a:cubicBezTo>
                    <a:pt x="9887" y="1"/>
                    <a:pt x="6633" y="5789"/>
                    <a:pt x="3318" y="9781"/>
                  </a:cubicBezTo>
                  <a:cubicBezTo>
                    <a:pt x="1" y="13776"/>
                    <a:pt x="1426" y="16199"/>
                    <a:pt x="4084" y="16199"/>
                  </a:cubicBezTo>
                  <a:cubicBezTo>
                    <a:pt x="4758" y="16199"/>
                    <a:pt x="5513" y="16043"/>
                    <a:pt x="6289" y="15716"/>
                  </a:cubicBezTo>
                  <a:cubicBezTo>
                    <a:pt x="10121" y="14104"/>
                    <a:pt x="12282" y="9333"/>
                    <a:pt x="13380" y="7988"/>
                  </a:cubicBezTo>
                  <a:cubicBezTo>
                    <a:pt x="14476" y="6643"/>
                    <a:pt x="14290" y="1126"/>
                    <a:pt x="14290" y="1126"/>
                  </a:cubicBezTo>
                  <a:lnTo>
                    <a:pt x="14290" y="1126"/>
                  </a:lnTo>
                  <a:cubicBezTo>
                    <a:pt x="13905" y="1164"/>
                    <a:pt x="13553" y="1181"/>
                    <a:pt x="13229" y="1181"/>
                  </a:cubicBezTo>
                  <a:cubicBezTo>
                    <a:pt x="10522" y="1181"/>
                    <a:pt x="9887" y="1"/>
                    <a:pt x="9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23;p76">
              <a:extLst>
                <a:ext uri="{FF2B5EF4-FFF2-40B4-BE49-F238E27FC236}">
                  <a16:creationId xmlns:a16="http://schemas.microsoft.com/office/drawing/2014/main" id="{CBCD405A-3469-4BBE-98BF-DE850D758082}"/>
                </a:ext>
              </a:extLst>
            </p:cNvPr>
            <p:cNvSpPr/>
            <p:nvPr/>
          </p:nvSpPr>
          <p:spPr>
            <a:xfrm>
              <a:off x="4675025" y="994975"/>
              <a:ext cx="284575" cy="272700"/>
            </a:xfrm>
            <a:custGeom>
              <a:avLst/>
              <a:gdLst/>
              <a:ahLst/>
              <a:cxnLst/>
              <a:rect l="l" t="t" r="r" b="b"/>
              <a:pathLst>
                <a:path w="11383" h="10908" extrusionOk="0">
                  <a:moveTo>
                    <a:pt x="5689" y="1"/>
                  </a:moveTo>
                  <a:cubicBezTo>
                    <a:pt x="3123" y="1"/>
                    <a:pt x="908" y="1800"/>
                    <a:pt x="366" y="4285"/>
                  </a:cubicBezTo>
                  <a:cubicBezTo>
                    <a:pt x="315" y="4517"/>
                    <a:pt x="280" y="4752"/>
                    <a:pt x="260" y="4987"/>
                  </a:cubicBezTo>
                  <a:cubicBezTo>
                    <a:pt x="0" y="7989"/>
                    <a:pt x="2223" y="10630"/>
                    <a:pt x="5225" y="10887"/>
                  </a:cubicBezTo>
                  <a:cubicBezTo>
                    <a:pt x="5384" y="10901"/>
                    <a:pt x="5542" y="10908"/>
                    <a:pt x="5699" y="10908"/>
                  </a:cubicBezTo>
                  <a:cubicBezTo>
                    <a:pt x="8499" y="10908"/>
                    <a:pt x="10880" y="8765"/>
                    <a:pt x="11125" y="5922"/>
                  </a:cubicBezTo>
                  <a:cubicBezTo>
                    <a:pt x="11383" y="2921"/>
                    <a:pt x="9161" y="279"/>
                    <a:pt x="6160" y="21"/>
                  </a:cubicBezTo>
                  <a:cubicBezTo>
                    <a:pt x="6002" y="7"/>
                    <a:pt x="5845" y="1"/>
                    <a:pt x="5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24;p76">
              <a:extLst>
                <a:ext uri="{FF2B5EF4-FFF2-40B4-BE49-F238E27FC236}">
                  <a16:creationId xmlns:a16="http://schemas.microsoft.com/office/drawing/2014/main" id="{F1AD6ED9-3969-48B0-9F35-3336A44FE97C}"/>
                </a:ext>
              </a:extLst>
            </p:cNvPr>
            <p:cNvSpPr/>
            <p:nvPr/>
          </p:nvSpPr>
          <p:spPr>
            <a:xfrm>
              <a:off x="4675025" y="1102075"/>
              <a:ext cx="198325" cy="165625"/>
            </a:xfrm>
            <a:custGeom>
              <a:avLst/>
              <a:gdLst/>
              <a:ahLst/>
              <a:cxnLst/>
              <a:rect l="l" t="t" r="r" b="b"/>
              <a:pathLst>
                <a:path w="7933" h="6625" extrusionOk="0">
                  <a:moveTo>
                    <a:pt x="366" y="1"/>
                  </a:moveTo>
                  <a:cubicBezTo>
                    <a:pt x="315" y="233"/>
                    <a:pt x="280" y="468"/>
                    <a:pt x="260" y="703"/>
                  </a:cubicBezTo>
                  <a:cubicBezTo>
                    <a:pt x="0" y="3705"/>
                    <a:pt x="2223" y="6346"/>
                    <a:pt x="5225" y="6603"/>
                  </a:cubicBezTo>
                  <a:cubicBezTo>
                    <a:pt x="5383" y="6617"/>
                    <a:pt x="5541" y="6624"/>
                    <a:pt x="5698" y="6624"/>
                  </a:cubicBezTo>
                  <a:cubicBezTo>
                    <a:pt x="6467" y="6624"/>
                    <a:pt x="7229" y="6460"/>
                    <a:pt x="7932" y="6143"/>
                  </a:cubicBezTo>
                  <a:cubicBezTo>
                    <a:pt x="6478" y="1302"/>
                    <a:pt x="2061" y="234"/>
                    <a:pt x="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25;p76">
              <a:extLst>
                <a:ext uri="{FF2B5EF4-FFF2-40B4-BE49-F238E27FC236}">
                  <a16:creationId xmlns:a16="http://schemas.microsoft.com/office/drawing/2014/main" id="{76095F00-9D99-4C5B-B069-6ACD6A2F1414}"/>
                </a:ext>
              </a:extLst>
            </p:cNvPr>
            <p:cNvSpPr/>
            <p:nvPr/>
          </p:nvSpPr>
          <p:spPr>
            <a:xfrm>
              <a:off x="4370150" y="1433600"/>
              <a:ext cx="119225" cy="319200"/>
            </a:xfrm>
            <a:custGeom>
              <a:avLst/>
              <a:gdLst/>
              <a:ahLst/>
              <a:cxnLst/>
              <a:rect l="l" t="t" r="r" b="b"/>
              <a:pathLst>
                <a:path w="4769" h="12768" extrusionOk="0">
                  <a:moveTo>
                    <a:pt x="390" y="1"/>
                  </a:moveTo>
                  <a:cubicBezTo>
                    <a:pt x="237" y="1"/>
                    <a:pt x="103" y="45"/>
                    <a:pt x="0" y="140"/>
                  </a:cubicBezTo>
                  <a:cubicBezTo>
                    <a:pt x="0" y="140"/>
                    <a:pt x="303" y="4499"/>
                    <a:pt x="1448" y="6908"/>
                  </a:cubicBezTo>
                  <a:cubicBezTo>
                    <a:pt x="2714" y="9566"/>
                    <a:pt x="3564" y="9998"/>
                    <a:pt x="3362" y="12768"/>
                  </a:cubicBezTo>
                  <a:cubicBezTo>
                    <a:pt x="3362" y="12768"/>
                    <a:pt x="4768" y="11406"/>
                    <a:pt x="4538" y="9984"/>
                  </a:cubicBezTo>
                  <a:cubicBezTo>
                    <a:pt x="4307" y="8562"/>
                    <a:pt x="1952" y="4888"/>
                    <a:pt x="2497" y="3140"/>
                  </a:cubicBezTo>
                  <a:cubicBezTo>
                    <a:pt x="2964" y="1637"/>
                    <a:pt x="1324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26;p76">
              <a:extLst>
                <a:ext uri="{FF2B5EF4-FFF2-40B4-BE49-F238E27FC236}">
                  <a16:creationId xmlns:a16="http://schemas.microsoft.com/office/drawing/2014/main" id="{196F65AD-A100-401C-8710-EFA34C7D8DB7}"/>
                </a:ext>
              </a:extLst>
            </p:cNvPr>
            <p:cNvSpPr/>
            <p:nvPr/>
          </p:nvSpPr>
          <p:spPr>
            <a:xfrm>
              <a:off x="4361500" y="1112650"/>
              <a:ext cx="540500" cy="493975"/>
            </a:xfrm>
            <a:custGeom>
              <a:avLst/>
              <a:gdLst/>
              <a:ahLst/>
              <a:cxnLst/>
              <a:rect l="l" t="t" r="r" b="b"/>
              <a:pathLst>
                <a:path w="21620" h="19759" extrusionOk="0">
                  <a:moveTo>
                    <a:pt x="10882" y="0"/>
                  </a:moveTo>
                  <a:cubicBezTo>
                    <a:pt x="10741" y="0"/>
                    <a:pt x="10598" y="3"/>
                    <a:pt x="10454" y="8"/>
                  </a:cubicBezTo>
                  <a:cubicBezTo>
                    <a:pt x="4349" y="229"/>
                    <a:pt x="1635" y="2981"/>
                    <a:pt x="735" y="5904"/>
                  </a:cubicBezTo>
                  <a:cubicBezTo>
                    <a:pt x="354" y="7137"/>
                    <a:pt x="1" y="9778"/>
                    <a:pt x="136" y="11091"/>
                  </a:cubicBezTo>
                  <a:cubicBezTo>
                    <a:pt x="260" y="12293"/>
                    <a:pt x="399" y="13452"/>
                    <a:pt x="552" y="14569"/>
                  </a:cubicBezTo>
                  <a:cubicBezTo>
                    <a:pt x="959" y="17545"/>
                    <a:pt x="3508" y="19759"/>
                    <a:pt x="6511" y="19759"/>
                  </a:cubicBezTo>
                  <a:lnTo>
                    <a:pt x="15428" y="19759"/>
                  </a:lnTo>
                  <a:cubicBezTo>
                    <a:pt x="18703" y="19759"/>
                    <a:pt x="21369" y="17138"/>
                    <a:pt x="21442" y="13862"/>
                  </a:cubicBezTo>
                  <a:cubicBezTo>
                    <a:pt x="21444" y="13841"/>
                    <a:pt x="21444" y="13818"/>
                    <a:pt x="21444" y="13796"/>
                  </a:cubicBezTo>
                  <a:cubicBezTo>
                    <a:pt x="21620" y="6224"/>
                    <a:pt x="17816" y="0"/>
                    <a:pt x="10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27;p76">
              <a:extLst>
                <a:ext uri="{FF2B5EF4-FFF2-40B4-BE49-F238E27FC236}">
                  <a16:creationId xmlns:a16="http://schemas.microsoft.com/office/drawing/2014/main" id="{E1BD4770-5D0E-4016-AB12-E8A6D14225B7}"/>
                </a:ext>
              </a:extLst>
            </p:cNvPr>
            <p:cNvSpPr/>
            <p:nvPr/>
          </p:nvSpPr>
          <p:spPr>
            <a:xfrm>
              <a:off x="4612625" y="1615425"/>
              <a:ext cx="167300" cy="200150"/>
            </a:xfrm>
            <a:custGeom>
              <a:avLst/>
              <a:gdLst/>
              <a:ahLst/>
              <a:cxnLst/>
              <a:rect l="l" t="t" r="r" b="b"/>
              <a:pathLst>
                <a:path w="6692" h="8006" extrusionOk="0">
                  <a:moveTo>
                    <a:pt x="5550" y="0"/>
                  </a:moveTo>
                  <a:cubicBezTo>
                    <a:pt x="5055" y="0"/>
                    <a:pt x="4456" y="170"/>
                    <a:pt x="3834" y="408"/>
                  </a:cubicBezTo>
                  <a:cubicBezTo>
                    <a:pt x="2925" y="750"/>
                    <a:pt x="1965" y="1243"/>
                    <a:pt x="1209" y="1552"/>
                  </a:cubicBezTo>
                  <a:cubicBezTo>
                    <a:pt x="494" y="1848"/>
                    <a:pt x="1" y="2083"/>
                    <a:pt x="1" y="2083"/>
                  </a:cubicBezTo>
                  <a:lnTo>
                    <a:pt x="319" y="3866"/>
                  </a:lnTo>
                  <a:lnTo>
                    <a:pt x="677" y="5879"/>
                  </a:lnTo>
                  <a:lnTo>
                    <a:pt x="984" y="7620"/>
                  </a:lnTo>
                  <a:cubicBezTo>
                    <a:pt x="1471" y="7895"/>
                    <a:pt x="1996" y="8005"/>
                    <a:pt x="2523" y="8005"/>
                  </a:cubicBezTo>
                  <a:cubicBezTo>
                    <a:pt x="3103" y="8005"/>
                    <a:pt x="3685" y="7872"/>
                    <a:pt x="4222" y="7680"/>
                  </a:cubicBezTo>
                  <a:cubicBezTo>
                    <a:pt x="5602" y="7188"/>
                    <a:pt x="6691" y="6310"/>
                    <a:pt x="6691" y="6310"/>
                  </a:cubicBezTo>
                  <a:lnTo>
                    <a:pt x="6679" y="6170"/>
                  </a:lnTo>
                  <a:lnTo>
                    <a:pt x="6625" y="5510"/>
                  </a:lnTo>
                  <a:lnTo>
                    <a:pt x="6264" y="1065"/>
                  </a:lnTo>
                  <a:lnTo>
                    <a:pt x="6189" y="133"/>
                  </a:lnTo>
                  <a:cubicBezTo>
                    <a:pt x="6007" y="40"/>
                    <a:pt x="5791" y="0"/>
                    <a:pt x="5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28;p76">
              <a:extLst>
                <a:ext uri="{FF2B5EF4-FFF2-40B4-BE49-F238E27FC236}">
                  <a16:creationId xmlns:a16="http://schemas.microsoft.com/office/drawing/2014/main" id="{01FE4C84-08D4-456F-A749-82969282A9E2}"/>
                </a:ext>
              </a:extLst>
            </p:cNvPr>
            <p:cNvSpPr/>
            <p:nvPr/>
          </p:nvSpPr>
          <p:spPr>
            <a:xfrm>
              <a:off x="4612675" y="1643650"/>
              <a:ext cx="122975" cy="118800"/>
            </a:xfrm>
            <a:custGeom>
              <a:avLst/>
              <a:gdLst/>
              <a:ahLst/>
              <a:cxnLst/>
              <a:rect l="l" t="t" r="r" b="b"/>
              <a:pathLst>
                <a:path w="4919" h="4752" extrusionOk="0">
                  <a:moveTo>
                    <a:pt x="4919" y="0"/>
                  </a:moveTo>
                  <a:lnTo>
                    <a:pt x="1207" y="423"/>
                  </a:lnTo>
                  <a:cubicBezTo>
                    <a:pt x="490" y="719"/>
                    <a:pt x="1" y="955"/>
                    <a:pt x="1" y="955"/>
                  </a:cubicBezTo>
                  <a:lnTo>
                    <a:pt x="675" y="4751"/>
                  </a:lnTo>
                  <a:cubicBezTo>
                    <a:pt x="3187" y="3842"/>
                    <a:pt x="4919" y="0"/>
                    <a:pt x="4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29;p76">
              <a:extLst>
                <a:ext uri="{FF2B5EF4-FFF2-40B4-BE49-F238E27FC236}">
                  <a16:creationId xmlns:a16="http://schemas.microsoft.com/office/drawing/2014/main" id="{A79B322F-B0AD-43AB-902A-FF692B602C68}"/>
                </a:ext>
              </a:extLst>
            </p:cNvPr>
            <p:cNvSpPr/>
            <p:nvPr/>
          </p:nvSpPr>
          <p:spPr>
            <a:xfrm>
              <a:off x="4390300" y="1298250"/>
              <a:ext cx="422125" cy="419175"/>
            </a:xfrm>
            <a:custGeom>
              <a:avLst/>
              <a:gdLst/>
              <a:ahLst/>
              <a:cxnLst/>
              <a:rect l="l" t="t" r="r" b="b"/>
              <a:pathLst>
                <a:path w="16885" h="16767" extrusionOk="0">
                  <a:moveTo>
                    <a:pt x="13698" y="0"/>
                  </a:moveTo>
                  <a:lnTo>
                    <a:pt x="11331" y="22"/>
                  </a:lnTo>
                  <a:lnTo>
                    <a:pt x="122" y="125"/>
                  </a:lnTo>
                  <a:cubicBezTo>
                    <a:pt x="122" y="125"/>
                    <a:pt x="108" y="293"/>
                    <a:pt x="90" y="598"/>
                  </a:cubicBezTo>
                  <a:cubicBezTo>
                    <a:pt x="53" y="1258"/>
                    <a:pt x="1" y="2558"/>
                    <a:pt x="39" y="4144"/>
                  </a:cubicBezTo>
                  <a:cubicBezTo>
                    <a:pt x="42" y="4264"/>
                    <a:pt x="45" y="4382"/>
                    <a:pt x="50" y="4507"/>
                  </a:cubicBezTo>
                  <a:cubicBezTo>
                    <a:pt x="191" y="8915"/>
                    <a:pt x="1069" y="15231"/>
                    <a:pt x="4828" y="16408"/>
                  </a:cubicBezTo>
                  <a:cubicBezTo>
                    <a:pt x="5627" y="16659"/>
                    <a:pt x="6431" y="16767"/>
                    <a:pt x="7223" y="16767"/>
                  </a:cubicBezTo>
                  <a:cubicBezTo>
                    <a:pt x="7897" y="16767"/>
                    <a:pt x="8563" y="16688"/>
                    <a:pt x="9210" y="16553"/>
                  </a:cubicBezTo>
                  <a:cubicBezTo>
                    <a:pt x="10554" y="16272"/>
                    <a:pt x="11814" y="15746"/>
                    <a:pt x="12911" y="15161"/>
                  </a:cubicBezTo>
                  <a:cubicBezTo>
                    <a:pt x="13691" y="14742"/>
                    <a:pt x="14440" y="14271"/>
                    <a:pt x="15157" y="13752"/>
                  </a:cubicBezTo>
                  <a:cubicBezTo>
                    <a:pt x="15656" y="13391"/>
                    <a:pt x="16063" y="13064"/>
                    <a:pt x="16347" y="12823"/>
                  </a:cubicBezTo>
                  <a:cubicBezTo>
                    <a:pt x="16654" y="12562"/>
                    <a:pt x="16823" y="12398"/>
                    <a:pt x="16823" y="12398"/>
                  </a:cubicBezTo>
                  <a:cubicBezTo>
                    <a:pt x="16823" y="12398"/>
                    <a:pt x="16885" y="11443"/>
                    <a:pt x="16866" y="10056"/>
                  </a:cubicBezTo>
                  <a:cubicBezTo>
                    <a:pt x="16846" y="8582"/>
                    <a:pt x="16739" y="6621"/>
                    <a:pt x="16376" y="4806"/>
                  </a:cubicBezTo>
                  <a:cubicBezTo>
                    <a:pt x="15943" y="2634"/>
                    <a:pt x="15146" y="670"/>
                    <a:pt x="13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30;p76">
              <a:extLst>
                <a:ext uri="{FF2B5EF4-FFF2-40B4-BE49-F238E27FC236}">
                  <a16:creationId xmlns:a16="http://schemas.microsoft.com/office/drawing/2014/main" id="{95A496DC-7E91-4A01-B509-B294D0A1E5A7}"/>
                </a:ext>
              </a:extLst>
            </p:cNvPr>
            <p:cNvSpPr/>
            <p:nvPr/>
          </p:nvSpPr>
          <p:spPr>
            <a:xfrm>
              <a:off x="4752775" y="1417700"/>
              <a:ext cx="116675" cy="164600"/>
            </a:xfrm>
            <a:custGeom>
              <a:avLst/>
              <a:gdLst/>
              <a:ahLst/>
              <a:cxnLst/>
              <a:rect l="l" t="t" r="r" b="b"/>
              <a:pathLst>
                <a:path w="4667" h="6584" extrusionOk="0">
                  <a:moveTo>
                    <a:pt x="1969" y="0"/>
                  </a:moveTo>
                  <a:cubicBezTo>
                    <a:pt x="848" y="0"/>
                    <a:pt x="1" y="1401"/>
                    <a:pt x="1" y="1401"/>
                  </a:cubicBezTo>
                  <a:lnTo>
                    <a:pt x="452" y="6583"/>
                  </a:lnTo>
                  <a:cubicBezTo>
                    <a:pt x="462" y="6583"/>
                    <a:pt x="472" y="6583"/>
                    <a:pt x="482" y="6583"/>
                  </a:cubicBezTo>
                  <a:cubicBezTo>
                    <a:pt x="3901" y="6583"/>
                    <a:pt x="4667" y="1752"/>
                    <a:pt x="2944" y="377"/>
                  </a:cubicBezTo>
                  <a:cubicBezTo>
                    <a:pt x="2607" y="106"/>
                    <a:pt x="2277" y="0"/>
                    <a:pt x="1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31;p76">
              <a:extLst>
                <a:ext uri="{FF2B5EF4-FFF2-40B4-BE49-F238E27FC236}">
                  <a16:creationId xmlns:a16="http://schemas.microsoft.com/office/drawing/2014/main" id="{2EA89AAF-F9EA-4487-B87F-680C7A77F930}"/>
                </a:ext>
              </a:extLst>
            </p:cNvPr>
            <p:cNvSpPr/>
            <p:nvPr/>
          </p:nvSpPr>
          <p:spPr>
            <a:xfrm>
              <a:off x="4382250" y="1293625"/>
              <a:ext cx="430050" cy="191725"/>
            </a:xfrm>
            <a:custGeom>
              <a:avLst/>
              <a:gdLst/>
              <a:ahLst/>
              <a:cxnLst/>
              <a:rect l="l" t="t" r="r" b="b"/>
              <a:pathLst>
                <a:path w="17202" h="7669" extrusionOk="0">
                  <a:moveTo>
                    <a:pt x="13947" y="1"/>
                  </a:moveTo>
                  <a:lnTo>
                    <a:pt x="32" y="128"/>
                  </a:lnTo>
                  <a:cubicBezTo>
                    <a:pt x="32" y="128"/>
                    <a:pt x="18" y="302"/>
                    <a:pt x="0" y="614"/>
                  </a:cubicBezTo>
                  <a:cubicBezTo>
                    <a:pt x="35" y="2097"/>
                    <a:pt x="2635" y="3582"/>
                    <a:pt x="12129" y="3666"/>
                  </a:cubicBezTo>
                  <a:cubicBezTo>
                    <a:pt x="12129" y="3666"/>
                    <a:pt x="12132" y="7669"/>
                    <a:pt x="13768" y="7669"/>
                  </a:cubicBezTo>
                  <a:cubicBezTo>
                    <a:pt x="13842" y="7669"/>
                    <a:pt x="13920" y="7660"/>
                    <a:pt x="14002" y="7643"/>
                  </a:cubicBezTo>
                  <a:cubicBezTo>
                    <a:pt x="14447" y="7548"/>
                    <a:pt x="14885" y="5017"/>
                    <a:pt x="16695" y="4898"/>
                  </a:cubicBezTo>
                  <a:cubicBezTo>
                    <a:pt x="17202" y="753"/>
                    <a:pt x="15416" y="675"/>
                    <a:pt x="139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32;p76">
              <a:extLst>
                <a:ext uri="{FF2B5EF4-FFF2-40B4-BE49-F238E27FC236}">
                  <a16:creationId xmlns:a16="http://schemas.microsoft.com/office/drawing/2014/main" id="{74ADC804-59F5-4154-A7DE-FE5872773BC2}"/>
                </a:ext>
              </a:extLst>
            </p:cNvPr>
            <p:cNvSpPr/>
            <p:nvPr/>
          </p:nvSpPr>
          <p:spPr>
            <a:xfrm>
              <a:off x="4676925" y="1383775"/>
              <a:ext cx="118150" cy="312650"/>
            </a:xfrm>
            <a:custGeom>
              <a:avLst/>
              <a:gdLst/>
              <a:ahLst/>
              <a:cxnLst/>
              <a:rect l="l" t="t" r="r" b="b"/>
              <a:pathLst>
                <a:path w="4726" h="12506" extrusionOk="0">
                  <a:moveTo>
                    <a:pt x="870" y="1"/>
                  </a:moveTo>
                  <a:cubicBezTo>
                    <a:pt x="715" y="1"/>
                    <a:pt x="573" y="50"/>
                    <a:pt x="458" y="157"/>
                  </a:cubicBezTo>
                  <a:cubicBezTo>
                    <a:pt x="458" y="157"/>
                    <a:pt x="1" y="4378"/>
                    <a:pt x="1406" y="6646"/>
                  </a:cubicBezTo>
                  <a:cubicBezTo>
                    <a:pt x="2811" y="8914"/>
                    <a:pt x="4079" y="9767"/>
                    <a:pt x="3319" y="12505"/>
                  </a:cubicBezTo>
                  <a:cubicBezTo>
                    <a:pt x="3319" y="12505"/>
                    <a:pt x="4726" y="11143"/>
                    <a:pt x="4495" y="9721"/>
                  </a:cubicBezTo>
                  <a:cubicBezTo>
                    <a:pt x="4263" y="8299"/>
                    <a:pt x="1909" y="4627"/>
                    <a:pt x="2453" y="2878"/>
                  </a:cubicBezTo>
                  <a:cubicBezTo>
                    <a:pt x="2912" y="1404"/>
                    <a:pt x="1700" y="1"/>
                    <a:pt x="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33;p76">
              <a:extLst>
                <a:ext uri="{FF2B5EF4-FFF2-40B4-BE49-F238E27FC236}">
                  <a16:creationId xmlns:a16="http://schemas.microsoft.com/office/drawing/2014/main" id="{E0E018AB-E884-4936-A3A4-7E5F240395F8}"/>
                </a:ext>
              </a:extLst>
            </p:cNvPr>
            <p:cNvSpPr/>
            <p:nvPr/>
          </p:nvSpPr>
          <p:spPr>
            <a:xfrm>
              <a:off x="4751600" y="1821075"/>
              <a:ext cx="525875" cy="623525"/>
            </a:xfrm>
            <a:custGeom>
              <a:avLst/>
              <a:gdLst/>
              <a:ahLst/>
              <a:cxnLst/>
              <a:rect l="l" t="t" r="r" b="b"/>
              <a:pathLst>
                <a:path w="21035" h="24941" extrusionOk="0">
                  <a:moveTo>
                    <a:pt x="10027" y="0"/>
                  </a:moveTo>
                  <a:cubicBezTo>
                    <a:pt x="7122" y="4880"/>
                    <a:pt x="9493" y="11544"/>
                    <a:pt x="9493" y="11544"/>
                  </a:cubicBezTo>
                  <a:lnTo>
                    <a:pt x="12989" y="19403"/>
                  </a:lnTo>
                  <a:cubicBezTo>
                    <a:pt x="9929" y="20226"/>
                    <a:pt x="705" y="21451"/>
                    <a:pt x="705" y="21451"/>
                  </a:cubicBezTo>
                  <a:lnTo>
                    <a:pt x="0" y="24941"/>
                  </a:lnTo>
                  <a:lnTo>
                    <a:pt x="17672" y="24941"/>
                  </a:lnTo>
                  <a:cubicBezTo>
                    <a:pt x="19671" y="24941"/>
                    <a:pt x="21035" y="22920"/>
                    <a:pt x="20292" y="21064"/>
                  </a:cubicBezTo>
                  <a:cubicBezTo>
                    <a:pt x="16089" y="10571"/>
                    <a:pt x="10027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34;p76">
              <a:extLst>
                <a:ext uri="{FF2B5EF4-FFF2-40B4-BE49-F238E27FC236}">
                  <a16:creationId xmlns:a16="http://schemas.microsoft.com/office/drawing/2014/main" id="{AE4DCB96-9680-4EE5-A9AE-6DD598180764}"/>
                </a:ext>
              </a:extLst>
            </p:cNvPr>
            <p:cNvSpPr/>
            <p:nvPr/>
          </p:nvSpPr>
          <p:spPr>
            <a:xfrm>
              <a:off x="4507950" y="2345925"/>
              <a:ext cx="286625" cy="98925"/>
            </a:xfrm>
            <a:custGeom>
              <a:avLst/>
              <a:gdLst/>
              <a:ahLst/>
              <a:cxnLst/>
              <a:rect l="l" t="t" r="r" b="b"/>
              <a:pathLst>
                <a:path w="11465" h="3957" extrusionOk="0">
                  <a:moveTo>
                    <a:pt x="7409" y="0"/>
                  </a:moveTo>
                  <a:cubicBezTo>
                    <a:pt x="6885" y="0"/>
                    <a:pt x="6339" y="48"/>
                    <a:pt x="5814" y="174"/>
                  </a:cubicBezTo>
                  <a:cubicBezTo>
                    <a:pt x="3663" y="692"/>
                    <a:pt x="1" y="2006"/>
                    <a:pt x="1" y="3956"/>
                  </a:cubicBezTo>
                  <a:lnTo>
                    <a:pt x="9746" y="3956"/>
                  </a:lnTo>
                  <a:cubicBezTo>
                    <a:pt x="9746" y="3956"/>
                    <a:pt x="11465" y="2213"/>
                    <a:pt x="10451" y="457"/>
                  </a:cubicBezTo>
                  <a:cubicBezTo>
                    <a:pt x="10451" y="457"/>
                    <a:pt x="9031" y="0"/>
                    <a:pt x="7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35;p76">
              <a:extLst>
                <a:ext uri="{FF2B5EF4-FFF2-40B4-BE49-F238E27FC236}">
                  <a16:creationId xmlns:a16="http://schemas.microsoft.com/office/drawing/2014/main" id="{20ECC806-3DB0-4268-A818-A8D476280103}"/>
                </a:ext>
              </a:extLst>
            </p:cNvPr>
            <p:cNvSpPr/>
            <p:nvPr/>
          </p:nvSpPr>
          <p:spPr>
            <a:xfrm>
              <a:off x="3977800" y="1762425"/>
              <a:ext cx="476525" cy="607125"/>
            </a:xfrm>
            <a:custGeom>
              <a:avLst/>
              <a:gdLst/>
              <a:ahLst/>
              <a:cxnLst/>
              <a:rect l="l" t="t" r="r" b="b"/>
              <a:pathLst>
                <a:path w="19061" h="24285" extrusionOk="0">
                  <a:moveTo>
                    <a:pt x="3346" y="0"/>
                  </a:moveTo>
                  <a:lnTo>
                    <a:pt x="0" y="975"/>
                  </a:lnTo>
                  <a:cubicBezTo>
                    <a:pt x="0" y="975"/>
                    <a:pt x="459" y="12763"/>
                    <a:pt x="3558" y="19174"/>
                  </a:cubicBezTo>
                  <a:cubicBezTo>
                    <a:pt x="5466" y="23119"/>
                    <a:pt x="7503" y="24285"/>
                    <a:pt x="9277" y="24285"/>
                  </a:cubicBezTo>
                  <a:cubicBezTo>
                    <a:pt x="10367" y="24285"/>
                    <a:pt x="11358" y="23845"/>
                    <a:pt x="12158" y="23339"/>
                  </a:cubicBezTo>
                  <a:cubicBezTo>
                    <a:pt x="13962" y="22200"/>
                    <a:pt x="17539" y="15224"/>
                    <a:pt x="17539" y="15224"/>
                  </a:cubicBezTo>
                  <a:cubicBezTo>
                    <a:pt x="17539" y="15224"/>
                    <a:pt x="19060" y="7866"/>
                    <a:pt x="16686" y="2501"/>
                  </a:cubicBezTo>
                  <a:cubicBezTo>
                    <a:pt x="16686" y="2501"/>
                    <a:pt x="12665" y="12963"/>
                    <a:pt x="8961" y="17901"/>
                  </a:cubicBezTo>
                  <a:cubicBezTo>
                    <a:pt x="6107" y="12219"/>
                    <a:pt x="3346" y="0"/>
                    <a:pt x="33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36;p76">
              <a:extLst>
                <a:ext uri="{FF2B5EF4-FFF2-40B4-BE49-F238E27FC236}">
                  <a16:creationId xmlns:a16="http://schemas.microsoft.com/office/drawing/2014/main" id="{85C68D19-95F9-48B2-9521-F665A072BAC8}"/>
                </a:ext>
              </a:extLst>
            </p:cNvPr>
            <p:cNvSpPr/>
            <p:nvPr/>
          </p:nvSpPr>
          <p:spPr>
            <a:xfrm>
              <a:off x="3907925" y="1520925"/>
              <a:ext cx="192700" cy="265900"/>
            </a:xfrm>
            <a:custGeom>
              <a:avLst/>
              <a:gdLst/>
              <a:ahLst/>
              <a:cxnLst/>
              <a:rect l="l" t="t" r="r" b="b"/>
              <a:pathLst>
                <a:path w="7708" h="10636" extrusionOk="0">
                  <a:moveTo>
                    <a:pt x="3408" y="0"/>
                  </a:moveTo>
                  <a:cubicBezTo>
                    <a:pt x="3214" y="0"/>
                    <a:pt x="3010" y="25"/>
                    <a:pt x="2795" y="79"/>
                  </a:cubicBezTo>
                  <a:cubicBezTo>
                    <a:pt x="1" y="777"/>
                    <a:pt x="136" y="7048"/>
                    <a:pt x="2795" y="10635"/>
                  </a:cubicBezTo>
                  <a:cubicBezTo>
                    <a:pt x="3981" y="10257"/>
                    <a:pt x="4966" y="10253"/>
                    <a:pt x="6141" y="9660"/>
                  </a:cubicBezTo>
                  <a:cubicBezTo>
                    <a:pt x="6616" y="9137"/>
                    <a:pt x="7262" y="7097"/>
                    <a:pt x="7468" y="6273"/>
                  </a:cubicBezTo>
                  <a:cubicBezTo>
                    <a:pt x="7707" y="5316"/>
                    <a:pt x="6619" y="3779"/>
                    <a:pt x="6619" y="3779"/>
                  </a:cubicBezTo>
                  <a:cubicBezTo>
                    <a:pt x="6619" y="3779"/>
                    <a:pt x="5800" y="0"/>
                    <a:pt x="3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37;p76">
              <a:extLst>
                <a:ext uri="{FF2B5EF4-FFF2-40B4-BE49-F238E27FC236}">
                  <a16:creationId xmlns:a16="http://schemas.microsoft.com/office/drawing/2014/main" id="{023B38CB-FCBD-4170-A151-83C6B7446E0A}"/>
                </a:ext>
              </a:extLst>
            </p:cNvPr>
            <p:cNvSpPr/>
            <p:nvPr/>
          </p:nvSpPr>
          <p:spPr>
            <a:xfrm>
              <a:off x="4458900" y="2228200"/>
              <a:ext cx="433250" cy="216650"/>
            </a:xfrm>
            <a:custGeom>
              <a:avLst/>
              <a:gdLst/>
              <a:ahLst/>
              <a:cxnLst/>
              <a:rect l="l" t="t" r="r" b="b"/>
              <a:pathLst>
                <a:path w="17330" h="8666" extrusionOk="0">
                  <a:moveTo>
                    <a:pt x="0" y="1"/>
                  </a:moveTo>
                  <a:cubicBezTo>
                    <a:pt x="0" y="4787"/>
                    <a:pt x="3879" y="8665"/>
                    <a:pt x="8665" y="8665"/>
                  </a:cubicBezTo>
                  <a:cubicBezTo>
                    <a:pt x="13450" y="8665"/>
                    <a:pt x="17330" y="4787"/>
                    <a:pt x="17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338;p76">
              <a:extLst>
                <a:ext uri="{FF2B5EF4-FFF2-40B4-BE49-F238E27FC236}">
                  <a16:creationId xmlns:a16="http://schemas.microsoft.com/office/drawing/2014/main" id="{0092EB48-51B1-45F7-9E84-4EB5BEA33155}"/>
                </a:ext>
              </a:extLst>
            </p:cNvPr>
            <p:cNvSpPr/>
            <p:nvPr/>
          </p:nvSpPr>
          <p:spPr>
            <a:xfrm>
              <a:off x="1444675" y="2578875"/>
              <a:ext cx="4937650" cy="415500"/>
            </a:xfrm>
            <a:custGeom>
              <a:avLst/>
              <a:gdLst/>
              <a:ahLst/>
              <a:cxnLst/>
              <a:rect l="l" t="t" r="r" b="b"/>
              <a:pathLst>
                <a:path w="197506" h="16620" extrusionOk="0">
                  <a:moveTo>
                    <a:pt x="1" y="0"/>
                  </a:moveTo>
                  <a:lnTo>
                    <a:pt x="1" y="16192"/>
                  </a:lnTo>
                  <a:cubicBezTo>
                    <a:pt x="1" y="16428"/>
                    <a:pt x="191" y="16620"/>
                    <a:pt x="428" y="16620"/>
                  </a:cubicBezTo>
                  <a:lnTo>
                    <a:pt x="197079" y="16620"/>
                  </a:lnTo>
                  <a:cubicBezTo>
                    <a:pt x="197314" y="16620"/>
                    <a:pt x="197506" y="16428"/>
                    <a:pt x="197506" y="16192"/>
                  </a:cubicBezTo>
                  <a:lnTo>
                    <a:pt x="197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39;p76">
              <a:extLst>
                <a:ext uri="{FF2B5EF4-FFF2-40B4-BE49-F238E27FC236}">
                  <a16:creationId xmlns:a16="http://schemas.microsoft.com/office/drawing/2014/main" id="{F91D0E3A-9C34-4EBE-8C10-4C233E81F635}"/>
                </a:ext>
              </a:extLst>
            </p:cNvPr>
            <p:cNvSpPr/>
            <p:nvPr/>
          </p:nvSpPr>
          <p:spPr>
            <a:xfrm>
              <a:off x="1342133" y="2441680"/>
              <a:ext cx="5232150" cy="241724"/>
            </a:xfrm>
            <a:custGeom>
              <a:avLst/>
              <a:gdLst/>
              <a:ahLst/>
              <a:cxnLst/>
              <a:rect l="l" t="t" r="r" b="b"/>
              <a:pathLst>
                <a:path w="209286" h="9669" extrusionOk="0">
                  <a:moveTo>
                    <a:pt x="1" y="1"/>
                  </a:moveTo>
                  <a:lnTo>
                    <a:pt x="1" y="9668"/>
                  </a:lnTo>
                  <a:lnTo>
                    <a:pt x="209286" y="9668"/>
                  </a:lnTo>
                  <a:lnTo>
                    <a:pt x="20928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40;p76">
              <a:extLst>
                <a:ext uri="{FF2B5EF4-FFF2-40B4-BE49-F238E27FC236}">
                  <a16:creationId xmlns:a16="http://schemas.microsoft.com/office/drawing/2014/main" id="{8C58BE36-29D5-4095-B338-75E3932C9AC5}"/>
                </a:ext>
              </a:extLst>
            </p:cNvPr>
            <p:cNvSpPr/>
            <p:nvPr/>
          </p:nvSpPr>
          <p:spPr>
            <a:xfrm>
              <a:off x="1340475" y="2686225"/>
              <a:ext cx="223550" cy="870950"/>
            </a:xfrm>
            <a:custGeom>
              <a:avLst/>
              <a:gdLst/>
              <a:ahLst/>
              <a:cxnLst/>
              <a:rect l="l" t="t" r="r" b="b"/>
              <a:pathLst>
                <a:path w="8942" h="34838" extrusionOk="0">
                  <a:moveTo>
                    <a:pt x="0" y="1"/>
                  </a:moveTo>
                  <a:lnTo>
                    <a:pt x="0" y="34838"/>
                  </a:lnTo>
                  <a:lnTo>
                    <a:pt x="8941" y="34838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41;p76">
              <a:extLst>
                <a:ext uri="{FF2B5EF4-FFF2-40B4-BE49-F238E27FC236}">
                  <a16:creationId xmlns:a16="http://schemas.microsoft.com/office/drawing/2014/main" id="{E503E2B2-1170-4375-89D8-C554951A2437}"/>
                </a:ext>
              </a:extLst>
            </p:cNvPr>
            <p:cNvSpPr/>
            <p:nvPr/>
          </p:nvSpPr>
          <p:spPr>
            <a:xfrm>
              <a:off x="1340475" y="3711400"/>
              <a:ext cx="223550" cy="870900"/>
            </a:xfrm>
            <a:custGeom>
              <a:avLst/>
              <a:gdLst/>
              <a:ahLst/>
              <a:cxnLst/>
              <a:rect l="l" t="t" r="r" b="b"/>
              <a:pathLst>
                <a:path w="8942" h="34836" extrusionOk="0">
                  <a:moveTo>
                    <a:pt x="0" y="0"/>
                  </a:moveTo>
                  <a:lnTo>
                    <a:pt x="2075" y="34835"/>
                  </a:lnTo>
                  <a:lnTo>
                    <a:pt x="6867" y="34835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42;p76">
              <a:extLst>
                <a:ext uri="{FF2B5EF4-FFF2-40B4-BE49-F238E27FC236}">
                  <a16:creationId xmlns:a16="http://schemas.microsoft.com/office/drawing/2014/main" id="{35576BD7-A97F-4E59-A941-8C9AEB34D877}"/>
                </a:ext>
              </a:extLst>
            </p:cNvPr>
            <p:cNvSpPr/>
            <p:nvPr/>
          </p:nvSpPr>
          <p:spPr>
            <a:xfrm>
              <a:off x="1345925" y="3530975"/>
              <a:ext cx="212650" cy="212650"/>
            </a:xfrm>
            <a:custGeom>
              <a:avLst/>
              <a:gdLst/>
              <a:ahLst/>
              <a:cxnLst/>
              <a:rect l="l" t="t" r="r" b="b"/>
              <a:pathLst>
                <a:path w="8506" h="8506" extrusionOk="0">
                  <a:moveTo>
                    <a:pt x="4252" y="0"/>
                  </a:moveTo>
                  <a:cubicBezTo>
                    <a:pt x="1904" y="0"/>
                    <a:pt x="0" y="1904"/>
                    <a:pt x="0" y="4252"/>
                  </a:cubicBezTo>
                  <a:cubicBezTo>
                    <a:pt x="0" y="6601"/>
                    <a:pt x="1904" y="8505"/>
                    <a:pt x="4252" y="8505"/>
                  </a:cubicBezTo>
                  <a:cubicBezTo>
                    <a:pt x="6601" y="8505"/>
                    <a:pt x="8505" y="6601"/>
                    <a:pt x="8505" y="4252"/>
                  </a:cubicBezTo>
                  <a:cubicBezTo>
                    <a:pt x="8505" y="1904"/>
                    <a:pt x="6601" y="0"/>
                    <a:pt x="42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43;p76">
              <a:extLst>
                <a:ext uri="{FF2B5EF4-FFF2-40B4-BE49-F238E27FC236}">
                  <a16:creationId xmlns:a16="http://schemas.microsoft.com/office/drawing/2014/main" id="{15A20B44-1EA6-4E50-ACBD-CB69B0A908F7}"/>
                </a:ext>
              </a:extLst>
            </p:cNvPr>
            <p:cNvSpPr/>
            <p:nvPr/>
          </p:nvSpPr>
          <p:spPr>
            <a:xfrm>
              <a:off x="6254450" y="2686225"/>
              <a:ext cx="223550" cy="870950"/>
            </a:xfrm>
            <a:custGeom>
              <a:avLst/>
              <a:gdLst/>
              <a:ahLst/>
              <a:cxnLst/>
              <a:rect l="l" t="t" r="r" b="b"/>
              <a:pathLst>
                <a:path w="8942" h="34838" extrusionOk="0">
                  <a:moveTo>
                    <a:pt x="0" y="1"/>
                  </a:moveTo>
                  <a:lnTo>
                    <a:pt x="0" y="34838"/>
                  </a:lnTo>
                  <a:lnTo>
                    <a:pt x="8941" y="34838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44;p76">
              <a:extLst>
                <a:ext uri="{FF2B5EF4-FFF2-40B4-BE49-F238E27FC236}">
                  <a16:creationId xmlns:a16="http://schemas.microsoft.com/office/drawing/2014/main" id="{4A07E23F-5BAA-4862-AE13-D089D3417EC2}"/>
                </a:ext>
              </a:extLst>
            </p:cNvPr>
            <p:cNvSpPr/>
            <p:nvPr/>
          </p:nvSpPr>
          <p:spPr>
            <a:xfrm>
              <a:off x="6254450" y="3711400"/>
              <a:ext cx="223550" cy="870900"/>
            </a:xfrm>
            <a:custGeom>
              <a:avLst/>
              <a:gdLst/>
              <a:ahLst/>
              <a:cxnLst/>
              <a:rect l="l" t="t" r="r" b="b"/>
              <a:pathLst>
                <a:path w="8942" h="34836" extrusionOk="0">
                  <a:moveTo>
                    <a:pt x="0" y="0"/>
                  </a:moveTo>
                  <a:lnTo>
                    <a:pt x="2075" y="34835"/>
                  </a:lnTo>
                  <a:lnTo>
                    <a:pt x="6867" y="34835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345;p76">
              <a:extLst>
                <a:ext uri="{FF2B5EF4-FFF2-40B4-BE49-F238E27FC236}">
                  <a16:creationId xmlns:a16="http://schemas.microsoft.com/office/drawing/2014/main" id="{E6123675-5442-482C-94B3-445FE8137137}"/>
                </a:ext>
              </a:extLst>
            </p:cNvPr>
            <p:cNvSpPr/>
            <p:nvPr/>
          </p:nvSpPr>
          <p:spPr>
            <a:xfrm>
              <a:off x="6259900" y="3530975"/>
              <a:ext cx="212650" cy="212650"/>
            </a:xfrm>
            <a:custGeom>
              <a:avLst/>
              <a:gdLst/>
              <a:ahLst/>
              <a:cxnLst/>
              <a:rect l="l" t="t" r="r" b="b"/>
              <a:pathLst>
                <a:path w="8506" h="8506" extrusionOk="0">
                  <a:moveTo>
                    <a:pt x="4252" y="0"/>
                  </a:moveTo>
                  <a:cubicBezTo>
                    <a:pt x="1904" y="0"/>
                    <a:pt x="0" y="1904"/>
                    <a:pt x="0" y="4252"/>
                  </a:cubicBezTo>
                  <a:cubicBezTo>
                    <a:pt x="0" y="6601"/>
                    <a:pt x="1904" y="8505"/>
                    <a:pt x="4252" y="8505"/>
                  </a:cubicBezTo>
                  <a:cubicBezTo>
                    <a:pt x="6601" y="8505"/>
                    <a:pt x="8505" y="6601"/>
                    <a:pt x="8505" y="4252"/>
                  </a:cubicBezTo>
                  <a:cubicBezTo>
                    <a:pt x="8505" y="1904"/>
                    <a:pt x="6601" y="0"/>
                    <a:pt x="42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346;p76">
              <a:extLst>
                <a:ext uri="{FF2B5EF4-FFF2-40B4-BE49-F238E27FC236}">
                  <a16:creationId xmlns:a16="http://schemas.microsoft.com/office/drawing/2014/main" id="{38254D9C-0F76-4CD4-8472-DA062A63AF15}"/>
                </a:ext>
              </a:extLst>
            </p:cNvPr>
            <p:cNvSpPr/>
            <p:nvPr/>
          </p:nvSpPr>
          <p:spPr>
            <a:xfrm>
              <a:off x="5217575" y="2177825"/>
              <a:ext cx="219050" cy="266775"/>
            </a:xfrm>
            <a:custGeom>
              <a:avLst/>
              <a:gdLst/>
              <a:ahLst/>
              <a:cxnLst/>
              <a:rect l="l" t="t" r="r" b="b"/>
              <a:pathLst>
                <a:path w="8762" h="10671" extrusionOk="0">
                  <a:moveTo>
                    <a:pt x="1" y="1"/>
                  </a:moveTo>
                  <a:lnTo>
                    <a:pt x="2072" y="10671"/>
                  </a:lnTo>
                  <a:lnTo>
                    <a:pt x="6692" y="10671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347;p76">
              <a:extLst>
                <a:ext uri="{FF2B5EF4-FFF2-40B4-BE49-F238E27FC236}">
                  <a16:creationId xmlns:a16="http://schemas.microsoft.com/office/drawing/2014/main" id="{E34B2DCC-E4F9-4AAE-8256-658FD4065319}"/>
                </a:ext>
              </a:extLst>
            </p:cNvPr>
            <p:cNvSpPr/>
            <p:nvPr/>
          </p:nvSpPr>
          <p:spPr>
            <a:xfrm>
              <a:off x="2296500" y="2177825"/>
              <a:ext cx="219100" cy="266775"/>
            </a:xfrm>
            <a:custGeom>
              <a:avLst/>
              <a:gdLst/>
              <a:ahLst/>
              <a:cxnLst/>
              <a:rect l="l" t="t" r="r" b="b"/>
              <a:pathLst>
                <a:path w="8764" h="10671" extrusionOk="0">
                  <a:moveTo>
                    <a:pt x="0" y="1"/>
                  </a:moveTo>
                  <a:lnTo>
                    <a:pt x="2071" y="10671"/>
                  </a:lnTo>
                  <a:lnTo>
                    <a:pt x="6692" y="10671"/>
                  </a:lnTo>
                  <a:lnTo>
                    <a:pt x="87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>
            <a:spLocks noGrp="1"/>
          </p:cNvSpPr>
          <p:nvPr>
            <p:ph type="title"/>
          </p:nvPr>
        </p:nvSpPr>
        <p:spPr>
          <a:xfrm>
            <a:off x="1186525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br>
              <a:rPr lang="tr-TR" dirty="0"/>
            </a:br>
            <a:endParaRPr dirty="0"/>
          </a:p>
        </p:txBody>
      </p:sp>
      <p:sp>
        <p:nvSpPr>
          <p:cNvPr id="370" name="Google Shape;370;p48"/>
          <p:cNvSpPr txBox="1">
            <a:spLocks noGrp="1"/>
          </p:cNvSpPr>
          <p:nvPr>
            <p:ph type="subTitle" idx="1"/>
          </p:nvPr>
        </p:nvSpPr>
        <p:spPr>
          <a:xfrm>
            <a:off x="1186518" y="3284676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 </a:t>
            </a:r>
            <a:r>
              <a:rPr lang="tr-TR" dirty="0">
                <a:solidFill>
                  <a:srgbClr val="157575"/>
                </a:solidFill>
              </a:rPr>
              <a:t>Son Kullanma Tarihi yaklaşan ürünlerin atık haline dönüştürülmesi</a:t>
            </a:r>
            <a:endParaRPr dirty="0">
              <a:solidFill>
                <a:srgbClr val="157575"/>
              </a:solidFill>
            </a:endParaRPr>
          </a:p>
        </p:txBody>
      </p:sp>
      <p:sp>
        <p:nvSpPr>
          <p:cNvPr id="371" name="Google Shape;371;p48"/>
          <p:cNvSpPr txBox="1">
            <a:spLocks noGrp="1"/>
          </p:cNvSpPr>
          <p:nvPr>
            <p:ph type="title" idx="2"/>
          </p:nvPr>
        </p:nvSpPr>
        <p:spPr>
          <a:xfrm>
            <a:off x="2908609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tr-TR" dirty="0"/>
            </a:br>
            <a:r>
              <a:rPr lang="tr-TR" dirty="0"/>
              <a:t>Hedef Kitlesi</a:t>
            </a:r>
            <a:endParaRPr dirty="0"/>
          </a:p>
        </p:txBody>
      </p:sp>
      <p:sp>
        <p:nvSpPr>
          <p:cNvPr id="372" name="Google Shape;372;p48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 </a:t>
            </a:r>
            <a:r>
              <a:rPr lang="tr-TR" dirty="0" err="1">
                <a:solidFill>
                  <a:srgbClr val="157575"/>
                </a:solidFill>
              </a:rPr>
              <a:t>Hayvanseverler</a:t>
            </a:r>
            <a:r>
              <a:rPr lang="tr-TR" dirty="0">
                <a:solidFill>
                  <a:srgbClr val="157575"/>
                </a:solidFill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>
                <a:solidFill>
                  <a:srgbClr val="157575"/>
                </a:solidFill>
              </a:rPr>
              <a:t>barınaklar ve ürünleri hızlı tüketecek insanlar</a:t>
            </a:r>
            <a:r>
              <a:rPr lang="tr-TR" dirty="0"/>
              <a:t>.</a:t>
            </a:r>
            <a:endParaRPr dirty="0"/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4"/>
          </p:nvPr>
        </p:nvSpPr>
        <p:spPr>
          <a:xfrm>
            <a:off x="4351640" y="2233551"/>
            <a:ext cx="2162795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Çözüm</a:t>
            </a:r>
            <a:endParaRPr dirty="0"/>
          </a:p>
        </p:txBody>
      </p:sp>
      <p:sp>
        <p:nvSpPr>
          <p:cNvPr id="374" name="Google Shape;374;p48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2800" dirty="0">
                <a:solidFill>
                  <a:srgbClr val="157575"/>
                </a:solidFill>
              </a:rPr>
              <a:t>Varsa </a:t>
            </a:r>
          </a:p>
        </p:txBody>
      </p:sp>
      <p:sp>
        <p:nvSpPr>
          <p:cNvPr id="379" name="Google Shape;379;p48"/>
          <p:cNvSpPr txBox="1">
            <a:spLocks noGrp="1"/>
          </p:cNvSpPr>
          <p:nvPr>
            <p:ph type="title" idx="6"/>
          </p:nvPr>
        </p:nvSpPr>
        <p:spPr>
          <a:xfrm>
            <a:off x="6352782" y="2255403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Mali Kazanç</a:t>
            </a:r>
            <a:endParaRPr dirty="0"/>
          </a:p>
        </p:txBody>
      </p:sp>
      <p:sp>
        <p:nvSpPr>
          <p:cNvPr id="380" name="Google Shape;380;p48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b="0" i="0" dirty="0">
                <a:solidFill>
                  <a:srgbClr val="157575"/>
                </a:solidFill>
                <a:effectLst/>
                <a:latin typeface="Whitney"/>
              </a:rPr>
              <a:t>Satıcılardan her ürün satışında %5’lik pay alıyoruz.</a:t>
            </a:r>
            <a:r>
              <a:rPr lang="tr-TR" dirty="0">
                <a:solidFill>
                  <a:srgbClr val="157575"/>
                </a:solidFill>
              </a:rPr>
              <a:t> </a:t>
            </a:r>
            <a:endParaRPr dirty="0">
              <a:solidFill>
                <a:srgbClr val="157575"/>
              </a:solidFill>
            </a:endParaRPr>
          </a:p>
        </p:txBody>
      </p:sp>
      <p:sp>
        <p:nvSpPr>
          <p:cNvPr id="381" name="Google Shape;381;p48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2" name="Google Shape;382;p48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3" name="Google Shape;383;p48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4" name="Google Shape;384;p48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5" name="Google Shape;375;p48"/>
          <p:cNvSpPr/>
          <p:nvPr/>
        </p:nvSpPr>
        <p:spPr>
          <a:xfrm>
            <a:off x="139712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8"/>
          <p:cNvSpPr/>
          <p:nvPr/>
        </p:nvSpPr>
        <p:spPr>
          <a:xfrm>
            <a:off x="3119213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8"/>
          <p:cNvSpPr/>
          <p:nvPr/>
        </p:nvSpPr>
        <p:spPr>
          <a:xfrm>
            <a:off x="484127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8"/>
          <p:cNvSpPr/>
          <p:nvPr/>
        </p:nvSpPr>
        <p:spPr>
          <a:xfrm>
            <a:off x="656337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084;p64">
            <a:extLst>
              <a:ext uri="{FF2B5EF4-FFF2-40B4-BE49-F238E27FC236}">
                <a16:creationId xmlns:a16="http://schemas.microsoft.com/office/drawing/2014/main" id="{224A2F27-CA54-40EC-B8A7-8FFA2F75A866}"/>
              </a:ext>
            </a:extLst>
          </p:cNvPr>
          <p:cNvGrpSpPr/>
          <p:nvPr/>
        </p:nvGrpSpPr>
        <p:grpSpPr>
          <a:xfrm>
            <a:off x="5185875" y="1137144"/>
            <a:ext cx="508498" cy="508132"/>
            <a:chOff x="1749879" y="1970906"/>
            <a:chExt cx="364436" cy="364174"/>
          </a:xfrm>
        </p:grpSpPr>
        <p:sp>
          <p:nvSpPr>
            <p:cNvPr id="19" name="Google Shape;1085;p64">
              <a:extLst>
                <a:ext uri="{FF2B5EF4-FFF2-40B4-BE49-F238E27FC236}">
                  <a16:creationId xmlns:a16="http://schemas.microsoft.com/office/drawing/2014/main" id="{51C32A6B-F30B-4F83-897C-960D3D4C30E0}"/>
                </a:ext>
              </a:extLst>
            </p:cNvPr>
            <p:cNvSpPr/>
            <p:nvPr/>
          </p:nvSpPr>
          <p:spPr>
            <a:xfrm>
              <a:off x="1750141" y="1970906"/>
              <a:ext cx="276124" cy="181982"/>
            </a:xfrm>
            <a:custGeom>
              <a:avLst/>
              <a:gdLst/>
              <a:ahLst/>
              <a:cxnLst/>
              <a:rect l="l" t="t" r="r" b="b"/>
              <a:pathLst>
                <a:path w="10515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86;p64">
              <a:extLst>
                <a:ext uri="{FF2B5EF4-FFF2-40B4-BE49-F238E27FC236}">
                  <a16:creationId xmlns:a16="http://schemas.microsoft.com/office/drawing/2014/main" id="{C0B6A941-1168-404F-8E14-8016C818DC3A}"/>
                </a:ext>
              </a:extLst>
            </p:cNvPr>
            <p:cNvSpPr/>
            <p:nvPr/>
          </p:nvSpPr>
          <p:spPr>
            <a:xfrm>
              <a:off x="1932097" y="1970906"/>
              <a:ext cx="182218" cy="275966"/>
            </a:xfrm>
            <a:custGeom>
              <a:avLst/>
              <a:gdLst/>
              <a:ahLst/>
              <a:cxnLst/>
              <a:rect l="l" t="t" r="r" b="b"/>
              <a:pathLst>
                <a:path w="6939" h="10509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7;p64">
              <a:extLst>
                <a:ext uri="{FF2B5EF4-FFF2-40B4-BE49-F238E27FC236}">
                  <a16:creationId xmlns:a16="http://schemas.microsoft.com/office/drawing/2014/main" id="{F6C10DF9-630C-42E6-A621-EF9220E1BD30}"/>
                </a:ext>
              </a:extLst>
            </p:cNvPr>
            <p:cNvSpPr/>
            <p:nvPr/>
          </p:nvSpPr>
          <p:spPr>
            <a:xfrm>
              <a:off x="1838086" y="2152862"/>
              <a:ext cx="276229" cy="182218"/>
            </a:xfrm>
            <a:custGeom>
              <a:avLst/>
              <a:gdLst/>
              <a:ahLst/>
              <a:cxnLst/>
              <a:rect l="l" t="t" r="r" b="b"/>
              <a:pathLst>
                <a:path w="10519" h="6939" extrusionOk="0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88;p64">
              <a:extLst>
                <a:ext uri="{FF2B5EF4-FFF2-40B4-BE49-F238E27FC236}">
                  <a16:creationId xmlns:a16="http://schemas.microsoft.com/office/drawing/2014/main" id="{EBAE4957-B041-4ACD-8FD9-76CC97D792BB}"/>
                </a:ext>
              </a:extLst>
            </p:cNvPr>
            <p:cNvSpPr/>
            <p:nvPr/>
          </p:nvSpPr>
          <p:spPr>
            <a:xfrm>
              <a:off x="1749879" y="2058877"/>
              <a:ext cx="182244" cy="276203"/>
            </a:xfrm>
            <a:custGeom>
              <a:avLst/>
              <a:gdLst/>
              <a:ahLst/>
              <a:cxnLst/>
              <a:rect l="l" t="t" r="r" b="b"/>
              <a:pathLst>
                <a:path w="6940" h="10518" extrusionOk="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89;p64">
              <a:extLst>
                <a:ext uri="{FF2B5EF4-FFF2-40B4-BE49-F238E27FC236}">
                  <a16:creationId xmlns:a16="http://schemas.microsoft.com/office/drawing/2014/main" id="{A04EE585-FBA0-4615-87EB-D7D7B0DA374A}"/>
                </a:ext>
              </a:extLst>
            </p:cNvPr>
            <p:cNvSpPr/>
            <p:nvPr/>
          </p:nvSpPr>
          <p:spPr>
            <a:xfrm>
              <a:off x="1750141" y="2152862"/>
              <a:ext cx="41228" cy="182218"/>
            </a:xfrm>
            <a:custGeom>
              <a:avLst/>
              <a:gdLst/>
              <a:ahLst/>
              <a:cxnLst/>
              <a:rect l="l" t="t" r="r" b="b"/>
              <a:pathLst>
                <a:path w="1570" h="6939" extrusionOk="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0;p64">
              <a:extLst>
                <a:ext uri="{FF2B5EF4-FFF2-40B4-BE49-F238E27FC236}">
                  <a16:creationId xmlns:a16="http://schemas.microsoft.com/office/drawing/2014/main" id="{1B511F7B-2B5C-43E3-ABB2-3BB2A5ADD6CB}"/>
                </a:ext>
              </a:extLst>
            </p:cNvPr>
            <p:cNvSpPr/>
            <p:nvPr/>
          </p:nvSpPr>
          <p:spPr>
            <a:xfrm>
              <a:off x="1796832" y="2059035"/>
              <a:ext cx="50340" cy="93853"/>
            </a:xfrm>
            <a:custGeom>
              <a:avLst/>
              <a:gdLst/>
              <a:ahLst/>
              <a:cxnLst/>
              <a:rect l="l" t="t" r="r" b="b"/>
              <a:pathLst>
                <a:path w="1917" h="3574" extrusionOk="0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1;p64">
              <a:extLst>
                <a:ext uri="{FF2B5EF4-FFF2-40B4-BE49-F238E27FC236}">
                  <a16:creationId xmlns:a16="http://schemas.microsoft.com/office/drawing/2014/main" id="{06CD1596-42E7-4B6A-95C3-BD01128A665A}"/>
                </a:ext>
              </a:extLst>
            </p:cNvPr>
            <p:cNvSpPr/>
            <p:nvPr/>
          </p:nvSpPr>
          <p:spPr>
            <a:xfrm>
              <a:off x="1750141" y="1970906"/>
              <a:ext cx="41228" cy="181982"/>
            </a:xfrm>
            <a:custGeom>
              <a:avLst/>
              <a:gdLst/>
              <a:ahLst/>
              <a:cxnLst/>
              <a:rect l="l" t="t" r="r" b="b"/>
              <a:pathLst>
                <a:path w="1570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2;p64">
              <a:extLst>
                <a:ext uri="{FF2B5EF4-FFF2-40B4-BE49-F238E27FC236}">
                  <a16:creationId xmlns:a16="http://schemas.microsoft.com/office/drawing/2014/main" id="{323AEF2C-8250-4ACC-8152-BEFE33BE296B}"/>
                </a:ext>
              </a:extLst>
            </p:cNvPr>
            <p:cNvSpPr/>
            <p:nvPr/>
          </p:nvSpPr>
          <p:spPr>
            <a:xfrm>
              <a:off x="1999953" y="2029518"/>
              <a:ext cx="41990" cy="64678"/>
            </a:xfrm>
            <a:custGeom>
              <a:avLst/>
              <a:gdLst/>
              <a:ahLst/>
              <a:cxnLst/>
              <a:rect l="l" t="t" r="r" b="b"/>
              <a:pathLst>
                <a:path w="1599" h="2463" extrusionOk="0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93;p64">
              <a:extLst>
                <a:ext uri="{FF2B5EF4-FFF2-40B4-BE49-F238E27FC236}">
                  <a16:creationId xmlns:a16="http://schemas.microsoft.com/office/drawing/2014/main" id="{E4ADB90D-BFA9-4753-B2FD-498CFA761245}"/>
                </a:ext>
              </a:extLst>
            </p:cNvPr>
            <p:cNvSpPr/>
            <p:nvPr/>
          </p:nvSpPr>
          <p:spPr>
            <a:xfrm>
              <a:off x="1932097" y="1970906"/>
              <a:ext cx="23634" cy="76443"/>
            </a:xfrm>
            <a:custGeom>
              <a:avLst/>
              <a:gdLst/>
              <a:ahLst/>
              <a:cxnLst/>
              <a:rect l="l" t="t" r="r" b="b"/>
              <a:pathLst>
                <a:path w="900" h="2911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94;p64">
              <a:extLst>
                <a:ext uri="{FF2B5EF4-FFF2-40B4-BE49-F238E27FC236}">
                  <a16:creationId xmlns:a16="http://schemas.microsoft.com/office/drawing/2014/main" id="{BEBF2A36-A288-4785-89B8-7039ECF0BA22}"/>
                </a:ext>
              </a:extLst>
            </p:cNvPr>
            <p:cNvSpPr/>
            <p:nvPr/>
          </p:nvSpPr>
          <p:spPr>
            <a:xfrm>
              <a:off x="1932097" y="2076708"/>
              <a:ext cx="23634" cy="76180"/>
            </a:xfrm>
            <a:custGeom>
              <a:avLst/>
              <a:gdLst/>
              <a:ahLst/>
              <a:cxnLst/>
              <a:rect l="l" t="t" r="r" b="b"/>
              <a:pathLst>
                <a:path w="900" h="2901" extrusionOk="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5;p64">
              <a:extLst>
                <a:ext uri="{FF2B5EF4-FFF2-40B4-BE49-F238E27FC236}">
                  <a16:creationId xmlns:a16="http://schemas.microsoft.com/office/drawing/2014/main" id="{864DE942-02EC-48F3-BF60-23D29074C0F6}"/>
                </a:ext>
              </a:extLst>
            </p:cNvPr>
            <p:cNvSpPr/>
            <p:nvPr/>
          </p:nvSpPr>
          <p:spPr>
            <a:xfrm>
              <a:off x="1981860" y="2152862"/>
              <a:ext cx="47268" cy="94011"/>
            </a:xfrm>
            <a:custGeom>
              <a:avLst/>
              <a:gdLst/>
              <a:ahLst/>
              <a:cxnLst/>
              <a:rect l="l" t="t" r="r" b="b"/>
              <a:pathLst>
                <a:path w="1800" h="3580" extrusionOk="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6;p64">
              <a:extLst>
                <a:ext uri="{FF2B5EF4-FFF2-40B4-BE49-F238E27FC236}">
                  <a16:creationId xmlns:a16="http://schemas.microsoft.com/office/drawing/2014/main" id="{A19FD854-529A-42C9-AE30-25BFC9B0D4C6}"/>
                </a:ext>
              </a:extLst>
            </p:cNvPr>
            <p:cNvSpPr/>
            <p:nvPr/>
          </p:nvSpPr>
          <p:spPr>
            <a:xfrm>
              <a:off x="1920542" y="2152862"/>
              <a:ext cx="23398" cy="76417"/>
            </a:xfrm>
            <a:custGeom>
              <a:avLst/>
              <a:gdLst/>
              <a:ahLst/>
              <a:cxnLst/>
              <a:rect l="l" t="t" r="r" b="b"/>
              <a:pathLst>
                <a:path w="891" h="2910" extrusionOk="0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7;p64">
              <a:extLst>
                <a:ext uri="{FF2B5EF4-FFF2-40B4-BE49-F238E27FC236}">
                  <a16:creationId xmlns:a16="http://schemas.microsoft.com/office/drawing/2014/main" id="{B5C672B5-0154-48AB-A970-D841DC510FD5}"/>
                </a:ext>
              </a:extLst>
            </p:cNvPr>
            <p:cNvSpPr/>
            <p:nvPr/>
          </p:nvSpPr>
          <p:spPr>
            <a:xfrm>
              <a:off x="1834068" y="2211605"/>
              <a:ext cx="42252" cy="64888"/>
            </a:xfrm>
            <a:custGeom>
              <a:avLst/>
              <a:gdLst/>
              <a:ahLst/>
              <a:cxnLst/>
              <a:rect l="l" t="t" r="r" b="b"/>
              <a:pathLst>
                <a:path w="1609" h="2471" extrusionOk="0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8;p64">
              <a:extLst>
                <a:ext uri="{FF2B5EF4-FFF2-40B4-BE49-F238E27FC236}">
                  <a16:creationId xmlns:a16="http://schemas.microsoft.com/office/drawing/2014/main" id="{48C2A8B5-7993-4B7E-BB57-E76F6E2BFF72}"/>
                </a:ext>
              </a:extLst>
            </p:cNvPr>
            <p:cNvSpPr/>
            <p:nvPr/>
          </p:nvSpPr>
          <p:spPr>
            <a:xfrm>
              <a:off x="1920542" y="2258663"/>
              <a:ext cx="29175" cy="76417"/>
            </a:xfrm>
            <a:custGeom>
              <a:avLst/>
              <a:gdLst/>
              <a:ahLst/>
              <a:cxnLst/>
              <a:rect l="l" t="t" r="r" b="b"/>
              <a:pathLst>
                <a:path w="1111" h="2910" extrusionOk="0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099;p64">
            <a:extLst>
              <a:ext uri="{FF2B5EF4-FFF2-40B4-BE49-F238E27FC236}">
                <a16:creationId xmlns:a16="http://schemas.microsoft.com/office/drawing/2014/main" id="{30695D66-62D9-4A09-BDD3-3126DE216180}"/>
              </a:ext>
            </a:extLst>
          </p:cNvPr>
          <p:cNvGrpSpPr/>
          <p:nvPr/>
        </p:nvGrpSpPr>
        <p:grpSpPr>
          <a:xfrm>
            <a:off x="1736271" y="1209562"/>
            <a:ext cx="499704" cy="497616"/>
            <a:chOff x="3545301" y="2423523"/>
            <a:chExt cx="358134" cy="356637"/>
          </a:xfrm>
        </p:grpSpPr>
        <p:sp>
          <p:nvSpPr>
            <p:cNvPr id="35" name="Google Shape;1100;p64">
              <a:extLst>
                <a:ext uri="{FF2B5EF4-FFF2-40B4-BE49-F238E27FC236}">
                  <a16:creationId xmlns:a16="http://schemas.microsoft.com/office/drawing/2014/main" id="{898881AD-0756-4162-B1BD-0DFB6DF534E1}"/>
                </a:ext>
              </a:extLst>
            </p:cNvPr>
            <p:cNvSpPr/>
            <p:nvPr/>
          </p:nvSpPr>
          <p:spPr>
            <a:xfrm>
              <a:off x="3545301" y="2633630"/>
              <a:ext cx="64600" cy="146531"/>
            </a:xfrm>
            <a:custGeom>
              <a:avLst/>
              <a:gdLst/>
              <a:ahLst/>
              <a:cxnLst/>
              <a:rect l="l" t="t" r="r" b="b"/>
              <a:pathLst>
                <a:path w="2460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2460" y="5580"/>
                  </a:lnTo>
                  <a:lnTo>
                    <a:pt x="2460" y="345"/>
                  </a:lnTo>
                  <a:cubicBezTo>
                    <a:pt x="2460" y="154"/>
                    <a:pt x="2306" y="0"/>
                    <a:pt x="2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01;p64">
              <a:extLst>
                <a:ext uri="{FF2B5EF4-FFF2-40B4-BE49-F238E27FC236}">
                  <a16:creationId xmlns:a16="http://schemas.microsoft.com/office/drawing/2014/main" id="{67E55587-D65B-4245-9E80-BC22543D0679}"/>
                </a:ext>
              </a:extLst>
            </p:cNvPr>
            <p:cNvSpPr/>
            <p:nvPr/>
          </p:nvSpPr>
          <p:spPr>
            <a:xfrm>
              <a:off x="3545301" y="2633630"/>
              <a:ext cx="30934" cy="146531"/>
            </a:xfrm>
            <a:custGeom>
              <a:avLst/>
              <a:gdLst/>
              <a:ahLst/>
              <a:cxnLst/>
              <a:rect l="l" t="t" r="r" b="b"/>
              <a:pathLst>
                <a:path w="1178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833" y="5580"/>
                  </a:lnTo>
                  <a:lnTo>
                    <a:pt x="833" y="345"/>
                  </a:lnTo>
                  <a:cubicBezTo>
                    <a:pt x="833" y="154"/>
                    <a:pt x="986" y="0"/>
                    <a:pt x="1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02;p64">
              <a:extLst>
                <a:ext uri="{FF2B5EF4-FFF2-40B4-BE49-F238E27FC236}">
                  <a16:creationId xmlns:a16="http://schemas.microsoft.com/office/drawing/2014/main" id="{755209A1-786F-4D0D-8818-279AAEF07D48}"/>
                </a:ext>
              </a:extLst>
            </p:cNvPr>
            <p:cNvSpPr/>
            <p:nvPr/>
          </p:nvSpPr>
          <p:spPr>
            <a:xfrm>
              <a:off x="3643041" y="2597181"/>
              <a:ext cx="64888" cy="182980"/>
            </a:xfrm>
            <a:custGeom>
              <a:avLst/>
              <a:gdLst/>
              <a:ahLst/>
              <a:cxnLst/>
              <a:rect l="l" t="t" r="r" b="b"/>
              <a:pathLst>
                <a:path w="2471" h="6968" extrusionOk="0">
                  <a:moveTo>
                    <a:pt x="355" y="1"/>
                  </a:moveTo>
                  <a:cubicBezTo>
                    <a:pt x="16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2470" y="6968"/>
                  </a:lnTo>
                  <a:lnTo>
                    <a:pt x="2470" y="355"/>
                  </a:lnTo>
                  <a:cubicBezTo>
                    <a:pt x="2460" y="163"/>
                    <a:pt x="2307" y="10"/>
                    <a:pt x="2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03;p64">
              <a:extLst>
                <a:ext uri="{FF2B5EF4-FFF2-40B4-BE49-F238E27FC236}">
                  <a16:creationId xmlns:a16="http://schemas.microsoft.com/office/drawing/2014/main" id="{1A874C2B-78AB-4DEF-8C25-C48329040398}"/>
                </a:ext>
              </a:extLst>
            </p:cNvPr>
            <p:cNvSpPr/>
            <p:nvPr/>
          </p:nvSpPr>
          <p:spPr>
            <a:xfrm>
              <a:off x="3643041" y="2597181"/>
              <a:ext cx="30961" cy="182980"/>
            </a:xfrm>
            <a:custGeom>
              <a:avLst/>
              <a:gdLst/>
              <a:ahLst/>
              <a:cxnLst/>
              <a:rect l="l" t="t" r="r" b="b"/>
              <a:pathLst>
                <a:path w="1179" h="6968" extrusionOk="0">
                  <a:moveTo>
                    <a:pt x="355" y="1"/>
                  </a:moveTo>
                  <a:cubicBezTo>
                    <a:pt x="15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824" y="6968"/>
                  </a:lnTo>
                  <a:lnTo>
                    <a:pt x="824" y="355"/>
                  </a:lnTo>
                  <a:cubicBezTo>
                    <a:pt x="824" y="163"/>
                    <a:pt x="977" y="10"/>
                    <a:pt x="1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04;p64">
              <a:extLst>
                <a:ext uri="{FF2B5EF4-FFF2-40B4-BE49-F238E27FC236}">
                  <a16:creationId xmlns:a16="http://schemas.microsoft.com/office/drawing/2014/main" id="{B86DAAE3-492C-4084-81E9-3ACE61E994B6}"/>
                </a:ext>
              </a:extLst>
            </p:cNvPr>
            <p:cNvSpPr/>
            <p:nvPr/>
          </p:nvSpPr>
          <p:spPr>
            <a:xfrm>
              <a:off x="3740807" y="2560994"/>
              <a:ext cx="65125" cy="219166"/>
            </a:xfrm>
            <a:custGeom>
              <a:avLst/>
              <a:gdLst/>
              <a:ahLst/>
              <a:cxnLst/>
              <a:rect l="l" t="t" r="r" b="b"/>
              <a:pathLst>
                <a:path w="2480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2479" y="8346"/>
                  </a:lnTo>
                  <a:lnTo>
                    <a:pt x="2479" y="355"/>
                  </a:lnTo>
                  <a:cubicBezTo>
                    <a:pt x="2470" y="154"/>
                    <a:pt x="2307" y="1"/>
                    <a:pt x="2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05;p64">
              <a:extLst>
                <a:ext uri="{FF2B5EF4-FFF2-40B4-BE49-F238E27FC236}">
                  <a16:creationId xmlns:a16="http://schemas.microsoft.com/office/drawing/2014/main" id="{4EE4039B-E20E-403B-BC4E-9F2B2645C6FD}"/>
                </a:ext>
              </a:extLst>
            </p:cNvPr>
            <p:cNvSpPr/>
            <p:nvPr/>
          </p:nvSpPr>
          <p:spPr>
            <a:xfrm>
              <a:off x="3740807" y="2560994"/>
              <a:ext cx="30934" cy="219166"/>
            </a:xfrm>
            <a:custGeom>
              <a:avLst/>
              <a:gdLst/>
              <a:ahLst/>
              <a:cxnLst/>
              <a:rect l="l" t="t" r="r" b="b"/>
              <a:pathLst>
                <a:path w="1178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824" y="8346"/>
                  </a:lnTo>
                  <a:lnTo>
                    <a:pt x="824" y="355"/>
                  </a:lnTo>
                  <a:cubicBezTo>
                    <a:pt x="833" y="163"/>
                    <a:pt x="986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06;p64">
              <a:extLst>
                <a:ext uri="{FF2B5EF4-FFF2-40B4-BE49-F238E27FC236}">
                  <a16:creationId xmlns:a16="http://schemas.microsoft.com/office/drawing/2014/main" id="{280FEDA5-C6EC-4748-A50D-5B8C6B8F4678}"/>
                </a:ext>
              </a:extLst>
            </p:cNvPr>
            <p:cNvSpPr/>
            <p:nvPr/>
          </p:nvSpPr>
          <p:spPr>
            <a:xfrm>
              <a:off x="3838573" y="2524808"/>
              <a:ext cx="64862" cy="255352"/>
            </a:xfrm>
            <a:custGeom>
              <a:avLst/>
              <a:gdLst/>
              <a:ahLst/>
              <a:cxnLst/>
              <a:rect l="l" t="t" r="r" b="b"/>
              <a:pathLst>
                <a:path w="2470" h="9724" extrusionOk="0">
                  <a:moveTo>
                    <a:pt x="355" y="0"/>
                  </a:moveTo>
                  <a:cubicBezTo>
                    <a:pt x="163" y="0"/>
                    <a:pt x="10" y="163"/>
                    <a:pt x="1" y="355"/>
                  </a:cubicBezTo>
                  <a:lnTo>
                    <a:pt x="1" y="9724"/>
                  </a:lnTo>
                  <a:lnTo>
                    <a:pt x="2470" y="9724"/>
                  </a:lnTo>
                  <a:lnTo>
                    <a:pt x="2470" y="355"/>
                  </a:lnTo>
                  <a:cubicBezTo>
                    <a:pt x="2470" y="163"/>
                    <a:pt x="2307" y="0"/>
                    <a:pt x="2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07;p64">
              <a:extLst>
                <a:ext uri="{FF2B5EF4-FFF2-40B4-BE49-F238E27FC236}">
                  <a16:creationId xmlns:a16="http://schemas.microsoft.com/office/drawing/2014/main" id="{4F08AC37-076F-4C8E-BA39-41546DCA3354}"/>
                </a:ext>
              </a:extLst>
            </p:cNvPr>
            <p:cNvSpPr/>
            <p:nvPr/>
          </p:nvSpPr>
          <p:spPr>
            <a:xfrm>
              <a:off x="3838835" y="2524808"/>
              <a:ext cx="30934" cy="255352"/>
            </a:xfrm>
            <a:custGeom>
              <a:avLst/>
              <a:gdLst/>
              <a:ahLst/>
              <a:cxnLst/>
              <a:rect l="l" t="t" r="r" b="b"/>
              <a:pathLst>
                <a:path w="1178" h="9724" extrusionOk="0">
                  <a:moveTo>
                    <a:pt x="354" y="0"/>
                  </a:moveTo>
                  <a:cubicBezTo>
                    <a:pt x="153" y="0"/>
                    <a:pt x="0" y="163"/>
                    <a:pt x="0" y="355"/>
                  </a:cubicBezTo>
                  <a:lnTo>
                    <a:pt x="0" y="9724"/>
                  </a:lnTo>
                  <a:lnTo>
                    <a:pt x="823" y="9724"/>
                  </a:lnTo>
                  <a:lnTo>
                    <a:pt x="823" y="355"/>
                  </a:lnTo>
                  <a:cubicBezTo>
                    <a:pt x="823" y="154"/>
                    <a:pt x="976" y="0"/>
                    <a:pt x="1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08;p64">
              <a:extLst>
                <a:ext uri="{FF2B5EF4-FFF2-40B4-BE49-F238E27FC236}">
                  <a16:creationId xmlns:a16="http://schemas.microsoft.com/office/drawing/2014/main" id="{51BB3985-A49A-47D5-BEAB-0D50B4E3B0C0}"/>
                </a:ext>
              </a:extLst>
            </p:cNvPr>
            <p:cNvSpPr/>
            <p:nvPr/>
          </p:nvSpPr>
          <p:spPr>
            <a:xfrm>
              <a:off x="3560873" y="2423523"/>
              <a:ext cx="332767" cy="134241"/>
            </a:xfrm>
            <a:custGeom>
              <a:avLst/>
              <a:gdLst/>
              <a:ahLst/>
              <a:cxnLst/>
              <a:rect l="l" t="t" r="r" b="b"/>
              <a:pathLst>
                <a:path w="12672" h="5112" extrusionOk="0">
                  <a:moveTo>
                    <a:pt x="10171" y="0"/>
                  </a:moveTo>
                  <a:cubicBezTo>
                    <a:pt x="9996" y="0"/>
                    <a:pt x="9889" y="205"/>
                    <a:pt x="9992" y="355"/>
                  </a:cubicBezTo>
                  <a:lnTo>
                    <a:pt x="10355" y="872"/>
                  </a:lnTo>
                  <a:cubicBezTo>
                    <a:pt x="9140" y="1599"/>
                    <a:pt x="5274" y="3628"/>
                    <a:pt x="0" y="3628"/>
                  </a:cubicBezTo>
                  <a:lnTo>
                    <a:pt x="0" y="5111"/>
                  </a:lnTo>
                  <a:cubicBezTo>
                    <a:pt x="2871" y="5102"/>
                    <a:pt x="5714" y="4547"/>
                    <a:pt x="8374" y="3484"/>
                  </a:cubicBezTo>
                  <a:cubicBezTo>
                    <a:pt x="9351" y="3092"/>
                    <a:pt x="10298" y="2633"/>
                    <a:pt x="11207" y="2087"/>
                  </a:cubicBezTo>
                  <a:lnTo>
                    <a:pt x="11523" y="2546"/>
                  </a:lnTo>
                  <a:cubicBezTo>
                    <a:pt x="11568" y="2612"/>
                    <a:pt x="11636" y="2642"/>
                    <a:pt x="11703" y="2642"/>
                  </a:cubicBezTo>
                  <a:cubicBezTo>
                    <a:pt x="11793" y="2642"/>
                    <a:pt x="11883" y="2588"/>
                    <a:pt x="11915" y="2489"/>
                  </a:cubicBezTo>
                  <a:lnTo>
                    <a:pt x="12624" y="374"/>
                  </a:lnTo>
                  <a:cubicBezTo>
                    <a:pt x="12671" y="230"/>
                    <a:pt x="12566" y="77"/>
                    <a:pt x="12413" y="77"/>
                  </a:cubicBezTo>
                  <a:lnTo>
                    <a:pt x="10183" y="1"/>
                  </a:lnTo>
                  <a:cubicBezTo>
                    <a:pt x="10179" y="0"/>
                    <a:pt x="10175" y="0"/>
                    <a:pt x="10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7495;p89">
            <a:extLst>
              <a:ext uri="{FF2B5EF4-FFF2-40B4-BE49-F238E27FC236}">
                <a16:creationId xmlns:a16="http://schemas.microsoft.com/office/drawing/2014/main" id="{E7CD6B21-9A63-419A-9F45-695213909417}"/>
              </a:ext>
            </a:extLst>
          </p:cNvPr>
          <p:cNvGrpSpPr/>
          <p:nvPr/>
        </p:nvGrpSpPr>
        <p:grpSpPr>
          <a:xfrm>
            <a:off x="6862999" y="1138772"/>
            <a:ext cx="584080" cy="497616"/>
            <a:chOff x="6871342" y="3740044"/>
            <a:chExt cx="371966" cy="256420"/>
          </a:xfrm>
        </p:grpSpPr>
        <p:sp>
          <p:nvSpPr>
            <p:cNvPr id="54" name="Google Shape;7496;p89">
              <a:extLst>
                <a:ext uri="{FF2B5EF4-FFF2-40B4-BE49-F238E27FC236}">
                  <a16:creationId xmlns:a16="http://schemas.microsoft.com/office/drawing/2014/main" id="{D9DD3AC1-007D-45C3-8812-56D5A226A675}"/>
                </a:ext>
              </a:extLst>
            </p:cNvPr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97;p89">
              <a:extLst>
                <a:ext uri="{FF2B5EF4-FFF2-40B4-BE49-F238E27FC236}">
                  <a16:creationId xmlns:a16="http://schemas.microsoft.com/office/drawing/2014/main" id="{14D6271B-5D75-44CA-8E2C-644A513C4E93}"/>
                </a:ext>
              </a:extLst>
            </p:cNvPr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98;p89">
              <a:extLst>
                <a:ext uri="{FF2B5EF4-FFF2-40B4-BE49-F238E27FC236}">
                  <a16:creationId xmlns:a16="http://schemas.microsoft.com/office/drawing/2014/main" id="{33960098-198D-4EDF-8A73-F2E7CFAC5541}"/>
                </a:ext>
              </a:extLst>
            </p:cNvPr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99;p89">
              <a:extLst>
                <a:ext uri="{FF2B5EF4-FFF2-40B4-BE49-F238E27FC236}">
                  <a16:creationId xmlns:a16="http://schemas.microsoft.com/office/drawing/2014/main" id="{986AB286-3FD1-42A7-8A71-B93C1C0A38DE}"/>
                </a:ext>
              </a:extLst>
            </p:cNvPr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500;p89">
              <a:extLst>
                <a:ext uri="{FF2B5EF4-FFF2-40B4-BE49-F238E27FC236}">
                  <a16:creationId xmlns:a16="http://schemas.microsoft.com/office/drawing/2014/main" id="{ECAC5AA5-8E46-4999-8860-4D7107F520E6}"/>
                </a:ext>
              </a:extLst>
            </p:cNvPr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501;p89">
              <a:extLst>
                <a:ext uri="{FF2B5EF4-FFF2-40B4-BE49-F238E27FC236}">
                  <a16:creationId xmlns:a16="http://schemas.microsoft.com/office/drawing/2014/main" id="{0963FF65-D1CD-4AE0-9A2F-CEFCB4EF4300}"/>
                </a:ext>
              </a:extLst>
            </p:cNvPr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502;p89">
              <a:extLst>
                <a:ext uri="{FF2B5EF4-FFF2-40B4-BE49-F238E27FC236}">
                  <a16:creationId xmlns:a16="http://schemas.microsoft.com/office/drawing/2014/main" id="{E429DA4A-7CF1-437F-B283-386C29ED57E3}"/>
                </a:ext>
              </a:extLst>
            </p:cNvPr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03;p89">
              <a:extLst>
                <a:ext uri="{FF2B5EF4-FFF2-40B4-BE49-F238E27FC236}">
                  <a16:creationId xmlns:a16="http://schemas.microsoft.com/office/drawing/2014/main" id="{A7497330-5F7F-4BA4-9136-A2055FA7AFE1}"/>
                </a:ext>
              </a:extLst>
            </p:cNvPr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04;p89">
              <a:extLst>
                <a:ext uri="{FF2B5EF4-FFF2-40B4-BE49-F238E27FC236}">
                  <a16:creationId xmlns:a16="http://schemas.microsoft.com/office/drawing/2014/main" id="{FDF397D7-71C7-4459-8A93-D33504772D8A}"/>
                </a:ext>
              </a:extLst>
            </p:cNvPr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505;p89">
              <a:extLst>
                <a:ext uri="{FF2B5EF4-FFF2-40B4-BE49-F238E27FC236}">
                  <a16:creationId xmlns:a16="http://schemas.microsoft.com/office/drawing/2014/main" id="{ED5E2F33-3ED9-446C-BB4C-2CE628AC9107}"/>
                </a:ext>
              </a:extLst>
            </p:cNvPr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506;p89">
              <a:extLst>
                <a:ext uri="{FF2B5EF4-FFF2-40B4-BE49-F238E27FC236}">
                  <a16:creationId xmlns:a16="http://schemas.microsoft.com/office/drawing/2014/main" id="{04AEE4A8-4929-426E-9912-70A6BD89551C}"/>
                </a:ext>
              </a:extLst>
            </p:cNvPr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7;p89">
              <a:extLst>
                <a:ext uri="{FF2B5EF4-FFF2-40B4-BE49-F238E27FC236}">
                  <a16:creationId xmlns:a16="http://schemas.microsoft.com/office/drawing/2014/main" id="{743DF617-51B8-4C5D-86AF-151939A8B0E4}"/>
                </a:ext>
              </a:extLst>
            </p:cNvPr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10437;p91">
            <a:extLst>
              <a:ext uri="{FF2B5EF4-FFF2-40B4-BE49-F238E27FC236}">
                <a16:creationId xmlns:a16="http://schemas.microsoft.com/office/drawing/2014/main" id="{2E47CDDD-CD14-40A4-8EE6-509C8619A90E}"/>
              </a:ext>
            </a:extLst>
          </p:cNvPr>
          <p:cNvGrpSpPr/>
          <p:nvPr/>
        </p:nvGrpSpPr>
        <p:grpSpPr>
          <a:xfrm>
            <a:off x="3406923" y="1158571"/>
            <a:ext cx="662375" cy="483554"/>
            <a:chOff x="5741031" y="3386057"/>
            <a:chExt cx="394609" cy="294585"/>
          </a:xfrm>
          <a:solidFill>
            <a:schemeClr val="accent1">
              <a:lumMod val="50000"/>
            </a:schemeClr>
          </a:solidFill>
        </p:grpSpPr>
        <p:sp>
          <p:nvSpPr>
            <p:cNvPr id="67" name="Google Shape;10438;p91">
              <a:extLst>
                <a:ext uri="{FF2B5EF4-FFF2-40B4-BE49-F238E27FC236}">
                  <a16:creationId xmlns:a16="http://schemas.microsoft.com/office/drawing/2014/main" id="{82501B65-4760-4E17-A2E7-4CBB57A2C5A3}"/>
                </a:ext>
              </a:extLst>
            </p:cNvPr>
            <p:cNvSpPr/>
            <p:nvPr/>
          </p:nvSpPr>
          <p:spPr>
            <a:xfrm>
              <a:off x="6054182" y="3473766"/>
              <a:ext cx="50025" cy="43749"/>
            </a:xfrm>
            <a:custGeom>
              <a:avLst/>
              <a:gdLst/>
              <a:ahLst/>
              <a:cxnLst/>
              <a:rect l="l" t="t" r="r" b="b"/>
              <a:pathLst>
                <a:path w="1905" h="1666" extrusionOk="0">
                  <a:moveTo>
                    <a:pt x="957" y="1"/>
                  </a:moveTo>
                  <a:cubicBezTo>
                    <a:pt x="421" y="1"/>
                    <a:pt x="0" y="374"/>
                    <a:pt x="0" y="833"/>
                  </a:cubicBezTo>
                  <a:cubicBezTo>
                    <a:pt x="0" y="1293"/>
                    <a:pt x="421" y="1666"/>
                    <a:pt x="957" y="1666"/>
                  </a:cubicBezTo>
                  <a:cubicBezTo>
                    <a:pt x="1484" y="1666"/>
                    <a:pt x="1905" y="1293"/>
                    <a:pt x="1905" y="833"/>
                  </a:cubicBezTo>
                  <a:cubicBezTo>
                    <a:pt x="1905" y="374"/>
                    <a:pt x="1484" y="1"/>
                    <a:pt x="9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439;p91">
              <a:extLst>
                <a:ext uri="{FF2B5EF4-FFF2-40B4-BE49-F238E27FC236}">
                  <a16:creationId xmlns:a16="http://schemas.microsoft.com/office/drawing/2014/main" id="{BE5ACC71-C1BF-4744-9734-384B0BF3BDC8}"/>
                </a:ext>
              </a:extLst>
            </p:cNvPr>
            <p:cNvSpPr/>
            <p:nvPr/>
          </p:nvSpPr>
          <p:spPr>
            <a:xfrm>
              <a:off x="6054182" y="3473766"/>
              <a:ext cx="34453" cy="44012"/>
            </a:xfrm>
            <a:custGeom>
              <a:avLst/>
              <a:gdLst/>
              <a:ahLst/>
              <a:cxnLst/>
              <a:rect l="l" t="t" r="r" b="b"/>
              <a:pathLst>
                <a:path w="1312" h="1676" extrusionOk="0">
                  <a:moveTo>
                    <a:pt x="957" y="1"/>
                  </a:moveTo>
                  <a:cubicBezTo>
                    <a:pt x="431" y="1"/>
                    <a:pt x="0" y="374"/>
                    <a:pt x="0" y="833"/>
                  </a:cubicBezTo>
                  <a:cubicBezTo>
                    <a:pt x="0" y="1302"/>
                    <a:pt x="421" y="1676"/>
                    <a:pt x="957" y="1676"/>
                  </a:cubicBezTo>
                  <a:cubicBezTo>
                    <a:pt x="1072" y="1676"/>
                    <a:pt x="1197" y="1647"/>
                    <a:pt x="1311" y="1609"/>
                  </a:cubicBezTo>
                  <a:cubicBezTo>
                    <a:pt x="967" y="1503"/>
                    <a:pt x="728" y="1197"/>
                    <a:pt x="718" y="833"/>
                  </a:cubicBezTo>
                  <a:cubicBezTo>
                    <a:pt x="728" y="470"/>
                    <a:pt x="967" y="163"/>
                    <a:pt x="1311" y="58"/>
                  </a:cubicBezTo>
                  <a:cubicBezTo>
                    <a:pt x="1197" y="20"/>
                    <a:pt x="1072" y="1"/>
                    <a:pt x="9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440;p91">
              <a:extLst>
                <a:ext uri="{FF2B5EF4-FFF2-40B4-BE49-F238E27FC236}">
                  <a16:creationId xmlns:a16="http://schemas.microsoft.com/office/drawing/2014/main" id="{062C1B5E-3903-447D-9025-2032FDB14969}"/>
                </a:ext>
              </a:extLst>
            </p:cNvPr>
            <p:cNvSpPr/>
            <p:nvPr/>
          </p:nvSpPr>
          <p:spPr>
            <a:xfrm>
              <a:off x="6022775" y="3580329"/>
              <a:ext cx="112603" cy="100313"/>
            </a:xfrm>
            <a:custGeom>
              <a:avLst/>
              <a:gdLst/>
              <a:ahLst/>
              <a:cxnLst/>
              <a:rect l="l" t="t" r="r" b="b"/>
              <a:pathLst>
                <a:path w="4288" h="3820" extrusionOk="0">
                  <a:moveTo>
                    <a:pt x="1426" y="1"/>
                  </a:moveTo>
                  <a:lnTo>
                    <a:pt x="1426" y="718"/>
                  </a:lnTo>
                  <a:cubicBezTo>
                    <a:pt x="1426" y="891"/>
                    <a:pt x="1330" y="1063"/>
                    <a:pt x="1168" y="1139"/>
                  </a:cubicBezTo>
                  <a:lnTo>
                    <a:pt x="392" y="1532"/>
                  </a:lnTo>
                  <a:cubicBezTo>
                    <a:pt x="153" y="1647"/>
                    <a:pt x="0" y="1895"/>
                    <a:pt x="0" y="2163"/>
                  </a:cubicBezTo>
                  <a:lnTo>
                    <a:pt x="0" y="3580"/>
                  </a:lnTo>
                  <a:cubicBezTo>
                    <a:pt x="0" y="3704"/>
                    <a:pt x="105" y="3819"/>
                    <a:pt x="239" y="3819"/>
                  </a:cubicBezTo>
                  <a:lnTo>
                    <a:pt x="4048" y="3819"/>
                  </a:lnTo>
                  <a:cubicBezTo>
                    <a:pt x="4182" y="3819"/>
                    <a:pt x="4288" y="3704"/>
                    <a:pt x="4288" y="3580"/>
                  </a:cubicBezTo>
                  <a:lnTo>
                    <a:pt x="4288" y="2163"/>
                  </a:lnTo>
                  <a:cubicBezTo>
                    <a:pt x="4288" y="1895"/>
                    <a:pt x="4134" y="1647"/>
                    <a:pt x="3895" y="1532"/>
                  </a:cubicBezTo>
                  <a:lnTo>
                    <a:pt x="3130" y="1139"/>
                  </a:lnTo>
                  <a:cubicBezTo>
                    <a:pt x="2967" y="1063"/>
                    <a:pt x="2862" y="891"/>
                    <a:pt x="2862" y="718"/>
                  </a:cubicBezTo>
                  <a:lnTo>
                    <a:pt x="28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441;p91">
              <a:extLst>
                <a:ext uri="{FF2B5EF4-FFF2-40B4-BE49-F238E27FC236}">
                  <a16:creationId xmlns:a16="http://schemas.microsoft.com/office/drawing/2014/main" id="{CE0A0FEF-2407-4887-93E6-3FF376F3FA0F}"/>
                </a:ext>
              </a:extLst>
            </p:cNvPr>
            <p:cNvSpPr/>
            <p:nvPr/>
          </p:nvSpPr>
          <p:spPr>
            <a:xfrm>
              <a:off x="6059959" y="3580066"/>
              <a:ext cx="38471" cy="25183"/>
            </a:xfrm>
            <a:custGeom>
              <a:avLst/>
              <a:gdLst/>
              <a:ahLst/>
              <a:cxnLst/>
              <a:rect l="l" t="t" r="r" b="b"/>
              <a:pathLst>
                <a:path w="1465" h="959" extrusionOk="0">
                  <a:moveTo>
                    <a:pt x="10" y="1"/>
                  </a:moveTo>
                  <a:lnTo>
                    <a:pt x="10" y="719"/>
                  </a:lnTo>
                  <a:cubicBezTo>
                    <a:pt x="10" y="747"/>
                    <a:pt x="10" y="776"/>
                    <a:pt x="0" y="814"/>
                  </a:cubicBezTo>
                  <a:cubicBezTo>
                    <a:pt x="230" y="910"/>
                    <a:pt x="479" y="958"/>
                    <a:pt x="737" y="958"/>
                  </a:cubicBezTo>
                  <a:cubicBezTo>
                    <a:pt x="986" y="958"/>
                    <a:pt x="1235" y="910"/>
                    <a:pt x="1465" y="814"/>
                  </a:cubicBezTo>
                  <a:cubicBezTo>
                    <a:pt x="1455" y="776"/>
                    <a:pt x="1446" y="747"/>
                    <a:pt x="1446" y="719"/>
                  </a:cubicBezTo>
                  <a:lnTo>
                    <a:pt x="14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442;p91">
              <a:extLst>
                <a:ext uri="{FF2B5EF4-FFF2-40B4-BE49-F238E27FC236}">
                  <a16:creationId xmlns:a16="http://schemas.microsoft.com/office/drawing/2014/main" id="{4FD689D9-5AB4-474B-B729-279D6CD7D647}"/>
                </a:ext>
              </a:extLst>
            </p:cNvPr>
            <p:cNvSpPr/>
            <p:nvPr/>
          </p:nvSpPr>
          <p:spPr>
            <a:xfrm>
              <a:off x="6022775" y="3613259"/>
              <a:ext cx="112603" cy="67383"/>
            </a:xfrm>
            <a:custGeom>
              <a:avLst/>
              <a:gdLst/>
              <a:ahLst/>
              <a:cxnLst/>
              <a:rect l="l" t="t" r="r" b="b"/>
              <a:pathLst>
                <a:path w="4288" h="2566" extrusionOk="0">
                  <a:moveTo>
                    <a:pt x="948" y="0"/>
                  </a:moveTo>
                  <a:lnTo>
                    <a:pt x="392" y="278"/>
                  </a:lnTo>
                  <a:cubicBezTo>
                    <a:pt x="153" y="393"/>
                    <a:pt x="0" y="641"/>
                    <a:pt x="0" y="909"/>
                  </a:cubicBezTo>
                  <a:lnTo>
                    <a:pt x="0" y="2326"/>
                  </a:lnTo>
                  <a:cubicBezTo>
                    <a:pt x="0" y="2450"/>
                    <a:pt x="105" y="2565"/>
                    <a:pt x="239" y="2565"/>
                  </a:cubicBezTo>
                  <a:lnTo>
                    <a:pt x="4048" y="2565"/>
                  </a:lnTo>
                  <a:cubicBezTo>
                    <a:pt x="4182" y="2565"/>
                    <a:pt x="4288" y="2450"/>
                    <a:pt x="4288" y="2326"/>
                  </a:cubicBezTo>
                  <a:lnTo>
                    <a:pt x="4288" y="909"/>
                  </a:lnTo>
                  <a:cubicBezTo>
                    <a:pt x="4288" y="641"/>
                    <a:pt x="4134" y="393"/>
                    <a:pt x="3895" y="278"/>
                  </a:cubicBezTo>
                  <a:lnTo>
                    <a:pt x="3350" y="0"/>
                  </a:lnTo>
                  <a:cubicBezTo>
                    <a:pt x="3067" y="436"/>
                    <a:pt x="2608" y="653"/>
                    <a:pt x="2149" y="653"/>
                  </a:cubicBezTo>
                  <a:cubicBezTo>
                    <a:pt x="1689" y="653"/>
                    <a:pt x="1230" y="436"/>
                    <a:pt x="9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443;p91">
              <a:extLst>
                <a:ext uri="{FF2B5EF4-FFF2-40B4-BE49-F238E27FC236}">
                  <a16:creationId xmlns:a16="http://schemas.microsoft.com/office/drawing/2014/main" id="{87B42035-FB58-4E01-805B-6EB8D3C108C9}"/>
                </a:ext>
              </a:extLst>
            </p:cNvPr>
            <p:cNvSpPr/>
            <p:nvPr/>
          </p:nvSpPr>
          <p:spPr>
            <a:xfrm>
              <a:off x="6035327" y="3492358"/>
              <a:ext cx="87735" cy="87735"/>
            </a:xfrm>
            <a:custGeom>
              <a:avLst/>
              <a:gdLst/>
              <a:ahLst/>
              <a:cxnLst/>
              <a:rect l="l" t="t" r="r" b="b"/>
              <a:pathLst>
                <a:path w="3341" h="3341" extrusionOk="0">
                  <a:moveTo>
                    <a:pt x="1675" y="1"/>
                  </a:moveTo>
                  <a:cubicBezTo>
                    <a:pt x="747" y="1"/>
                    <a:pt x="1" y="747"/>
                    <a:pt x="1" y="1676"/>
                  </a:cubicBezTo>
                  <a:cubicBezTo>
                    <a:pt x="1" y="2595"/>
                    <a:pt x="747" y="3341"/>
                    <a:pt x="1675" y="3341"/>
                  </a:cubicBezTo>
                  <a:cubicBezTo>
                    <a:pt x="2594" y="3341"/>
                    <a:pt x="3341" y="2595"/>
                    <a:pt x="3341" y="1676"/>
                  </a:cubicBezTo>
                  <a:cubicBezTo>
                    <a:pt x="3341" y="747"/>
                    <a:pt x="2594" y="1"/>
                    <a:pt x="16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444;p91">
              <a:extLst>
                <a:ext uri="{FF2B5EF4-FFF2-40B4-BE49-F238E27FC236}">
                  <a16:creationId xmlns:a16="http://schemas.microsoft.com/office/drawing/2014/main" id="{F4B42230-0E85-41BB-BDC7-D35B8CCB6176}"/>
                </a:ext>
              </a:extLst>
            </p:cNvPr>
            <p:cNvSpPr/>
            <p:nvPr/>
          </p:nvSpPr>
          <p:spPr>
            <a:xfrm>
              <a:off x="6051424" y="3492358"/>
              <a:ext cx="73397" cy="78964"/>
            </a:xfrm>
            <a:custGeom>
              <a:avLst/>
              <a:gdLst/>
              <a:ahLst/>
              <a:cxnLst/>
              <a:rect l="l" t="t" r="r" b="b"/>
              <a:pathLst>
                <a:path w="2795" h="3007" extrusionOk="0">
                  <a:moveTo>
                    <a:pt x="1072" y="1"/>
                  </a:moveTo>
                  <a:cubicBezTo>
                    <a:pt x="268" y="1"/>
                    <a:pt x="0" y="1102"/>
                    <a:pt x="718" y="1456"/>
                  </a:cubicBezTo>
                  <a:cubicBezTo>
                    <a:pt x="737" y="1465"/>
                    <a:pt x="766" y="1475"/>
                    <a:pt x="785" y="1484"/>
                  </a:cubicBezTo>
                  <a:lnTo>
                    <a:pt x="1617" y="2987"/>
                  </a:lnTo>
                  <a:cubicBezTo>
                    <a:pt x="1617" y="2987"/>
                    <a:pt x="1838" y="3006"/>
                    <a:pt x="2058" y="3006"/>
                  </a:cubicBezTo>
                  <a:cubicBezTo>
                    <a:pt x="2546" y="2642"/>
                    <a:pt x="2795" y="2039"/>
                    <a:pt x="2708" y="1446"/>
                  </a:cubicBezTo>
                  <a:cubicBezTo>
                    <a:pt x="2613" y="757"/>
                    <a:pt x="2106" y="202"/>
                    <a:pt x="1426" y="49"/>
                  </a:cubicBezTo>
                  <a:cubicBezTo>
                    <a:pt x="1311" y="20"/>
                    <a:pt x="1187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45;p91">
              <a:extLst>
                <a:ext uri="{FF2B5EF4-FFF2-40B4-BE49-F238E27FC236}">
                  <a16:creationId xmlns:a16="http://schemas.microsoft.com/office/drawing/2014/main" id="{18893226-AE7A-4E6C-A4F4-70FF6A92FA40}"/>
                </a:ext>
              </a:extLst>
            </p:cNvPr>
            <p:cNvSpPr/>
            <p:nvPr/>
          </p:nvSpPr>
          <p:spPr>
            <a:xfrm>
              <a:off x="6041603" y="3531118"/>
              <a:ext cx="75182" cy="61553"/>
            </a:xfrm>
            <a:custGeom>
              <a:avLst/>
              <a:gdLst/>
              <a:ahLst/>
              <a:cxnLst/>
              <a:rect l="l" t="t" r="r" b="b"/>
              <a:pathLst>
                <a:path w="2863" h="2344" extrusionOk="0">
                  <a:moveTo>
                    <a:pt x="1103" y="1"/>
                  </a:moveTo>
                  <a:cubicBezTo>
                    <a:pt x="1015" y="1"/>
                    <a:pt x="930" y="54"/>
                    <a:pt x="891" y="133"/>
                  </a:cubicBezTo>
                  <a:cubicBezTo>
                    <a:pt x="814" y="305"/>
                    <a:pt x="699" y="449"/>
                    <a:pt x="565" y="563"/>
                  </a:cubicBezTo>
                  <a:cubicBezTo>
                    <a:pt x="431" y="678"/>
                    <a:pt x="298" y="774"/>
                    <a:pt x="144" y="851"/>
                  </a:cubicBezTo>
                  <a:cubicBezTo>
                    <a:pt x="49" y="898"/>
                    <a:pt x="1" y="994"/>
                    <a:pt x="10" y="1099"/>
                  </a:cubicBezTo>
                  <a:cubicBezTo>
                    <a:pt x="106" y="1808"/>
                    <a:pt x="719" y="2344"/>
                    <a:pt x="1436" y="2344"/>
                  </a:cubicBezTo>
                  <a:cubicBezTo>
                    <a:pt x="2173" y="2344"/>
                    <a:pt x="2795" y="1769"/>
                    <a:pt x="2862" y="1023"/>
                  </a:cubicBezTo>
                  <a:cubicBezTo>
                    <a:pt x="2862" y="956"/>
                    <a:pt x="2834" y="879"/>
                    <a:pt x="2776" y="831"/>
                  </a:cubicBezTo>
                  <a:cubicBezTo>
                    <a:pt x="2307" y="439"/>
                    <a:pt x="1752" y="161"/>
                    <a:pt x="1159" y="8"/>
                  </a:cubicBezTo>
                  <a:cubicBezTo>
                    <a:pt x="1140" y="3"/>
                    <a:pt x="1122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46;p91">
              <a:extLst>
                <a:ext uri="{FF2B5EF4-FFF2-40B4-BE49-F238E27FC236}">
                  <a16:creationId xmlns:a16="http://schemas.microsoft.com/office/drawing/2014/main" id="{0B229275-0873-40C2-AE08-94A986878B21}"/>
                </a:ext>
              </a:extLst>
            </p:cNvPr>
            <p:cNvSpPr/>
            <p:nvPr/>
          </p:nvSpPr>
          <p:spPr>
            <a:xfrm>
              <a:off x="6041603" y="3531118"/>
              <a:ext cx="74920" cy="61054"/>
            </a:xfrm>
            <a:custGeom>
              <a:avLst/>
              <a:gdLst/>
              <a:ahLst/>
              <a:cxnLst/>
              <a:rect l="l" t="t" r="r" b="b"/>
              <a:pathLst>
                <a:path w="2853" h="2325" extrusionOk="0">
                  <a:moveTo>
                    <a:pt x="1100" y="1"/>
                  </a:moveTo>
                  <a:cubicBezTo>
                    <a:pt x="1009" y="1"/>
                    <a:pt x="930" y="54"/>
                    <a:pt x="891" y="133"/>
                  </a:cubicBezTo>
                  <a:cubicBezTo>
                    <a:pt x="833" y="248"/>
                    <a:pt x="757" y="362"/>
                    <a:pt x="671" y="458"/>
                  </a:cubicBezTo>
                  <a:cubicBezTo>
                    <a:pt x="632" y="496"/>
                    <a:pt x="604" y="535"/>
                    <a:pt x="565" y="563"/>
                  </a:cubicBezTo>
                  <a:cubicBezTo>
                    <a:pt x="431" y="678"/>
                    <a:pt x="298" y="774"/>
                    <a:pt x="144" y="851"/>
                  </a:cubicBezTo>
                  <a:cubicBezTo>
                    <a:pt x="49" y="898"/>
                    <a:pt x="1" y="994"/>
                    <a:pt x="10" y="1099"/>
                  </a:cubicBezTo>
                  <a:cubicBezTo>
                    <a:pt x="97" y="1731"/>
                    <a:pt x="585" y="2229"/>
                    <a:pt x="1207" y="2324"/>
                  </a:cubicBezTo>
                  <a:cubicBezTo>
                    <a:pt x="881" y="2123"/>
                    <a:pt x="690" y="1769"/>
                    <a:pt x="709" y="1386"/>
                  </a:cubicBezTo>
                  <a:lnTo>
                    <a:pt x="709" y="1052"/>
                  </a:lnTo>
                  <a:cubicBezTo>
                    <a:pt x="766" y="1013"/>
                    <a:pt x="824" y="965"/>
                    <a:pt x="872" y="918"/>
                  </a:cubicBezTo>
                  <a:cubicBezTo>
                    <a:pt x="1006" y="803"/>
                    <a:pt x="1121" y="669"/>
                    <a:pt x="1216" y="516"/>
                  </a:cubicBezTo>
                  <a:cubicBezTo>
                    <a:pt x="1666" y="659"/>
                    <a:pt x="2097" y="889"/>
                    <a:pt x="2460" y="1195"/>
                  </a:cubicBezTo>
                  <a:cubicBezTo>
                    <a:pt x="2508" y="1233"/>
                    <a:pt x="2614" y="1339"/>
                    <a:pt x="2747" y="1463"/>
                  </a:cubicBezTo>
                  <a:cubicBezTo>
                    <a:pt x="2805" y="1319"/>
                    <a:pt x="2843" y="1176"/>
                    <a:pt x="2853" y="1023"/>
                  </a:cubicBezTo>
                  <a:cubicBezTo>
                    <a:pt x="2853" y="956"/>
                    <a:pt x="2834" y="879"/>
                    <a:pt x="2776" y="831"/>
                  </a:cubicBezTo>
                  <a:cubicBezTo>
                    <a:pt x="2307" y="439"/>
                    <a:pt x="1752" y="161"/>
                    <a:pt x="1159" y="8"/>
                  </a:cubicBezTo>
                  <a:cubicBezTo>
                    <a:pt x="1139" y="3"/>
                    <a:pt x="1119" y="1"/>
                    <a:pt x="1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447;p91">
              <a:extLst>
                <a:ext uri="{FF2B5EF4-FFF2-40B4-BE49-F238E27FC236}">
                  <a16:creationId xmlns:a16="http://schemas.microsoft.com/office/drawing/2014/main" id="{60AD92A1-AF52-487C-A52F-8EC076325317}"/>
                </a:ext>
              </a:extLst>
            </p:cNvPr>
            <p:cNvSpPr/>
            <p:nvPr/>
          </p:nvSpPr>
          <p:spPr>
            <a:xfrm>
              <a:off x="6110483" y="3625811"/>
              <a:ext cx="25157" cy="54568"/>
            </a:xfrm>
            <a:custGeom>
              <a:avLst/>
              <a:gdLst/>
              <a:ahLst/>
              <a:cxnLst/>
              <a:rect l="l" t="t" r="r" b="b"/>
              <a:pathLst>
                <a:path w="958" h="2078" extrusionOk="0">
                  <a:moveTo>
                    <a:pt x="814" y="1"/>
                  </a:moveTo>
                  <a:lnTo>
                    <a:pt x="182" y="498"/>
                  </a:lnTo>
                  <a:cubicBezTo>
                    <a:pt x="67" y="594"/>
                    <a:pt x="0" y="728"/>
                    <a:pt x="0" y="872"/>
                  </a:cubicBezTo>
                  <a:lnTo>
                    <a:pt x="0" y="2078"/>
                  </a:lnTo>
                  <a:lnTo>
                    <a:pt x="718" y="2078"/>
                  </a:lnTo>
                  <a:cubicBezTo>
                    <a:pt x="852" y="2078"/>
                    <a:pt x="957" y="1972"/>
                    <a:pt x="957" y="1838"/>
                  </a:cubicBezTo>
                  <a:lnTo>
                    <a:pt x="957" y="431"/>
                  </a:lnTo>
                  <a:cubicBezTo>
                    <a:pt x="957" y="278"/>
                    <a:pt x="900" y="125"/>
                    <a:pt x="8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448;p91">
              <a:extLst>
                <a:ext uri="{FF2B5EF4-FFF2-40B4-BE49-F238E27FC236}">
                  <a16:creationId xmlns:a16="http://schemas.microsoft.com/office/drawing/2014/main" id="{52E3C760-07E5-441A-BBB1-31AFA00D9A69}"/>
                </a:ext>
              </a:extLst>
            </p:cNvPr>
            <p:cNvSpPr/>
            <p:nvPr/>
          </p:nvSpPr>
          <p:spPr>
            <a:xfrm>
              <a:off x="5759886" y="3498660"/>
              <a:ext cx="31197" cy="68880"/>
            </a:xfrm>
            <a:custGeom>
              <a:avLst/>
              <a:gdLst/>
              <a:ahLst/>
              <a:cxnLst/>
              <a:rect l="l" t="t" r="r" b="b"/>
              <a:pathLst>
                <a:path w="1188" h="2623" extrusionOk="0">
                  <a:moveTo>
                    <a:pt x="709" y="0"/>
                  </a:moveTo>
                  <a:cubicBezTo>
                    <a:pt x="316" y="0"/>
                    <a:pt x="1" y="326"/>
                    <a:pt x="1" y="718"/>
                  </a:cubicBezTo>
                  <a:lnTo>
                    <a:pt x="1" y="890"/>
                  </a:lnTo>
                  <a:cubicBezTo>
                    <a:pt x="1" y="1091"/>
                    <a:pt x="29" y="1292"/>
                    <a:pt x="96" y="1484"/>
                  </a:cubicBezTo>
                  <a:lnTo>
                    <a:pt x="469" y="2622"/>
                  </a:lnTo>
                  <a:lnTo>
                    <a:pt x="1187" y="2622"/>
                  </a:lnTo>
                  <a:lnTo>
                    <a:pt x="11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449;p91">
              <a:extLst>
                <a:ext uri="{FF2B5EF4-FFF2-40B4-BE49-F238E27FC236}">
                  <a16:creationId xmlns:a16="http://schemas.microsoft.com/office/drawing/2014/main" id="{D99C6D33-8B03-4C07-B6AC-36EEB39B2FAA}"/>
                </a:ext>
              </a:extLst>
            </p:cNvPr>
            <p:cNvSpPr/>
            <p:nvPr/>
          </p:nvSpPr>
          <p:spPr>
            <a:xfrm>
              <a:off x="5772202" y="3492121"/>
              <a:ext cx="75419" cy="75681"/>
            </a:xfrm>
            <a:custGeom>
              <a:avLst/>
              <a:gdLst/>
              <a:ahLst/>
              <a:cxnLst/>
              <a:rect l="l" t="t" r="r" b="b"/>
              <a:pathLst>
                <a:path w="2872" h="2882" extrusionOk="0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cubicBezTo>
                    <a:pt x="0" y="986"/>
                    <a:pt x="221" y="1197"/>
                    <a:pt x="479" y="1197"/>
                  </a:cubicBezTo>
                  <a:lnTo>
                    <a:pt x="2393" y="2881"/>
                  </a:lnTo>
                  <a:lnTo>
                    <a:pt x="2795" y="1465"/>
                  </a:lnTo>
                  <a:cubicBezTo>
                    <a:pt x="2843" y="1292"/>
                    <a:pt x="2872" y="1120"/>
                    <a:pt x="2872" y="938"/>
                  </a:cubicBezTo>
                  <a:lnTo>
                    <a:pt x="2872" y="479"/>
                  </a:lnTo>
                  <a:cubicBezTo>
                    <a:pt x="2872" y="221"/>
                    <a:pt x="2661" y="0"/>
                    <a:pt x="23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450;p91">
              <a:extLst>
                <a:ext uri="{FF2B5EF4-FFF2-40B4-BE49-F238E27FC236}">
                  <a16:creationId xmlns:a16="http://schemas.microsoft.com/office/drawing/2014/main" id="{B707A33B-A0C1-4DB2-B1AF-F5F55641BD01}"/>
                </a:ext>
              </a:extLst>
            </p:cNvPr>
            <p:cNvSpPr/>
            <p:nvPr/>
          </p:nvSpPr>
          <p:spPr>
            <a:xfrm>
              <a:off x="5784754" y="3586369"/>
              <a:ext cx="37736" cy="27652"/>
            </a:xfrm>
            <a:custGeom>
              <a:avLst/>
              <a:gdLst/>
              <a:ahLst/>
              <a:cxnLst/>
              <a:rect l="l" t="t" r="r" b="b"/>
              <a:pathLst>
                <a:path w="1437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437" y="1053"/>
                  </a:lnTo>
                  <a:lnTo>
                    <a:pt x="14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451;p91">
              <a:extLst>
                <a:ext uri="{FF2B5EF4-FFF2-40B4-BE49-F238E27FC236}">
                  <a16:creationId xmlns:a16="http://schemas.microsoft.com/office/drawing/2014/main" id="{3421B139-DD0F-4877-81AA-C6145DEF4F2E}"/>
                </a:ext>
              </a:extLst>
            </p:cNvPr>
            <p:cNvSpPr/>
            <p:nvPr/>
          </p:nvSpPr>
          <p:spPr>
            <a:xfrm>
              <a:off x="5785017" y="3586369"/>
              <a:ext cx="37736" cy="15362"/>
            </a:xfrm>
            <a:custGeom>
              <a:avLst/>
              <a:gdLst/>
              <a:ahLst/>
              <a:cxnLst/>
              <a:rect l="l" t="t" r="r" b="b"/>
              <a:pathLst>
                <a:path w="1437" h="585" extrusionOk="0">
                  <a:moveTo>
                    <a:pt x="1" y="0"/>
                  </a:moveTo>
                  <a:lnTo>
                    <a:pt x="1" y="440"/>
                  </a:lnTo>
                  <a:cubicBezTo>
                    <a:pt x="230" y="536"/>
                    <a:pt x="472" y="584"/>
                    <a:pt x="715" y="584"/>
                  </a:cubicBezTo>
                  <a:cubicBezTo>
                    <a:pt x="958" y="584"/>
                    <a:pt x="1202" y="536"/>
                    <a:pt x="1436" y="440"/>
                  </a:cubicBezTo>
                  <a:lnTo>
                    <a:pt x="14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452;p91">
              <a:extLst>
                <a:ext uri="{FF2B5EF4-FFF2-40B4-BE49-F238E27FC236}">
                  <a16:creationId xmlns:a16="http://schemas.microsoft.com/office/drawing/2014/main" id="{6CC1209C-D8EE-4A9A-A54F-00DB9074D989}"/>
                </a:ext>
              </a:extLst>
            </p:cNvPr>
            <p:cNvSpPr/>
            <p:nvPr/>
          </p:nvSpPr>
          <p:spPr>
            <a:xfrm>
              <a:off x="5741031" y="3601704"/>
              <a:ext cx="125444" cy="78675"/>
            </a:xfrm>
            <a:custGeom>
              <a:avLst/>
              <a:gdLst/>
              <a:ahLst/>
              <a:cxnLst/>
              <a:rect l="l" t="t" r="r" b="b"/>
              <a:pathLst>
                <a:path w="4777" h="2996" extrusionOk="0">
                  <a:moveTo>
                    <a:pt x="1676" y="0"/>
                  </a:moveTo>
                  <a:lnTo>
                    <a:pt x="518" y="325"/>
                  </a:lnTo>
                  <a:cubicBezTo>
                    <a:pt x="211" y="412"/>
                    <a:pt x="1" y="689"/>
                    <a:pt x="1" y="1014"/>
                  </a:cubicBezTo>
                  <a:lnTo>
                    <a:pt x="1" y="2756"/>
                  </a:lnTo>
                  <a:cubicBezTo>
                    <a:pt x="1" y="2890"/>
                    <a:pt x="106" y="2996"/>
                    <a:pt x="240" y="2996"/>
                  </a:cubicBezTo>
                  <a:lnTo>
                    <a:pt x="4537" y="2996"/>
                  </a:lnTo>
                  <a:cubicBezTo>
                    <a:pt x="4661" y="2996"/>
                    <a:pt x="4776" y="2890"/>
                    <a:pt x="4776" y="2756"/>
                  </a:cubicBezTo>
                  <a:lnTo>
                    <a:pt x="4776" y="1014"/>
                  </a:lnTo>
                  <a:cubicBezTo>
                    <a:pt x="4767" y="689"/>
                    <a:pt x="4556" y="412"/>
                    <a:pt x="4250" y="325"/>
                  </a:cubicBezTo>
                  <a:lnTo>
                    <a:pt x="3111" y="0"/>
                  </a:lnTo>
                  <a:lnTo>
                    <a:pt x="2393" y="479"/>
                  </a:lnTo>
                  <a:lnTo>
                    <a:pt x="16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453;p91">
              <a:extLst>
                <a:ext uri="{FF2B5EF4-FFF2-40B4-BE49-F238E27FC236}">
                  <a16:creationId xmlns:a16="http://schemas.microsoft.com/office/drawing/2014/main" id="{9A576149-E26A-4E81-B481-55E097B9106C}"/>
                </a:ext>
              </a:extLst>
            </p:cNvPr>
            <p:cNvSpPr/>
            <p:nvPr/>
          </p:nvSpPr>
          <p:spPr>
            <a:xfrm>
              <a:off x="5797332" y="3614257"/>
              <a:ext cx="12579" cy="66123"/>
            </a:xfrm>
            <a:custGeom>
              <a:avLst/>
              <a:gdLst/>
              <a:ahLst/>
              <a:cxnLst/>
              <a:rect l="l" t="t" r="r" b="b"/>
              <a:pathLst>
                <a:path w="479" h="2518" extrusionOk="0">
                  <a:moveTo>
                    <a:pt x="125" y="1"/>
                  </a:moveTo>
                  <a:lnTo>
                    <a:pt x="0" y="2518"/>
                  </a:lnTo>
                  <a:lnTo>
                    <a:pt x="479" y="2518"/>
                  </a:lnTo>
                  <a:lnTo>
                    <a:pt x="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454;p91">
              <a:extLst>
                <a:ext uri="{FF2B5EF4-FFF2-40B4-BE49-F238E27FC236}">
                  <a16:creationId xmlns:a16="http://schemas.microsoft.com/office/drawing/2014/main" id="{4F2549ED-C45E-41E2-AD01-CB494D1D67BA}"/>
                </a:ext>
              </a:extLst>
            </p:cNvPr>
            <p:cNvSpPr/>
            <p:nvPr/>
          </p:nvSpPr>
          <p:spPr>
            <a:xfrm>
              <a:off x="5766162" y="3523791"/>
              <a:ext cx="75182" cy="68880"/>
            </a:xfrm>
            <a:custGeom>
              <a:avLst/>
              <a:gdLst/>
              <a:ahLst/>
              <a:cxnLst/>
              <a:rect l="l" t="t" r="r" b="b"/>
              <a:pathLst>
                <a:path w="2863" h="2623" extrusionOk="0">
                  <a:moveTo>
                    <a:pt x="910" y="0"/>
                  </a:moveTo>
                  <a:cubicBezTo>
                    <a:pt x="786" y="0"/>
                    <a:pt x="661" y="48"/>
                    <a:pt x="565" y="134"/>
                  </a:cubicBezTo>
                  <a:lnTo>
                    <a:pt x="135" y="574"/>
                  </a:lnTo>
                  <a:cubicBezTo>
                    <a:pt x="49" y="661"/>
                    <a:pt x="1" y="785"/>
                    <a:pt x="1" y="909"/>
                  </a:cubicBezTo>
                  <a:lnTo>
                    <a:pt x="1" y="1187"/>
                  </a:lnTo>
                  <a:cubicBezTo>
                    <a:pt x="1" y="1981"/>
                    <a:pt x="642" y="2623"/>
                    <a:pt x="1436" y="2623"/>
                  </a:cubicBezTo>
                  <a:cubicBezTo>
                    <a:pt x="2221" y="2623"/>
                    <a:pt x="2862" y="1981"/>
                    <a:pt x="2862" y="1187"/>
                  </a:cubicBezTo>
                  <a:lnTo>
                    <a:pt x="2862" y="881"/>
                  </a:lnTo>
                  <a:cubicBezTo>
                    <a:pt x="2862" y="756"/>
                    <a:pt x="2805" y="632"/>
                    <a:pt x="2719" y="546"/>
                  </a:cubicBezTo>
                  <a:cubicBezTo>
                    <a:pt x="2345" y="182"/>
                    <a:pt x="1676" y="19"/>
                    <a:pt x="9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455;p91">
              <a:extLst>
                <a:ext uri="{FF2B5EF4-FFF2-40B4-BE49-F238E27FC236}">
                  <a16:creationId xmlns:a16="http://schemas.microsoft.com/office/drawing/2014/main" id="{0993BCF1-DDE2-4D3B-9FBB-14A9B9C02B0A}"/>
                </a:ext>
              </a:extLst>
            </p:cNvPr>
            <p:cNvSpPr/>
            <p:nvPr/>
          </p:nvSpPr>
          <p:spPr>
            <a:xfrm>
              <a:off x="5766162" y="3523791"/>
              <a:ext cx="74920" cy="67383"/>
            </a:xfrm>
            <a:custGeom>
              <a:avLst/>
              <a:gdLst/>
              <a:ahLst/>
              <a:cxnLst/>
              <a:rect l="l" t="t" r="r" b="b"/>
              <a:pathLst>
                <a:path w="2853" h="2566" extrusionOk="0">
                  <a:moveTo>
                    <a:pt x="920" y="0"/>
                  </a:moveTo>
                  <a:cubicBezTo>
                    <a:pt x="786" y="0"/>
                    <a:pt x="661" y="48"/>
                    <a:pt x="575" y="144"/>
                  </a:cubicBezTo>
                  <a:lnTo>
                    <a:pt x="144" y="574"/>
                  </a:lnTo>
                  <a:cubicBezTo>
                    <a:pt x="49" y="661"/>
                    <a:pt x="1" y="785"/>
                    <a:pt x="1" y="909"/>
                  </a:cubicBezTo>
                  <a:lnTo>
                    <a:pt x="1" y="1187"/>
                  </a:lnTo>
                  <a:cubicBezTo>
                    <a:pt x="1" y="1828"/>
                    <a:pt x="422" y="2383"/>
                    <a:pt x="1034" y="2565"/>
                  </a:cubicBezTo>
                  <a:cubicBezTo>
                    <a:pt x="824" y="2307"/>
                    <a:pt x="719" y="1991"/>
                    <a:pt x="719" y="1665"/>
                  </a:cubicBezTo>
                  <a:lnTo>
                    <a:pt x="719" y="976"/>
                  </a:lnTo>
                  <a:cubicBezTo>
                    <a:pt x="709" y="710"/>
                    <a:pt x="929" y="497"/>
                    <a:pt x="1184" y="497"/>
                  </a:cubicBezTo>
                  <a:cubicBezTo>
                    <a:pt x="1194" y="497"/>
                    <a:pt x="1205" y="497"/>
                    <a:pt x="1216" y="498"/>
                  </a:cubicBezTo>
                  <a:cubicBezTo>
                    <a:pt x="1695" y="527"/>
                    <a:pt x="2412" y="603"/>
                    <a:pt x="2853" y="814"/>
                  </a:cubicBezTo>
                  <a:cubicBezTo>
                    <a:pt x="2843" y="718"/>
                    <a:pt x="2795" y="622"/>
                    <a:pt x="2728" y="546"/>
                  </a:cubicBezTo>
                  <a:cubicBezTo>
                    <a:pt x="2355" y="192"/>
                    <a:pt x="1685" y="29"/>
                    <a:pt x="9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456;p91">
              <a:extLst>
                <a:ext uri="{FF2B5EF4-FFF2-40B4-BE49-F238E27FC236}">
                  <a16:creationId xmlns:a16="http://schemas.microsoft.com/office/drawing/2014/main" id="{85CBDC35-EF44-4CA2-891A-7FDD2D650107}"/>
                </a:ext>
              </a:extLst>
            </p:cNvPr>
            <p:cNvSpPr/>
            <p:nvPr/>
          </p:nvSpPr>
          <p:spPr>
            <a:xfrm>
              <a:off x="5797595" y="3614257"/>
              <a:ext cx="12579" cy="12605"/>
            </a:xfrm>
            <a:custGeom>
              <a:avLst/>
              <a:gdLst/>
              <a:ahLst/>
              <a:cxnLst/>
              <a:rect l="l" t="t" r="r" b="b"/>
              <a:pathLst>
                <a:path w="479" h="480" extrusionOk="0">
                  <a:moveTo>
                    <a:pt x="0" y="1"/>
                  </a:moveTo>
                  <a:lnTo>
                    <a:pt x="0" y="355"/>
                  </a:lnTo>
                  <a:cubicBezTo>
                    <a:pt x="0" y="422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2"/>
                    <a:pt x="479" y="355"/>
                  </a:cubicBezTo>
                  <a:lnTo>
                    <a:pt x="4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457;p91">
              <a:extLst>
                <a:ext uri="{FF2B5EF4-FFF2-40B4-BE49-F238E27FC236}">
                  <a16:creationId xmlns:a16="http://schemas.microsoft.com/office/drawing/2014/main" id="{0E6B8E99-7D10-4068-B297-0A224D16B18A}"/>
                </a:ext>
              </a:extLst>
            </p:cNvPr>
            <p:cNvSpPr/>
            <p:nvPr/>
          </p:nvSpPr>
          <p:spPr>
            <a:xfrm>
              <a:off x="5778241" y="3596715"/>
              <a:ext cx="25656" cy="26286"/>
            </a:xfrm>
            <a:custGeom>
              <a:avLst/>
              <a:gdLst/>
              <a:ahLst/>
              <a:cxnLst/>
              <a:rect l="l" t="t" r="r" b="b"/>
              <a:pathLst>
                <a:path w="977" h="1001" extrusionOk="0">
                  <a:moveTo>
                    <a:pt x="216" y="1"/>
                  </a:moveTo>
                  <a:cubicBezTo>
                    <a:pt x="187" y="1"/>
                    <a:pt x="160" y="15"/>
                    <a:pt x="144" y="46"/>
                  </a:cubicBezTo>
                  <a:lnTo>
                    <a:pt x="0" y="267"/>
                  </a:lnTo>
                  <a:lnTo>
                    <a:pt x="354" y="927"/>
                  </a:lnTo>
                  <a:cubicBezTo>
                    <a:pt x="378" y="975"/>
                    <a:pt x="430" y="1001"/>
                    <a:pt x="481" y="1001"/>
                  </a:cubicBezTo>
                  <a:cubicBezTo>
                    <a:pt x="511" y="1001"/>
                    <a:pt x="540" y="992"/>
                    <a:pt x="565" y="975"/>
                  </a:cubicBezTo>
                  <a:lnTo>
                    <a:pt x="976" y="669"/>
                  </a:lnTo>
                  <a:lnTo>
                    <a:pt x="287" y="27"/>
                  </a:lnTo>
                  <a:cubicBezTo>
                    <a:pt x="266" y="10"/>
                    <a:pt x="240" y="1"/>
                    <a:pt x="2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458;p91">
              <a:extLst>
                <a:ext uri="{FF2B5EF4-FFF2-40B4-BE49-F238E27FC236}">
                  <a16:creationId xmlns:a16="http://schemas.microsoft.com/office/drawing/2014/main" id="{0C287747-778E-41B8-806B-9A242B4221F3}"/>
                </a:ext>
              </a:extLst>
            </p:cNvPr>
            <p:cNvSpPr/>
            <p:nvPr/>
          </p:nvSpPr>
          <p:spPr>
            <a:xfrm>
              <a:off x="5803871" y="3596715"/>
              <a:ext cx="25656" cy="26286"/>
            </a:xfrm>
            <a:custGeom>
              <a:avLst/>
              <a:gdLst/>
              <a:ahLst/>
              <a:cxnLst/>
              <a:rect l="l" t="t" r="r" b="b"/>
              <a:pathLst>
                <a:path w="977" h="1001" extrusionOk="0">
                  <a:moveTo>
                    <a:pt x="751" y="1"/>
                  </a:moveTo>
                  <a:cubicBezTo>
                    <a:pt x="727" y="1"/>
                    <a:pt x="701" y="10"/>
                    <a:pt x="680" y="27"/>
                  </a:cubicBezTo>
                  <a:lnTo>
                    <a:pt x="0" y="669"/>
                  </a:lnTo>
                  <a:lnTo>
                    <a:pt x="402" y="975"/>
                  </a:lnTo>
                  <a:cubicBezTo>
                    <a:pt x="427" y="992"/>
                    <a:pt x="457" y="1001"/>
                    <a:pt x="486" y="1001"/>
                  </a:cubicBezTo>
                  <a:cubicBezTo>
                    <a:pt x="537" y="1001"/>
                    <a:pt x="589" y="975"/>
                    <a:pt x="613" y="927"/>
                  </a:cubicBezTo>
                  <a:lnTo>
                    <a:pt x="976" y="267"/>
                  </a:lnTo>
                  <a:lnTo>
                    <a:pt x="823" y="46"/>
                  </a:lnTo>
                  <a:cubicBezTo>
                    <a:pt x="808" y="15"/>
                    <a:pt x="780" y="1"/>
                    <a:pt x="7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459;p91">
              <a:extLst>
                <a:ext uri="{FF2B5EF4-FFF2-40B4-BE49-F238E27FC236}">
                  <a16:creationId xmlns:a16="http://schemas.microsoft.com/office/drawing/2014/main" id="{D380126F-8329-46F2-A307-E2E15D3880D1}"/>
                </a:ext>
              </a:extLst>
            </p:cNvPr>
            <p:cNvSpPr/>
            <p:nvPr/>
          </p:nvSpPr>
          <p:spPr>
            <a:xfrm>
              <a:off x="5847857" y="3386057"/>
              <a:ext cx="187234" cy="219192"/>
            </a:xfrm>
            <a:custGeom>
              <a:avLst/>
              <a:gdLst/>
              <a:ahLst/>
              <a:cxnLst/>
              <a:rect l="l" t="t" r="r" b="b"/>
              <a:pathLst>
                <a:path w="7130" h="8347" extrusionOk="0">
                  <a:moveTo>
                    <a:pt x="3560" y="1"/>
                  </a:moveTo>
                  <a:cubicBezTo>
                    <a:pt x="1847" y="1"/>
                    <a:pt x="603" y="1178"/>
                    <a:pt x="459" y="3102"/>
                  </a:cubicBezTo>
                  <a:cubicBezTo>
                    <a:pt x="287" y="5456"/>
                    <a:pt x="86" y="6776"/>
                    <a:pt x="19" y="7226"/>
                  </a:cubicBezTo>
                  <a:cubicBezTo>
                    <a:pt x="0" y="7322"/>
                    <a:pt x="48" y="7427"/>
                    <a:pt x="144" y="7475"/>
                  </a:cubicBezTo>
                  <a:cubicBezTo>
                    <a:pt x="603" y="7705"/>
                    <a:pt x="2000" y="8346"/>
                    <a:pt x="3560" y="8346"/>
                  </a:cubicBezTo>
                  <a:cubicBezTo>
                    <a:pt x="5120" y="8346"/>
                    <a:pt x="6527" y="7705"/>
                    <a:pt x="6986" y="7475"/>
                  </a:cubicBezTo>
                  <a:cubicBezTo>
                    <a:pt x="7073" y="7427"/>
                    <a:pt x="7130" y="7322"/>
                    <a:pt x="7111" y="7226"/>
                  </a:cubicBezTo>
                  <a:cubicBezTo>
                    <a:pt x="7034" y="6776"/>
                    <a:pt x="6833" y="5456"/>
                    <a:pt x="6661" y="3102"/>
                  </a:cubicBezTo>
                  <a:cubicBezTo>
                    <a:pt x="6517" y="1187"/>
                    <a:pt x="5273" y="1"/>
                    <a:pt x="3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460;p91">
              <a:extLst>
                <a:ext uri="{FF2B5EF4-FFF2-40B4-BE49-F238E27FC236}">
                  <a16:creationId xmlns:a16="http://schemas.microsoft.com/office/drawing/2014/main" id="{944C2836-D4C3-4D5C-803C-FCDE44892EB4}"/>
                </a:ext>
              </a:extLst>
            </p:cNvPr>
            <p:cNvSpPr/>
            <p:nvPr/>
          </p:nvSpPr>
          <p:spPr>
            <a:xfrm>
              <a:off x="5891816" y="3386057"/>
              <a:ext cx="143275" cy="219192"/>
            </a:xfrm>
            <a:custGeom>
              <a:avLst/>
              <a:gdLst/>
              <a:ahLst/>
              <a:cxnLst/>
              <a:rect l="l" t="t" r="r" b="b"/>
              <a:pathLst>
                <a:path w="5456" h="8347" extrusionOk="0">
                  <a:moveTo>
                    <a:pt x="1886" y="1"/>
                  </a:moveTo>
                  <a:cubicBezTo>
                    <a:pt x="1771" y="1"/>
                    <a:pt x="1657" y="1"/>
                    <a:pt x="1542" y="20"/>
                  </a:cubicBezTo>
                  <a:cubicBezTo>
                    <a:pt x="202" y="154"/>
                    <a:pt x="1" y="2030"/>
                    <a:pt x="1283" y="2422"/>
                  </a:cubicBezTo>
                  <a:lnTo>
                    <a:pt x="1312" y="2432"/>
                  </a:lnTo>
                  <a:lnTo>
                    <a:pt x="1791" y="8346"/>
                  </a:lnTo>
                  <a:cubicBezTo>
                    <a:pt x="1824" y="8347"/>
                    <a:pt x="1858" y="8347"/>
                    <a:pt x="1892" y="8347"/>
                  </a:cubicBezTo>
                  <a:cubicBezTo>
                    <a:pt x="3450" y="8347"/>
                    <a:pt x="4853" y="7709"/>
                    <a:pt x="5312" y="7475"/>
                  </a:cubicBezTo>
                  <a:cubicBezTo>
                    <a:pt x="5399" y="7427"/>
                    <a:pt x="5456" y="7322"/>
                    <a:pt x="5437" y="7226"/>
                  </a:cubicBezTo>
                  <a:cubicBezTo>
                    <a:pt x="5360" y="6776"/>
                    <a:pt x="5169" y="5456"/>
                    <a:pt x="4987" y="3102"/>
                  </a:cubicBezTo>
                  <a:cubicBezTo>
                    <a:pt x="4853" y="1187"/>
                    <a:pt x="3599" y="1"/>
                    <a:pt x="18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461;p91">
              <a:extLst>
                <a:ext uri="{FF2B5EF4-FFF2-40B4-BE49-F238E27FC236}">
                  <a16:creationId xmlns:a16="http://schemas.microsoft.com/office/drawing/2014/main" id="{141DDC5C-9E4A-4E3F-96D2-A4CE3A4354F2}"/>
                </a:ext>
              </a:extLst>
            </p:cNvPr>
            <p:cNvSpPr/>
            <p:nvPr/>
          </p:nvSpPr>
          <p:spPr>
            <a:xfrm>
              <a:off x="5835042" y="3555198"/>
              <a:ext cx="212890" cy="125181"/>
            </a:xfrm>
            <a:custGeom>
              <a:avLst/>
              <a:gdLst/>
              <a:ahLst/>
              <a:cxnLst/>
              <a:rect l="l" t="t" r="r" b="b"/>
              <a:pathLst>
                <a:path w="8107" h="4767" extrusionOk="0">
                  <a:moveTo>
                    <a:pt x="2862" y="1"/>
                  </a:moveTo>
                  <a:lnTo>
                    <a:pt x="2862" y="1044"/>
                  </a:lnTo>
                  <a:cubicBezTo>
                    <a:pt x="2862" y="1235"/>
                    <a:pt x="2747" y="1407"/>
                    <a:pt x="2574" y="1484"/>
                  </a:cubicBezTo>
                  <a:lnTo>
                    <a:pt x="565" y="2374"/>
                  </a:lnTo>
                  <a:cubicBezTo>
                    <a:pt x="220" y="2527"/>
                    <a:pt x="0" y="2862"/>
                    <a:pt x="0" y="3245"/>
                  </a:cubicBezTo>
                  <a:lnTo>
                    <a:pt x="0" y="4527"/>
                  </a:lnTo>
                  <a:cubicBezTo>
                    <a:pt x="0" y="4661"/>
                    <a:pt x="105" y="4767"/>
                    <a:pt x="239" y="4767"/>
                  </a:cubicBezTo>
                  <a:lnTo>
                    <a:pt x="7867" y="4767"/>
                  </a:lnTo>
                  <a:cubicBezTo>
                    <a:pt x="8001" y="4767"/>
                    <a:pt x="8106" y="4652"/>
                    <a:pt x="8106" y="4527"/>
                  </a:cubicBezTo>
                  <a:lnTo>
                    <a:pt x="8106" y="3235"/>
                  </a:lnTo>
                  <a:cubicBezTo>
                    <a:pt x="8106" y="2862"/>
                    <a:pt x="7886" y="2518"/>
                    <a:pt x="7541" y="2364"/>
                  </a:cubicBezTo>
                  <a:lnTo>
                    <a:pt x="5532" y="1484"/>
                  </a:lnTo>
                  <a:cubicBezTo>
                    <a:pt x="5359" y="1407"/>
                    <a:pt x="5245" y="1235"/>
                    <a:pt x="5245" y="1053"/>
                  </a:cubicBezTo>
                  <a:lnTo>
                    <a:pt x="5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462;p91">
              <a:extLst>
                <a:ext uri="{FF2B5EF4-FFF2-40B4-BE49-F238E27FC236}">
                  <a16:creationId xmlns:a16="http://schemas.microsoft.com/office/drawing/2014/main" id="{AE726C88-2487-4BE2-B7F5-CDC126081BDE}"/>
                </a:ext>
              </a:extLst>
            </p:cNvPr>
            <p:cNvSpPr/>
            <p:nvPr/>
          </p:nvSpPr>
          <p:spPr>
            <a:xfrm>
              <a:off x="5835042" y="3600181"/>
              <a:ext cx="212890" cy="80198"/>
            </a:xfrm>
            <a:custGeom>
              <a:avLst/>
              <a:gdLst/>
              <a:ahLst/>
              <a:cxnLst/>
              <a:rect l="l" t="t" r="r" b="b"/>
              <a:pathLst>
                <a:path w="8107" h="3054" extrusionOk="0">
                  <a:moveTo>
                    <a:pt x="2048" y="1"/>
                  </a:moveTo>
                  <a:lnTo>
                    <a:pt x="565" y="651"/>
                  </a:lnTo>
                  <a:cubicBezTo>
                    <a:pt x="220" y="805"/>
                    <a:pt x="0" y="1149"/>
                    <a:pt x="0" y="1522"/>
                  </a:cubicBezTo>
                  <a:lnTo>
                    <a:pt x="0" y="2814"/>
                  </a:lnTo>
                  <a:cubicBezTo>
                    <a:pt x="0" y="2939"/>
                    <a:pt x="105" y="3054"/>
                    <a:pt x="239" y="3054"/>
                  </a:cubicBezTo>
                  <a:lnTo>
                    <a:pt x="7867" y="3054"/>
                  </a:lnTo>
                  <a:cubicBezTo>
                    <a:pt x="8001" y="3054"/>
                    <a:pt x="8106" y="2939"/>
                    <a:pt x="8106" y="2814"/>
                  </a:cubicBezTo>
                  <a:lnTo>
                    <a:pt x="8106" y="1532"/>
                  </a:lnTo>
                  <a:cubicBezTo>
                    <a:pt x="8106" y="1149"/>
                    <a:pt x="7886" y="805"/>
                    <a:pt x="7541" y="651"/>
                  </a:cubicBezTo>
                  <a:lnTo>
                    <a:pt x="6058" y="1"/>
                  </a:lnTo>
                  <a:cubicBezTo>
                    <a:pt x="5709" y="919"/>
                    <a:pt x="4883" y="1379"/>
                    <a:pt x="4057" y="1379"/>
                  </a:cubicBezTo>
                  <a:cubicBezTo>
                    <a:pt x="3230" y="1379"/>
                    <a:pt x="2402" y="919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463;p91">
              <a:extLst>
                <a:ext uri="{FF2B5EF4-FFF2-40B4-BE49-F238E27FC236}">
                  <a16:creationId xmlns:a16="http://schemas.microsoft.com/office/drawing/2014/main" id="{BB4FF814-4A4D-4C9A-9DBC-8C8118CE060D}"/>
                </a:ext>
              </a:extLst>
            </p:cNvPr>
            <p:cNvSpPr/>
            <p:nvPr/>
          </p:nvSpPr>
          <p:spPr>
            <a:xfrm>
              <a:off x="5910172" y="3555198"/>
              <a:ext cx="62604" cy="25105"/>
            </a:xfrm>
            <a:custGeom>
              <a:avLst/>
              <a:gdLst/>
              <a:ahLst/>
              <a:cxnLst/>
              <a:rect l="l" t="t" r="r" b="b"/>
              <a:pathLst>
                <a:path w="2384" h="956" extrusionOk="0">
                  <a:moveTo>
                    <a:pt x="1" y="1"/>
                  </a:moveTo>
                  <a:lnTo>
                    <a:pt x="1" y="690"/>
                  </a:lnTo>
                  <a:cubicBezTo>
                    <a:pt x="379" y="867"/>
                    <a:pt x="785" y="955"/>
                    <a:pt x="1192" y="955"/>
                  </a:cubicBezTo>
                  <a:cubicBezTo>
                    <a:pt x="1599" y="955"/>
                    <a:pt x="2006" y="867"/>
                    <a:pt x="2384" y="690"/>
                  </a:cubicBezTo>
                  <a:lnTo>
                    <a:pt x="23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464;p91">
              <a:extLst>
                <a:ext uri="{FF2B5EF4-FFF2-40B4-BE49-F238E27FC236}">
                  <a16:creationId xmlns:a16="http://schemas.microsoft.com/office/drawing/2014/main" id="{2BE26E1E-5FBA-49FB-B46A-E8A24F7B6A19}"/>
                </a:ext>
              </a:extLst>
            </p:cNvPr>
            <p:cNvSpPr/>
            <p:nvPr/>
          </p:nvSpPr>
          <p:spPr>
            <a:xfrm>
              <a:off x="5878765" y="3449764"/>
              <a:ext cx="125418" cy="117907"/>
            </a:xfrm>
            <a:custGeom>
              <a:avLst/>
              <a:gdLst/>
              <a:ahLst/>
              <a:cxnLst/>
              <a:rect l="l" t="t" r="r" b="b"/>
              <a:pathLst>
                <a:path w="4776" h="4490" extrusionOk="0">
                  <a:moveTo>
                    <a:pt x="1745" y="1"/>
                  </a:moveTo>
                  <a:cubicBezTo>
                    <a:pt x="1563" y="1"/>
                    <a:pt x="1396" y="95"/>
                    <a:pt x="1311" y="264"/>
                  </a:cubicBezTo>
                  <a:cubicBezTo>
                    <a:pt x="1053" y="762"/>
                    <a:pt x="670" y="1192"/>
                    <a:pt x="201" y="1499"/>
                  </a:cubicBezTo>
                  <a:cubicBezTo>
                    <a:pt x="77" y="1585"/>
                    <a:pt x="0" y="1738"/>
                    <a:pt x="0" y="1891"/>
                  </a:cubicBezTo>
                  <a:lnTo>
                    <a:pt x="0" y="2025"/>
                  </a:lnTo>
                  <a:cubicBezTo>
                    <a:pt x="0" y="3288"/>
                    <a:pt x="957" y="4398"/>
                    <a:pt x="2230" y="4484"/>
                  </a:cubicBezTo>
                  <a:cubicBezTo>
                    <a:pt x="2281" y="4488"/>
                    <a:pt x="2332" y="4489"/>
                    <a:pt x="2383" y="4489"/>
                  </a:cubicBezTo>
                  <a:cubicBezTo>
                    <a:pt x="3693" y="4489"/>
                    <a:pt x="4766" y="3428"/>
                    <a:pt x="4766" y="2101"/>
                  </a:cubicBezTo>
                  <a:lnTo>
                    <a:pt x="4766" y="1690"/>
                  </a:lnTo>
                  <a:cubicBezTo>
                    <a:pt x="4776" y="1479"/>
                    <a:pt x="4680" y="1288"/>
                    <a:pt x="4527" y="1154"/>
                  </a:cubicBezTo>
                  <a:cubicBezTo>
                    <a:pt x="4144" y="819"/>
                    <a:pt x="3292" y="226"/>
                    <a:pt x="1819" y="6"/>
                  </a:cubicBezTo>
                  <a:cubicBezTo>
                    <a:pt x="1794" y="2"/>
                    <a:pt x="1770" y="1"/>
                    <a:pt x="17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10465;p91">
              <a:extLst>
                <a:ext uri="{FF2B5EF4-FFF2-40B4-BE49-F238E27FC236}">
                  <a16:creationId xmlns:a16="http://schemas.microsoft.com/office/drawing/2014/main" id="{3A08DAD9-BD74-4EF0-B47E-9F6219673065}"/>
                </a:ext>
              </a:extLst>
            </p:cNvPr>
            <p:cNvSpPr/>
            <p:nvPr/>
          </p:nvSpPr>
          <p:spPr>
            <a:xfrm>
              <a:off x="5878765" y="3449764"/>
              <a:ext cx="122398" cy="117277"/>
            </a:xfrm>
            <a:custGeom>
              <a:avLst/>
              <a:gdLst/>
              <a:ahLst/>
              <a:cxnLst/>
              <a:rect l="l" t="t" r="r" b="b"/>
              <a:pathLst>
                <a:path w="4661" h="4466" extrusionOk="0">
                  <a:moveTo>
                    <a:pt x="1745" y="1"/>
                  </a:moveTo>
                  <a:cubicBezTo>
                    <a:pt x="1563" y="1"/>
                    <a:pt x="1396" y="95"/>
                    <a:pt x="1311" y="264"/>
                  </a:cubicBezTo>
                  <a:cubicBezTo>
                    <a:pt x="1273" y="350"/>
                    <a:pt x="1225" y="436"/>
                    <a:pt x="1168" y="513"/>
                  </a:cubicBezTo>
                  <a:cubicBezTo>
                    <a:pt x="919" y="905"/>
                    <a:pt x="594" y="1240"/>
                    <a:pt x="201" y="1499"/>
                  </a:cubicBezTo>
                  <a:cubicBezTo>
                    <a:pt x="77" y="1585"/>
                    <a:pt x="0" y="1728"/>
                    <a:pt x="0" y="1891"/>
                  </a:cubicBezTo>
                  <a:lnTo>
                    <a:pt x="0" y="2025"/>
                  </a:lnTo>
                  <a:cubicBezTo>
                    <a:pt x="0" y="3250"/>
                    <a:pt x="900" y="4322"/>
                    <a:pt x="2096" y="4465"/>
                  </a:cubicBezTo>
                  <a:cubicBezTo>
                    <a:pt x="1675" y="4025"/>
                    <a:pt x="1436" y="3432"/>
                    <a:pt x="1436" y="2819"/>
                  </a:cubicBezTo>
                  <a:lnTo>
                    <a:pt x="1436" y="1317"/>
                  </a:lnTo>
                  <a:cubicBezTo>
                    <a:pt x="1436" y="1077"/>
                    <a:pt x="1618" y="867"/>
                    <a:pt x="1857" y="838"/>
                  </a:cubicBezTo>
                  <a:cubicBezTo>
                    <a:pt x="2025" y="823"/>
                    <a:pt x="2193" y="816"/>
                    <a:pt x="2360" y="816"/>
                  </a:cubicBezTo>
                  <a:cubicBezTo>
                    <a:pt x="3156" y="816"/>
                    <a:pt x="3941" y="985"/>
                    <a:pt x="4661" y="1317"/>
                  </a:cubicBezTo>
                  <a:cubicBezTo>
                    <a:pt x="4632" y="1250"/>
                    <a:pt x="4584" y="1202"/>
                    <a:pt x="4527" y="1154"/>
                  </a:cubicBezTo>
                  <a:cubicBezTo>
                    <a:pt x="4144" y="819"/>
                    <a:pt x="3292" y="226"/>
                    <a:pt x="1819" y="6"/>
                  </a:cubicBezTo>
                  <a:cubicBezTo>
                    <a:pt x="1794" y="2"/>
                    <a:pt x="1770" y="1"/>
                    <a:pt x="17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466;p91">
              <a:extLst>
                <a:ext uri="{FF2B5EF4-FFF2-40B4-BE49-F238E27FC236}">
                  <a16:creationId xmlns:a16="http://schemas.microsoft.com/office/drawing/2014/main" id="{F92B8A54-8EC7-41EB-B838-33063733FA42}"/>
                </a:ext>
              </a:extLst>
            </p:cNvPr>
            <p:cNvSpPr/>
            <p:nvPr/>
          </p:nvSpPr>
          <p:spPr>
            <a:xfrm>
              <a:off x="5835042" y="3620796"/>
              <a:ext cx="43986" cy="59584"/>
            </a:xfrm>
            <a:custGeom>
              <a:avLst/>
              <a:gdLst/>
              <a:ahLst/>
              <a:cxnLst/>
              <a:rect l="l" t="t" r="r" b="b"/>
              <a:pathLst>
                <a:path w="1675" h="2269" extrusionOk="0">
                  <a:moveTo>
                    <a:pt x="354" y="0"/>
                  </a:moveTo>
                  <a:cubicBezTo>
                    <a:pt x="124" y="182"/>
                    <a:pt x="0" y="450"/>
                    <a:pt x="0" y="747"/>
                  </a:cubicBezTo>
                  <a:lnTo>
                    <a:pt x="0" y="2029"/>
                  </a:lnTo>
                  <a:cubicBezTo>
                    <a:pt x="0" y="2163"/>
                    <a:pt x="105" y="2269"/>
                    <a:pt x="239" y="2269"/>
                  </a:cubicBezTo>
                  <a:lnTo>
                    <a:pt x="1675" y="2269"/>
                  </a:lnTo>
                  <a:lnTo>
                    <a:pt x="1675" y="1608"/>
                  </a:lnTo>
                  <a:cubicBezTo>
                    <a:pt x="1665" y="1417"/>
                    <a:pt x="1598" y="1235"/>
                    <a:pt x="1464" y="1101"/>
                  </a:cubicBezTo>
                  <a:lnTo>
                    <a:pt x="35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467;p91">
              <a:extLst>
                <a:ext uri="{FF2B5EF4-FFF2-40B4-BE49-F238E27FC236}">
                  <a16:creationId xmlns:a16="http://schemas.microsoft.com/office/drawing/2014/main" id="{41600AAF-DD58-4E00-9E51-CAF95D9366D4}"/>
                </a:ext>
              </a:extLst>
            </p:cNvPr>
            <p:cNvSpPr/>
            <p:nvPr/>
          </p:nvSpPr>
          <p:spPr>
            <a:xfrm>
              <a:off x="6003920" y="3620796"/>
              <a:ext cx="44012" cy="59584"/>
            </a:xfrm>
            <a:custGeom>
              <a:avLst/>
              <a:gdLst/>
              <a:ahLst/>
              <a:cxnLst/>
              <a:rect l="l" t="t" r="r" b="b"/>
              <a:pathLst>
                <a:path w="1676" h="2269" extrusionOk="0">
                  <a:moveTo>
                    <a:pt x="1321" y="0"/>
                  </a:moveTo>
                  <a:lnTo>
                    <a:pt x="211" y="1101"/>
                  </a:lnTo>
                  <a:cubicBezTo>
                    <a:pt x="77" y="1235"/>
                    <a:pt x="0" y="1417"/>
                    <a:pt x="0" y="1608"/>
                  </a:cubicBezTo>
                  <a:lnTo>
                    <a:pt x="0" y="2269"/>
                  </a:lnTo>
                  <a:lnTo>
                    <a:pt x="1436" y="2269"/>
                  </a:lnTo>
                  <a:cubicBezTo>
                    <a:pt x="1570" y="2269"/>
                    <a:pt x="1675" y="2163"/>
                    <a:pt x="1675" y="2029"/>
                  </a:cubicBezTo>
                  <a:lnTo>
                    <a:pt x="1675" y="747"/>
                  </a:lnTo>
                  <a:cubicBezTo>
                    <a:pt x="1675" y="450"/>
                    <a:pt x="1541" y="182"/>
                    <a:pt x="13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/>
          <p:nvPr/>
        </p:nvSpPr>
        <p:spPr>
          <a:xfrm rot="10800000" flipH="1">
            <a:off x="-905570" y="1593628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Giriş</a:t>
            </a:r>
            <a:endParaRPr dirty="0"/>
          </a:p>
        </p:txBody>
      </p:sp>
      <p:sp>
        <p:nvSpPr>
          <p:cNvPr id="391" name="Google Shape;391;p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az-Latn-AZ" dirty="0" err="1">
                <a:solidFill>
                  <a:srgbClr val="157575"/>
                </a:solidFill>
              </a:rPr>
              <a:t>Projemiz</a:t>
            </a:r>
            <a:r>
              <a:rPr lang="az-Latn-AZ" dirty="0">
                <a:solidFill>
                  <a:srgbClr val="157575"/>
                </a:solidFill>
              </a:rPr>
              <a:t> israfı </a:t>
            </a:r>
            <a:r>
              <a:rPr lang="az-Latn-AZ" dirty="0" err="1">
                <a:solidFill>
                  <a:srgbClr val="157575"/>
                </a:solidFill>
              </a:rPr>
              <a:t>önlemek</a:t>
            </a:r>
            <a:r>
              <a:rPr lang="az-Latn-AZ" dirty="0">
                <a:solidFill>
                  <a:srgbClr val="157575"/>
                </a:solidFill>
              </a:rPr>
              <a:t> amacından yola </a:t>
            </a:r>
            <a:r>
              <a:rPr lang="az-Latn-AZ" dirty="0" err="1">
                <a:solidFill>
                  <a:srgbClr val="157575"/>
                </a:solidFill>
              </a:rPr>
              <a:t>çıkarak</a:t>
            </a:r>
            <a:r>
              <a:rPr lang="az-Latn-AZ" dirty="0">
                <a:solidFill>
                  <a:srgbClr val="157575"/>
                </a:solidFill>
              </a:rPr>
              <a:t> Son </a:t>
            </a:r>
            <a:r>
              <a:rPr lang="az-Latn-AZ" dirty="0" err="1">
                <a:solidFill>
                  <a:srgbClr val="157575"/>
                </a:solidFill>
              </a:rPr>
              <a:t>Kullanma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Tarihi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yaklaşan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ürünleri</a:t>
            </a:r>
            <a:r>
              <a:rPr lang="az-Latn-AZ" dirty="0">
                <a:solidFill>
                  <a:srgbClr val="157575"/>
                </a:solidFill>
              </a:rPr>
              <a:t> bir mobil </a:t>
            </a:r>
            <a:r>
              <a:rPr lang="az-Latn-AZ" dirty="0" err="1">
                <a:solidFill>
                  <a:srgbClr val="157575"/>
                </a:solidFill>
              </a:rPr>
              <a:t>uygulama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üzerinden</a:t>
            </a:r>
            <a:r>
              <a:rPr lang="az-Latn-AZ" dirty="0">
                <a:solidFill>
                  <a:srgbClr val="157575"/>
                </a:solidFill>
              </a:rPr>
              <a:t> daha </a:t>
            </a:r>
            <a:r>
              <a:rPr lang="az-Latn-AZ" dirty="0" err="1">
                <a:solidFill>
                  <a:srgbClr val="157575"/>
                </a:solidFill>
              </a:rPr>
              <a:t>uygun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fiyata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müşteriye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sunmayı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hedeflemektedir</a:t>
            </a:r>
            <a:r>
              <a:rPr lang="tr-TR" dirty="0">
                <a:solidFill>
                  <a:srgbClr val="157575"/>
                </a:solidFill>
              </a:rPr>
              <a:t>.</a:t>
            </a:r>
            <a:endParaRPr dirty="0">
              <a:solidFill>
                <a:srgbClr val="157575"/>
              </a:solidFill>
            </a:endParaRPr>
          </a:p>
        </p:txBody>
      </p:sp>
      <p:grpSp>
        <p:nvGrpSpPr>
          <p:cNvPr id="5" name="Google Shape;2230;p76">
            <a:extLst>
              <a:ext uri="{FF2B5EF4-FFF2-40B4-BE49-F238E27FC236}">
                <a16:creationId xmlns:a16="http://schemas.microsoft.com/office/drawing/2014/main" id="{4D9266C8-25A5-42D7-B46E-9BEC938ADE57}"/>
              </a:ext>
            </a:extLst>
          </p:cNvPr>
          <p:cNvGrpSpPr/>
          <p:nvPr/>
        </p:nvGrpSpPr>
        <p:grpSpPr>
          <a:xfrm flipH="1">
            <a:off x="899225" y="2125700"/>
            <a:ext cx="2147960" cy="2558656"/>
            <a:chOff x="5942195" y="3744966"/>
            <a:chExt cx="3056968" cy="3230495"/>
          </a:xfrm>
        </p:grpSpPr>
        <p:sp>
          <p:nvSpPr>
            <p:cNvPr id="6" name="Google Shape;2231;p76">
              <a:extLst>
                <a:ext uri="{FF2B5EF4-FFF2-40B4-BE49-F238E27FC236}">
                  <a16:creationId xmlns:a16="http://schemas.microsoft.com/office/drawing/2014/main" id="{9B2F6E1B-9538-4230-B2F1-9904E4AB6A0D}"/>
                </a:ext>
              </a:extLst>
            </p:cNvPr>
            <p:cNvSpPr/>
            <p:nvPr/>
          </p:nvSpPr>
          <p:spPr>
            <a:xfrm>
              <a:off x="5942195" y="4001047"/>
              <a:ext cx="2358461" cy="2974414"/>
            </a:xfrm>
            <a:custGeom>
              <a:avLst/>
              <a:gdLst/>
              <a:ahLst/>
              <a:cxnLst/>
              <a:rect l="l" t="t" r="r" b="b"/>
              <a:pathLst>
                <a:path w="110389" h="139219" extrusionOk="0">
                  <a:moveTo>
                    <a:pt x="997" y="20761"/>
                  </a:moveTo>
                  <a:cubicBezTo>
                    <a:pt x="0" y="17897"/>
                    <a:pt x="3061" y="15198"/>
                    <a:pt x="4676" y="13621"/>
                  </a:cubicBezTo>
                  <a:cubicBezTo>
                    <a:pt x="6920" y="11426"/>
                    <a:pt x="8257" y="11015"/>
                    <a:pt x="8257" y="11015"/>
                  </a:cubicBezTo>
                  <a:lnTo>
                    <a:pt x="60941" y="767"/>
                  </a:lnTo>
                  <a:cubicBezTo>
                    <a:pt x="64852" y="0"/>
                    <a:pt x="69125" y="2461"/>
                    <a:pt x="70475" y="6257"/>
                  </a:cubicBezTo>
                  <a:lnTo>
                    <a:pt x="109447" y="116582"/>
                  </a:lnTo>
                  <a:cubicBezTo>
                    <a:pt x="110388" y="118474"/>
                    <a:pt x="108947" y="126254"/>
                    <a:pt x="106055" y="127566"/>
                  </a:cubicBezTo>
                  <a:lnTo>
                    <a:pt x="50492" y="138452"/>
                  </a:lnTo>
                  <a:cubicBezTo>
                    <a:pt x="46580" y="139218"/>
                    <a:pt x="42307" y="136758"/>
                    <a:pt x="40957" y="132961"/>
                  </a:cubicBezTo>
                  <a:cubicBezTo>
                    <a:pt x="40957" y="132961"/>
                    <a:pt x="5610" y="34029"/>
                    <a:pt x="997" y="207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32;p76">
              <a:extLst>
                <a:ext uri="{FF2B5EF4-FFF2-40B4-BE49-F238E27FC236}">
                  <a16:creationId xmlns:a16="http://schemas.microsoft.com/office/drawing/2014/main" id="{767B6030-AFE3-49C5-92C1-6091AC941167}"/>
                </a:ext>
              </a:extLst>
            </p:cNvPr>
            <p:cNvSpPr/>
            <p:nvPr/>
          </p:nvSpPr>
          <p:spPr>
            <a:xfrm>
              <a:off x="6033488" y="3993869"/>
              <a:ext cx="2273706" cy="2875344"/>
            </a:xfrm>
            <a:custGeom>
              <a:avLst/>
              <a:gdLst/>
              <a:ahLst/>
              <a:cxnLst/>
              <a:rect l="l" t="t" r="r" b="b"/>
              <a:pathLst>
                <a:path w="106422" h="134582" extrusionOk="0">
                  <a:moveTo>
                    <a:pt x="1253" y="18473"/>
                  </a:moveTo>
                  <a:cubicBezTo>
                    <a:pt x="0" y="14952"/>
                    <a:pt x="1928" y="11516"/>
                    <a:pt x="5555" y="10806"/>
                  </a:cubicBezTo>
                  <a:lnTo>
                    <a:pt x="57080" y="711"/>
                  </a:lnTo>
                  <a:cubicBezTo>
                    <a:pt x="60707" y="0"/>
                    <a:pt x="64668" y="2281"/>
                    <a:pt x="65921" y="5803"/>
                  </a:cubicBezTo>
                  <a:lnTo>
                    <a:pt x="105168" y="116110"/>
                  </a:lnTo>
                  <a:cubicBezTo>
                    <a:pt x="106421" y="119630"/>
                    <a:pt x="104493" y="123065"/>
                    <a:pt x="100867" y="123776"/>
                  </a:cubicBezTo>
                  <a:lnTo>
                    <a:pt x="49341" y="133871"/>
                  </a:lnTo>
                  <a:cubicBezTo>
                    <a:pt x="45715" y="134581"/>
                    <a:pt x="41752" y="132300"/>
                    <a:pt x="40500" y="1287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33;p76">
              <a:extLst>
                <a:ext uri="{FF2B5EF4-FFF2-40B4-BE49-F238E27FC236}">
                  <a16:creationId xmlns:a16="http://schemas.microsoft.com/office/drawing/2014/main" id="{EB066BEE-8C74-46B4-8782-58AB3DD91719}"/>
                </a:ext>
              </a:extLst>
            </p:cNvPr>
            <p:cNvSpPr/>
            <p:nvPr/>
          </p:nvSpPr>
          <p:spPr>
            <a:xfrm>
              <a:off x="6168621" y="4143231"/>
              <a:ext cx="1946480" cy="2382497"/>
            </a:xfrm>
            <a:custGeom>
              <a:avLst/>
              <a:gdLst/>
              <a:ahLst/>
              <a:cxnLst/>
              <a:rect l="l" t="t" r="r" b="b"/>
              <a:pathLst>
                <a:path w="91106" h="111514" extrusionOk="0">
                  <a:moveTo>
                    <a:pt x="1137" y="16409"/>
                  </a:moveTo>
                  <a:cubicBezTo>
                    <a:pt x="0" y="13213"/>
                    <a:pt x="1751" y="10094"/>
                    <a:pt x="5044" y="9449"/>
                  </a:cubicBezTo>
                  <a:lnTo>
                    <a:pt x="49977" y="645"/>
                  </a:lnTo>
                  <a:cubicBezTo>
                    <a:pt x="53270" y="0"/>
                    <a:pt x="56868" y="2072"/>
                    <a:pt x="58006" y="5268"/>
                  </a:cubicBezTo>
                  <a:lnTo>
                    <a:pt x="89968" y="95103"/>
                  </a:lnTo>
                  <a:cubicBezTo>
                    <a:pt x="91105" y="98299"/>
                    <a:pt x="89355" y="101420"/>
                    <a:pt x="86061" y="102065"/>
                  </a:cubicBezTo>
                  <a:lnTo>
                    <a:pt x="41129" y="110868"/>
                  </a:lnTo>
                  <a:cubicBezTo>
                    <a:pt x="37835" y="111513"/>
                    <a:pt x="34237" y="109442"/>
                    <a:pt x="33100" y="1062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34;p76">
              <a:extLst>
                <a:ext uri="{FF2B5EF4-FFF2-40B4-BE49-F238E27FC236}">
                  <a16:creationId xmlns:a16="http://schemas.microsoft.com/office/drawing/2014/main" id="{D2FE0AC7-E982-463B-BF86-517CC87559C7}"/>
                </a:ext>
              </a:extLst>
            </p:cNvPr>
            <p:cNvSpPr/>
            <p:nvPr/>
          </p:nvSpPr>
          <p:spPr>
            <a:xfrm>
              <a:off x="7474151" y="6443985"/>
              <a:ext cx="224140" cy="218222"/>
            </a:xfrm>
            <a:custGeom>
              <a:avLst/>
              <a:gdLst/>
              <a:ahLst/>
              <a:cxnLst/>
              <a:rect l="l" t="t" r="r" b="b"/>
              <a:pathLst>
                <a:path w="10491" h="10214" extrusionOk="0">
                  <a:moveTo>
                    <a:pt x="4485" y="0"/>
                  </a:moveTo>
                  <a:cubicBezTo>
                    <a:pt x="3519" y="0"/>
                    <a:pt x="2602" y="303"/>
                    <a:pt x="1875" y="932"/>
                  </a:cubicBezTo>
                  <a:cubicBezTo>
                    <a:pt x="1" y="2556"/>
                    <a:pt x="100" y="5741"/>
                    <a:pt x="2097" y="8047"/>
                  </a:cubicBezTo>
                  <a:cubicBezTo>
                    <a:pt x="3057" y="9154"/>
                    <a:pt x="4333" y="9907"/>
                    <a:pt x="5648" y="10138"/>
                  </a:cubicBezTo>
                  <a:cubicBezTo>
                    <a:pt x="5934" y="10188"/>
                    <a:pt x="6216" y="10213"/>
                    <a:pt x="6492" y="10213"/>
                  </a:cubicBezTo>
                  <a:cubicBezTo>
                    <a:pt x="7488" y="10213"/>
                    <a:pt x="8403" y="9891"/>
                    <a:pt x="9108" y="9281"/>
                  </a:cubicBezTo>
                  <a:cubicBezTo>
                    <a:pt x="10008" y="8502"/>
                    <a:pt x="10490" y="7314"/>
                    <a:pt x="10449" y="5980"/>
                  </a:cubicBezTo>
                  <a:cubicBezTo>
                    <a:pt x="10407" y="4645"/>
                    <a:pt x="9845" y="3274"/>
                    <a:pt x="8886" y="2166"/>
                  </a:cubicBezTo>
                  <a:cubicBezTo>
                    <a:pt x="7663" y="755"/>
                    <a:pt x="6012" y="0"/>
                    <a:pt x="4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5;p76">
              <a:extLst>
                <a:ext uri="{FF2B5EF4-FFF2-40B4-BE49-F238E27FC236}">
                  <a16:creationId xmlns:a16="http://schemas.microsoft.com/office/drawing/2014/main" id="{DB6C289A-0D97-4F34-B2AC-009B6C4318F1}"/>
                </a:ext>
              </a:extLst>
            </p:cNvPr>
            <p:cNvSpPr/>
            <p:nvPr/>
          </p:nvSpPr>
          <p:spPr>
            <a:xfrm>
              <a:off x="6966198" y="3744966"/>
              <a:ext cx="1554111" cy="2067961"/>
            </a:xfrm>
            <a:custGeom>
              <a:avLst/>
              <a:gdLst/>
              <a:ahLst/>
              <a:cxnLst/>
              <a:rect l="l" t="t" r="r" b="b"/>
              <a:pathLst>
                <a:path w="72741" h="96792" extrusionOk="0">
                  <a:moveTo>
                    <a:pt x="50494" y="3507"/>
                  </a:moveTo>
                  <a:cubicBezTo>
                    <a:pt x="40577" y="0"/>
                    <a:pt x="20732" y="5197"/>
                    <a:pt x="20778" y="25001"/>
                  </a:cubicBezTo>
                  <a:cubicBezTo>
                    <a:pt x="20812" y="40046"/>
                    <a:pt x="8362" y="40390"/>
                    <a:pt x="5725" y="52890"/>
                  </a:cubicBezTo>
                  <a:cubicBezTo>
                    <a:pt x="1" y="80034"/>
                    <a:pt x="37244" y="96791"/>
                    <a:pt x="55193" y="74653"/>
                  </a:cubicBezTo>
                  <a:cubicBezTo>
                    <a:pt x="66360" y="60879"/>
                    <a:pt x="72740" y="11374"/>
                    <a:pt x="50494" y="35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36;p76">
              <a:extLst>
                <a:ext uri="{FF2B5EF4-FFF2-40B4-BE49-F238E27FC236}">
                  <a16:creationId xmlns:a16="http://schemas.microsoft.com/office/drawing/2014/main" id="{2B2B9DAB-96CD-4D3A-BA58-05672033863B}"/>
                </a:ext>
              </a:extLst>
            </p:cNvPr>
            <p:cNvSpPr/>
            <p:nvPr/>
          </p:nvSpPr>
          <p:spPr>
            <a:xfrm>
              <a:off x="6741652" y="3983378"/>
              <a:ext cx="1541186" cy="1840018"/>
            </a:xfrm>
            <a:custGeom>
              <a:avLst/>
              <a:gdLst/>
              <a:ahLst/>
              <a:cxnLst/>
              <a:rect l="l" t="t" r="r" b="b"/>
              <a:pathLst>
                <a:path w="72136" h="86123" extrusionOk="0">
                  <a:moveTo>
                    <a:pt x="56900" y="9609"/>
                  </a:moveTo>
                  <a:cubicBezTo>
                    <a:pt x="57719" y="3510"/>
                    <a:pt x="63107" y="0"/>
                    <a:pt x="65115" y="1517"/>
                  </a:cubicBezTo>
                  <a:cubicBezTo>
                    <a:pt x="67187" y="3081"/>
                    <a:pt x="69016" y="5876"/>
                    <a:pt x="70068" y="10433"/>
                  </a:cubicBezTo>
                  <a:cubicBezTo>
                    <a:pt x="72135" y="19408"/>
                    <a:pt x="71694" y="28691"/>
                    <a:pt x="68554" y="31652"/>
                  </a:cubicBezTo>
                  <a:cubicBezTo>
                    <a:pt x="66703" y="33398"/>
                    <a:pt x="59310" y="33989"/>
                    <a:pt x="59310" y="33989"/>
                  </a:cubicBezTo>
                  <a:cubicBezTo>
                    <a:pt x="59310" y="33989"/>
                    <a:pt x="51926" y="37315"/>
                    <a:pt x="51638" y="43293"/>
                  </a:cubicBezTo>
                  <a:cubicBezTo>
                    <a:pt x="51313" y="50029"/>
                    <a:pt x="59493" y="66396"/>
                    <a:pt x="52164" y="70807"/>
                  </a:cubicBezTo>
                  <a:cubicBezTo>
                    <a:pt x="44837" y="75216"/>
                    <a:pt x="36830" y="84499"/>
                    <a:pt x="24692" y="85305"/>
                  </a:cubicBezTo>
                  <a:cubicBezTo>
                    <a:pt x="12373" y="86123"/>
                    <a:pt x="1" y="70512"/>
                    <a:pt x="4453" y="65257"/>
                  </a:cubicBezTo>
                  <a:cubicBezTo>
                    <a:pt x="13934" y="54064"/>
                    <a:pt x="22300" y="36188"/>
                    <a:pt x="37175" y="33865"/>
                  </a:cubicBezTo>
                  <a:cubicBezTo>
                    <a:pt x="43871" y="32819"/>
                    <a:pt x="47587" y="33084"/>
                    <a:pt x="47557" y="26284"/>
                  </a:cubicBezTo>
                  <a:cubicBezTo>
                    <a:pt x="47557" y="26284"/>
                    <a:pt x="45391" y="26717"/>
                    <a:pt x="43819" y="25326"/>
                  </a:cubicBezTo>
                  <a:cubicBezTo>
                    <a:pt x="41839" y="23574"/>
                    <a:pt x="40622" y="18483"/>
                    <a:pt x="43962" y="17687"/>
                  </a:cubicBezTo>
                  <a:cubicBezTo>
                    <a:pt x="47602" y="16820"/>
                    <a:pt x="48606" y="23241"/>
                    <a:pt x="48606" y="23241"/>
                  </a:cubicBezTo>
                  <a:cubicBezTo>
                    <a:pt x="48606" y="23241"/>
                    <a:pt x="55445" y="20461"/>
                    <a:pt x="56900" y="9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37;p76">
              <a:extLst>
                <a:ext uri="{FF2B5EF4-FFF2-40B4-BE49-F238E27FC236}">
                  <a16:creationId xmlns:a16="http://schemas.microsoft.com/office/drawing/2014/main" id="{6FF59463-ED9A-4E65-A4DC-C111E6506210}"/>
                </a:ext>
              </a:extLst>
            </p:cNvPr>
            <p:cNvSpPr/>
            <p:nvPr/>
          </p:nvSpPr>
          <p:spPr>
            <a:xfrm>
              <a:off x="6482067" y="4552328"/>
              <a:ext cx="1509694" cy="1443056"/>
            </a:xfrm>
            <a:custGeom>
              <a:avLst/>
              <a:gdLst/>
              <a:ahLst/>
              <a:cxnLst/>
              <a:rect l="l" t="t" r="r" b="b"/>
              <a:pathLst>
                <a:path w="70662" h="67543" extrusionOk="0">
                  <a:moveTo>
                    <a:pt x="53907" y="61276"/>
                  </a:moveTo>
                  <a:cubicBezTo>
                    <a:pt x="53907" y="61276"/>
                    <a:pt x="63900" y="53718"/>
                    <a:pt x="67467" y="44691"/>
                  </a:cubicBezTo>
                  <a:cubicBezTo>
                    <a:pt x="70662" y="36601"/>
                    <a:pt x="67566" y="27301"/>
                    <a:pt x="65607" y="26926"/>
                  </a:cubicBezTo>
                  <a:cubicBezTo>
                    <a:pt x="61396" y="26121"/>
                    <a:pt x="55698" y="14534"/>
                    <a:pt x="51334" y="4483"/>
                  </a:cubicBezTo>
                  <a:cubicBezTo>
                    <a:pt x="49390" y="0"/>
                    <a:pt x="13136" y="29106"/>
                    <a:pt x="6568" y="35766"/>
                  </a:cubicBezTo>
                  <a:cubicBezTo>
                    <a:pt x="1" y="42426"/>
                    <a:pt x="23355" y="60725"/>
                    <a:pt x="30538" y="64134"/>
                  </a:cubicBezTo>
                  <a:cubicBezTo>
                    <a:pt x="37722" y="67542"/>
                    <a:pt x="53907" y="61276"/>
                    <a:pt x="53907" y="612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38;p76">
              <a:extLst>
                <a:ext uri="{FF2B5EF4-FFF2-40B4-BE49-F238E27FC236}">
                  <a16:creationId xmlns:a16="http://schemas.microsoft.com/office/drawing/2014/main" id="{F260861A-ECC5-4F76-8233-8712A3E6F4F7}"/>
                </a:ext>
              </a:extLst>
            </p:cNvPr>
            <p:cNvSpPr/>
            <p:nvPr/>
          </p:nvSpPr>
          <p:spPr>
            <a:xfrm>
              <a:off x="7241892" y="4688252"/>
              <a:ext cx="1530738" cy="990674"/>
            </a:xfrm>
            <a:custGeom>
              <a:avLst/>
              <a:gdLst/>
              <a:ahLst/>
              <a:cxnLst/>
              <a:rect l="l" t="t" r="r" b="b"/>
              <a:pathLst>
                <a:path w="71647" h="46369" extrusionOk="0">
                  <a:moveTo>
                    <a:pt x="16633" y="7375"/>
                  </a:moveTo>
                  <a:cubicBezTo>
                    <a:pt x="19518" y="12817"/>
                    <a:pt x="30041" y="25707"/>
                    <a:pt x="36246" y="29433"/>
                  </a:cubicBezTo>
                  <a:cubicBezTo>
                    <a:pt x="39176" y="31192"/>
                    <a:pt x="66976" y="12337"/>
                    <a:pt x="66976" y="12337"/>
                  </a:cubicBezTo>
                  <a:cubicBezTo>
                    <a:pt x="66976" y="12337"/>
                    <a:pt x="71646" y="11879"/>
                    <a:pt x="68804" y="16429"/>
                  </a:cubicBezTo>
                  <a:cubicBezTo>
                    <a:pt x="65951" y="20994"/>
                    <a:pt x="44786" y="46369"/>
                    <a:pt x="32942" y="42795"/>
                  </a:cubicBezTo>
                  <a:cubicBezTo>
                    <a:pt x="21096" y="39220"/>
                    <a:pt x="2916" y="22307"/>
                    <a:pt x="1647" y="14967"/>
                  </a:cubicBezTo>
                  <a:cubicBezTo>
                    <a:pt x="1" y="5452"/>
                    <a:pt x="12724" y="1"/>
                    <a:pt x="16633" y="7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39;p76">
              <a:extLst>
                <a:ext uri="{FF2B5EF4-FFF2-40B4-BE49-F238E27FC236}">
                  <a16:creationId xmlns:a16="http://schemas.microsoft.com/office/drawing/2014/main" id="{E135F05B-29B0-4F28-A0A2-A17888B2C4BE}"/>
                </a:ext>
              </a:extLst>
            </p:cNvPr>
            <p:cNvSpPr/>
            <p:nvPr/>
          </p:nvSpPr>
          <p:spPr>
            <a:xfrm>
              <a:off x="8573166" y="4836098"/>
              <a:ext cx="425997" cy="270032"/>
            </a:xfrm>
            <a:custGeom>
              <a:avLst/>
              <a:gdLst/>
              <a:ahLst/>
              <a:cxnLst/>
              <a:rect l="l" t="t" r="r" b="b"/>
              <a:pathLst>
                <a:path w="19939" h="12639" extrusionOk="0">
                  <a:moveTo>
                    <a:pt x="10074" y="1593"/>
                  </a:moveTo>
                  <a:cubicBezTo>
                    <a:pt x="8993" y="3001"/>
                    <a:pt x="3710" y="4499"/>
                    <a:pt x="539" y="9607"/>
                  </a:cubicBezTo>
                  <a:cubicBezTo>
                    <a:pt x="432" y="9779"/>
                    <a:pt x="1" y="12295"/>
                    <a:pt x="1720" y="12513"/>
                  </a:cubicBezTo>
                  <a:cubicBezTo>
                    <a:pt x="2723" y="12638"/>
                    <a:pt x="5904" y="12175"/>
                    <a:pt x="9631" y="10294"/>
                  </a:cubicBezTo>
                  <a:cubicBezTo>
                    <a:pt x="11847" y="9174"/>
                    <a:pt x="15971" y="7405"/>
                    <a:pt x="17633" y="6680"/>
                  </a:cubicBezTo>
                  <a:cubicBezTo>
                    <a:pt x="19316" y="5945"/>
                    <a:pt x="18632" y="5534"/>
                    <a:pt x="17436" y="5916"/>
                  </a:cubicBezTo>
                  <a:cubicBezTo>
                    <a:pt x="16383" y="6251"/>
                    <a:pt x="12623" y="7272"/>
                    <a:pt x="12623" y="7272"/>
                  </a:cubicBezTo>
                  <a:cubicBezTo>
                    <a:pt x="12623" y="7272"/>
                    <a:pt x="17324" y="5183"/>
                    <a:pt x="18489" y="4587"/>
                  </a:cubicBezTo>
                  <a:cubicBezTo>
                    <a:pt x="19543" y="4048"/>
                    <a:pt x="19939" y="3104"/>
                    <a:pt x="18496" y="3627"/>
                  </a:cubicBezTo>
                  <a:cubicBezTo>
                    <a:pt x="17313" y="4054"/>
                    <a:pt x="12822" y="5963"/>
                    <a:pt x="12822" y="5963"/>
                  </a:cubicBezTo>
                  <a:cubicBezTo>
                    <a:pt x="12822" y="5963"/>
                    <a:pt x="17580" y="3151"/>
                    <a:pt x="18668" y="2416"/>
                  </a:cubicBezTo>
                  <a:cubicBezTo>
                    <a:pt x="19411" y="1915"/>
                    <a:pt x="19251" y="1163"/>
                    <a:pt x="17793" y="1894"/>
                  </a:cubicBezTo>
                  <a:cubicBezTo>
                    <a:pt x="16622" y="2481"/>
                    <a:pt x="11982" y="4806"/>
                    <a:pt x="11982" y="4806"/>
                  </a:cubicBezTo>
                  <a:cubicBezTo>
                    <a:pt x="11982" y="4806"/>
                    <a:pt x="15680" y="2345"/>
                    <a:pt x="16660" y="1693"/>
                  </a:cubicBezTo>
                  <a:cubicBezTo>
                    <a:pt x="17757" y="961"/>
                    <a:pt x="17779" y="0"/>
                    <a:pt x="15880" y="1055"/>
                  </a:cubicBezTo>
                  <a:cubicBezTo>
                    <a:pt x="14450" y="1850"/>
                    <a:pt x="10966" y="3416"/>
                    <a:pt x="9017" y="4405"/>
                  </a:cubicBezTo>
                  <a:cubicBezTo>
                    <a:pt x="9764" y="3806"/>
                    <a:pt x="11390" y="2602"/>
                    <a:pt x="11243" y="1042"/>
                  </a:cubicBezTo>
                  <a:cubicBezTo>
                    <a:pt x="11214" y="742"/>
                    <a:pt x="11021" y="364"/>
                    <a:pt x="10074" y="15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/>
          <p:nvPr/>
        </p:nvSpPr>
        <p:spPr>
          <a:xfrm>
            <a:off x="5301292" y="1411400"/>
            <a:ext cx="2927400" cy="292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0"/>
          <p:cNvSpPr/>
          <p:nvPr/>
        </p:nvSpPr>
        <p:spPr>
          <a:xfrm>
            <a:off x="5443649" y="1553750"/>
            <a:ext cx="2642700" cy="26427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Değerlerimiz</a:t>
            </a:r>
            <a:endParaRPr dirty="0"/>
          </a:p>
        </p:txBody>
      </p:sp>
      <p:sp>
        <p:nvSpPr>
          <p:cNvPr id="463" name="Google Shape;463;p50"/>
          <p:cNvSpPr txBox="1">
            <a:spLocks noGrp="1"/>
          </p:cNvSpPr>
          <p:nvPr>
            <p:ph type="body" idx="2"/>
          </p:nvPr>
        </p:nvSpPr>
        <p:spPr>
          <a:xfrm>
            <a:off x="719850" y="2024750"/>
            <a:ext cx="38217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dirty="0">
                <a:solidFill>
                  <a:srgbClr val="157575"/>
                </a:solidFill>
              </a:rPr>
              <a:t>Hayvanlar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dirty="0">
                <a:solidFill>
                  <a:srgbClr val="157575"/>
                </a:solidFill>
              </a:rPr>
              <a:t>Doğa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dirty="0">
                <a:solidFill>
                  <a:srgbClr val="157575"/>
                </a:solidFill>
              </a:rPr>
              <a:t>İnsanlar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-TR" dirty="0">
                <a:solidFill>
                  <a:srgbClr val="157575"/>
                </a:solidFill>
              </a:rPr>
              <a:t>Geri Dönüşüm</a:t>
            </a:r>
            <a:endParaRPr dirty="0">
              <a:solidFill>
                <a:srgbClr val="157575"/>
              </a:solidFill>
            </a:endParaRPr>
          </a:p>
        </p:txBody>
      </p:sp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VARSA</a:t>
            </a:r>
            <a:endParaRPr dirty="0"/>
          </a:p>
        </p:txBody>
      </p:sp>
      <p:sp>
        <p:nvSpPr>
          <p:cNvPr id="465" name="Google Shape;465;p50"/>
          <p:cNvSpPr txBox="1">
            <a:spLocks noGrp="1"/>
          </p:cNvSpPr>
          <p:nvPr>
            <p:ph type="subTitle" idx="4294967295"/>
          </p:nvPr>
        </p:nvSpPr>
        <p:spPr>
          <a:xfrm>
            <a:off x="6405563" y="3189288"/>
            <a:ext cx="2738437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 dirty="0">
                <a:solidFill>
                  <a:schemeClr val="accent4"/>
                </a:solidFill>
                <a:latin typeface="Coiny"/>
                <a:ea typeface="Coiny"/>
                <a:cs typeface="Coiny"/>
                <a:sym typeface="Coiny"/>
              </a:rPr>
              <a:t> </a:t>
            </a:r>
            <a:endParaRPr lang="az-Latn-AZ" sz="2200" dirty="0">
              <a:solidFill>
                <a:schemeClr val="accent4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DA909D6-A997-4F02-814C-2479AC4D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180" y="1938133"/>
            <a:ext cx="1867624" cy="18739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br>
              <a:rPr lang="tr-TR" dirty="0"/>
            </a:br>
            <a:endParaRPr dirty="0"/>
          </a:p>
        </p:txBody>
      </p:sp>
      <p:sp>
        <p:nvSpPr>
          <p:cNvPr id="483" name="Google Shape;483;p5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4" name="Google Shape;484;p5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5" name="Google Shape;485;p51"/>
          <p:cNvSpPr/>
          <p:nvPr/>
        </p:nvSpPr>
        <p:spPr>
          <a:xfrm>
            <a:off x="-449032" y="766006"/>
            <a:ext cx="5261828" cy="3282219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1"/>
          <p:cNvSpPr/>
          <p:nvPr/>
        </p:nvSpPr>
        <p:spPr>
          <a:xfrm>
            <a:off x="-366069" y="4450023"/>
            <a:ext cx="4884806" cy="239712"/>
          </a:xfrm>
          <a:custGeom>
            <a:avLst/>
            <a:gdLst/>
            <a:ahLst/>
            <a:cxnLst/>
            <a:rect l="l" t="t" r="r" b="b"/>
            <a:pathLst>
              <a:path w="260836" h="12800" extrusionOk="0">
                <a:moveTo>
                  <a:pt x="130418" y="1"/>
                </a:moveTo>
                <a:cubicBezTo>
                  <a:pt x="95830" y="1"/>
                  <a:pt x="62657" y="674"/>
                  <a:pt x="38199" y="1875"/>
                </a:cubicBezTo>
                <a:cubicBezTo>
                  <a:pt x="13742" y="3075"/>
                  <a:pt x="1" y="4703"/>
                  <a:pt x="1" y="6399"/>
                </a:cubicBezTo>
                <a:cubicBezTo>
                  <a:pt x="1" y="8096"/>
                  <a:pt x="13742" y="9724"/>
                  <a:pt x="38199" y="10924"/>
                </a:cubicBezTo>
                <a:cubicBezTo>
                  <a:pt x="62657" y="12124"/>
                  <a:pt x="95830" y="12799"/>
                  <a:pt x="130419" y="12799"/>
                </a:cubicBezTo>
                <a:cubicBezTo>
                  <a:pt x="165007" y="12799"/>
                  <a:pt x="198180" y="12124"/>
                  <a:pt x="222637" y="10924"/>
                </a:cubicBezTo>
                <a:cubicBezTo>
                  <a:pt x="247095" y="9724"/>
                  <a:pt x="260836" y="8096"/>
                  <a:pt x="260836" y="6399"/>
                </a:cubicBezTo>
                <a:cubicBezTo>
                  <a:pt x="260836" y="4703"/>
                  <a:pt x="247095" y="3075"/>
                  <a:pt x="222637" y="1875"/>
                </a:cubicBezTo>
                <a:cubicBezTo>
                  <a:pt x="198180" y="674"/>
                  <a:pt x="165007" y="1"/>
                  <a:pt x="130418" y="1"/>
                </a:cubicBezTo>
                <a:close/>
              </a:path>
            </a:pathLst>
          </a:custGeom>
          <a:solidFill>
            <a:srgbClr val="CBEC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51"/>
          <p:cNvGrpSpPr/>
          <p:nvPr/>
        </p:nvGrpSpPr>
        <p:grpSpPr>
          <a:xfrm>
            <a:off x="284487" y="828012"/>
            <a:ext cx="3674991" cy="3793236"/>
            <a:chOff x="284487" y="828012"/>
            <a:chExt cx="3674991" cy="3793236"/>
          </a:xfrm>
        </p:grpSpPr>
        <p:sp>
          <p:nvSpPr>
            <p:cNvPr id="488" name="Google Shape;488;p51"/>
            <p:cNvSpPr/>
            <p:nvPr/>
          </p:nvSpPr>
          <p:spPr>
            <a:xfrm>
              <a:off x="1720043" y="2281566"/>
              <a:ext cx="842569" cy="1414413"/>
            </a:xfrm>
            <a:custGeom>
              <a:avLst/>
              <a:gdLst/>
              <a:ahLst/>
              <a:cxnLst/>
              <a:rect l="l" t="t" r="r" b="b"/>
              <a:pathLst>
                <a:path w="44991" h="75526" extrusionOk="0">
                  <a:moveTo>
                    <a:pt x="22682" y="0"/>
                  </a:moveTo>
                  <a:lnTo>
                    <a:pt x="8861" y="7179"/>
                  </a:lnTo>
                  <a:lnTo>
                    <a:pt x="8380" y="15390"/>
                  </a:lnTo>
                  <a:cubicBezTo>
                    <a:pt x="8152" y="19298"/>
                    <a:pt x="10426" y="22924"/>
                    <a:pt x="14044" y="24420"/>
                  </a:cubicBezTo>
                  <a:lnTo>
                    <a:pt x="24757" y="28850"/>
                  </a:lnTo>
                  <a:cubicBezTo>
                    <a:pt x="25245" y="29052"/>
                    <a:pt x="25403" y="29665"/>
                    <a:pt x="25076" y="30078"/>
                  </a:cubicBezTo>
                  <a:lnTo>
                    <a:pt x="5607" y="54622"/>
                  </a:lnTo>
                  <a:cubicBezTo>
                    <a:pt x="5491" y="54770"/>
                    <a:pt x="5535" y="54987"/>
                    <a:pt x="5701" y="55079"/>
                  </a:cubicBezTo>
                  <a:lnTo>
                    <a:pt x="7154" y="55869"/>
                  </a:lnTo>
                  <a:lnTo>
                    <a:pt x="5404" y="58748"/>
                  </a:lnTo>
                  <a:lnTo>
                    <a:pt x="5409" y="58752"/>
                  </a:lnTo>
                  <a:cubicBezTo>
                    <a:pt x="5175" y="58665"/>
                    <a:pt x="4934" y="58623"/>
                    <a:pt x="4696" y="58623"/>
                  </a:cubicBezTo>
                  <a:cubicBezTo>
                    <a:pt x="4018" y="58623"/>
                    <a:pt x="3365" y="58962"/>
                    <a:pt x="2979" y="59558"/>
                  </a:cubicBezTo>
                  <a:lnTo>
                    <a:pt x="0" y="64165"/>
                  </a:lnTo>
                  <a:lnTo>
                    <a:pt x="17575" y="75526"/>
                  </a:lnTo>
                  <a:cubicBezTo>
                    <a:pt x="18455" y="74167"/>
                    <a:pt x="18065" y="72354"/>
                    <a:pt x="16705" y="71476"/>
                  </a:cubicBezTo>
                  <a:lnTo>
                    <a:pt x="15173" y="70486"/>
                  </a:lnTo>
                  <a:cubicBezTo>
                    <a:pt x="14149" y="69822"/>
                    <a:pt x="13501" y="68708"/>
                    <a:pt x="13435" y="67489"/>
                  </a:cubicBezTo>
                  <a:lnTo>
                    <a:pt x="13294" y="64926"/>
                  </a:lnTo>
                  <a:cubicBezTo>
                    <a:pt x="13252" y="64185"/>
                    <a:pt x="12859" y="63507"/>
                    <a:pt x="12236" y="63104"/>
                  </a:cubicBezTo>
                  <a:lnTo>
                    <a:pt x="12040" y="62977"/>
                  </a:lnTo>
                  <a:lnTo>
                    <a:pt x="13602" y="59372"/>
                  </a:lnTo>
                  <a:lnTo>
                    <a:pt x="14396" y="59804"/>
                  </a:lnTo>
                  <a:cubicBezTo>
                    <a:pt x="14614" y="59922"/>
                    <a:pt x="14852" y="59980"/>
                    <a:pt x="15088" y="59980"/>
                  </a:cubicBezTo>
                  <a:cubicBezTo>
                    <a:pt x="15473" y="59980"/>
                    <a:pt x="15854" y="59826"/>
                    <a:pt x="16135" y="59532"/>
                  </a:cubicBezTo>
                  <a:lnTo>
                    <a:pt x="40884" y="33644"/>
                  </a:lnTo>
                  <a:cubicBezTo>
                    <a:pt x="44904" y="29931"/>
                    <a:pt x="44990" y="23607"/>
                    <a:pt x="41074" y="19786"/>
                  </a:cubicBezTo>
                  <a:lnTo>
                    <a:pt x="22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1703057" y="3483197"/>
              <a:ext cx="349418" cy="247840"/>
            </a:xfrm>
            <a:custGeom>
              <a:avLst/>
              <a:gdLst/>
              <a:ahLst/>
              <a:cxnLst/>
              <a:rect l="l" t="t" r="r" b="b"/>
              <a:pathLst>
                <a:path w="18658" h="13234" extrusionOk="0">
                  <a:moveTo>
                    <a:pt x="907" y="1"/>
                  </a:moveTo>
                  <a:lnTo>
                    <a:pt x="284" y="963"/>
                  </a:lnTo>
                  <a:cubicBezTo>
                    <a:pt x="0" y="1402"/>
                    <a:pt x="126" y="1988"/>
                    <a:pt x="566" y="2273"/>
                  </a:cubicBezTo>
                  <a:lnTo>
                    <a:pt x="17522" y="13234"/>
                  </a:lnTo>
                  <a:lnTo>
                    <a:pt x="18658" y="11475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655497" y="2970644"/>
              <a:ext cx="871746" cy="249825"/>
            </a:xfrm>
            <a:custGeom>
              <a:avLst/>
              <a:gdLst/>
              <a:ahLst/>
              <a:cxnLst/>
              <a:rect l="l" t="t" r="r" b="b"/>
              <a:pathLst>
                <a:path w="46549" h="13340" extrusionOk="0">
                  <a:moveTo>
                    <a:pt x="902" y="1"/>
                  </a:moveTo>
                  <a:cubicBezTo>
                    <a:pt x="402" y="7"/>
                    <a:pt x="1" y="414"/>
                    <a:pt x="1" y="915"/>
                  </a:cubicBezTo>
                  <a:cubicBezTo>
                    <a:pt x="1" y="1414"/>
                    <a:pt x="402" y="1821"/>
                    <a:pt x="902" y="1829"/>
                  </a:cubicBezTo>
                  <a:lnTo>
                    <a:pt x="29998" y="1829"/>
                  </a:lnTo>
                  <a:cubicBezTo>
                    <a:pt x="32369" y="1829"/>
                    <a:pt x="34597" y="2751"/>
                    <a:pt x="36274" y="4428"/>
                  </a:cubicBezTo>
                  <a:lnTo>
                    <a:pt x="44916" y="13071"/>
                  </a:lnTo>
                  <a:cubicBezTo>
                    <a:pt x="45087" y="13243"/>
                    <a:pt x="45321" y="13339"/>
                    <a:pt x="45562" y="13339"/>
                  </a:cubicBezTo>
                  <a:cubicBezTo>
                    <a:pt x="45932" y="13339"/>
                    <a:pt x="46266" y="13116"/>
                    <a:pt x="46407" y="12775"/>
                  </a:cubicBezTo>
                  <a:cubicBezTo>
                    <a:pt x="46548" y="12432"/>
                    <a:pt x="46471" y="12040"/>
                    <a:pt x="46209" y="11778"/>
                  </a:cubicBezTo>
                  <a:lnTo>
                    <a:pt x="37566" y="3135"/>
                  </a:lnTo>
                  <a:cubicBezTo>
                    <a:pt x="35544" y="1113"/>
                    <a:pt x="32856" y="1"/>
                    <a:pt x="29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2471952" y="3196479"/>
              <a:ext cx="1424769" cy="1424769"/>
            </a:xfrm>
            <a:custGeom>
              <a:avLst/>
              <a:gdLst/>
              <a:ahLst/>
              <a:cxnLst/>
              <a:rect l="l" t="t" r="r" b="b"/>
              <a:pathLst>
                <a:path w="76079" h="76079" extrusionOk="0">
                  <a:moveTo>
                    <a:pt x="38039" y="6094"/>
                  </a:moveTo>
                  <a:cubicBezTo>
                    <a:pt x="55655" y="6094"/>
                    <a:pt x="69985" y="20426"/>
                    <a:pt x="69985" y="38040"/>
                  </a:cubicBezTo>
                  <a:cubicBezTo>
                    <a:pt x="69985" y="55654"/>
                    <a:pt x="55655" y="69984"/>
                    <a:pt x="38039" y="69984"/>
                  </a:cubicBezTo>
                  <a:cubicBezTo>
                    <a:pt x="20425" y="69984"/>
                    <a:pt x="6095" y="55654"/>
                    <a:pt x="6095" y="38040"/>
                  </a:cubicBezTo>
                  <a:cubicBezTo>
                    <a:pt x="6095" y="20426"/>
                    <a:pt x="20425" y="6094"/>
                    <a:pt x="38039" y="6094"/>
                  </a:cubicBezTo>
                  <a:close/>
                  <a:moveTo>
                    <a:pt x="38039" y="1"/>
                  </a:moveTo>
                  <a:cubicBezTo>
                    <a:pt x="17065" y="1"/>
                    <a:pt x="0" y="17065"/>
                    <a:pt x="0" y="38040"/>
                  </a:cubicBezTo>
                  <a:cubicBezTo>
                    <a:pt x="0" y="59014"/>
                    <a:pt x="17065" y="76079"/>
                    <a:pt x="38039" y="76079"/>
                  </a:cubicBezTo>
                  <a:cubicBezTo>
                    <a:pt x="59014" y="76079"/>
                    <a:pt x="76078" y="59014"/>
                    <a:pt x="76078" y="38040"/>
                  </a:cubicBezTo>
                  <a:cubicBezTo>
                    <a:pt x="76078" y="17065"/>
                    <a:pt x="59014" y="1"/>
                    <a:pt x="38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3093780" y="3818289"/>
              <a:ext cx="189710" cy="189747"/>
            </a:xfrm>
            <a:custGeom>
              <a:avLst/>
              <a:gdLst/>
              <a:ahLst/>
              <a:cxnLst/>
              <a:rect l="l" t="t" r="r" b="b"/>
              <a:pathLst>
                <a:path w="10130" h="10132" extrusionOk="0">
                  <a:moveTo>
                    <a:pt x="5065" y="1"/>
                  </a:moveTo>
                  <a:cubicBezTo>
                    <a:pt x="2260" y="1"/>
                    <a:pt x="1" y="2260"/>
                    <a:pt x="1" y="5067"/>
                  </a:cubicBezTo>
                  <a:cubicBezTo>
                    <a:pt x="1" y="7872"/>
                    <a:pt x="2260" y="10131"/>
                    <a:pt x="5065" y="10131"/>
                  </a:cubicBezTo>
                  <a:cubicBezTo>
                    <a:pt x="7872" y="10131"/>
                    <a:pt x="10130" y="7872"/>
                    <a:pt x="10130" y="5067"/>
                  </a:cubicBezTo>
                  <a:cubicBezTo>
                    <a:pt x="10130" y="2260"/>
                    <a:pt x="7872" y="1"/>
                    <a:pt x="5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2413523" y="3126626"/>
              <a:ext cx="826501" cy="826501"/>
            </a:xfrm>
            <a:custGeom>
              <a:avLst/>
              <a:gdLst/>
              <a:ahLst/>
              <a:cxnLst/>
              <a:rect l="l" t="t" r="r" b="b"/>
              <a:pathLst>
                <a:path w="44133" h="44133" extrusionOk="0">
                  <a:moveTo>
                    <a:pt x="37414" y="0"/>
                  </a:moveTo>
                  <a:cubicBezTo>
                    <a:pt x="16784" y="0"/>
                    <a:pt x="0" y="16784"/>
                    <a:pt x="0" y="37415"/>
                  </a:cubicBezTo>
                  <a:lnTo>
                    <a:pt x="0" y="42609"/>
                  </a:lnTo>
                  <a:cubicBezTo>
                    <a:pt x="0" y="43451"/>
                    <a:pt x="682" y="44133"/>
                    <a:pt x="1523" y="44133"/>
                  </a:cubicBezTo>
                  <a:cubicBezTo>
                    <a:pt x="2365" y="44133"/>
                    <a:pt x="3047" y="43451"/>
                    <a:pt x="3047" y="42609"/>
                  </a:cubicBezTo>
                  <a:lnTo>
                    <a:pt x="3047" y="37415"/>
                  </a:lnTo>
                  <a:cubicBezTo>
                    <a:pt x="3047" y="18464"/>
                    <a:pt x="18463" y="3047"/>
                    <a:pt x="37414" y="3047"/>
                  </a:cubicBezTo>
                  <a:lnTo>
                    <a:pt x="42608" y="3047"/>
                  </a:lnTo>
                  <a:cubicBezTo>
                    <a:pt x="43450" y="3047"/>
                    <a:pt x="44132" y="2365"/>
                    <a:pt x="44132" y="1523"/>
                  </a:cubicBezTo>
                  <a:cubicBezTo>
                    <a:pt x="44132" y="683"/>
                    <a:pt x="43450" y="0"/>
                    <a:pt x="426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368030" y="3196479"/>
              <a:ext cx="1424788" cy="1424769"/>
            </a:xfrm>
            <a:custGeom>
              <a:avLst/>
              <a:gdLst/>
              <a:ahLst/>
              <a:cxnLst/>
              <a:rect l="l" t="t" r="r" b="b"/>
              <a:pathLst>
                <a:path w="76080" h="76079" extrusionOk="0">
                  <a:moveTo>
                    <a:pt x="38041" y="6094"/>
                  </a:moveTo>
                  <a:cubicBezTo>
                    <a:pt x="55655" y="6094"/>
                    <a:pt x="69985" y="20426"/>
                    <a:pt x="69985" y="38040"/>
                  </a:cubicBezTo>
                  <a:cubicBezTo>
                    <a:pt x="69985" y="55654"/>
                    <a:pt x="55655" y="69984"/>
                    <a:pt x="38041" y="69984"/>
                  </a:cubicBezTo>
                  <a:cubicBezTo>
                    <a:pt x="20425" y="69984"/>
                    <a:pt x="6096" y="55654"/>
                    <a:pt x="6096" y="38040"/>
                  </a:cubicBezTo>
                  <a:cubicBezTo>
                    <a:pt x="6096" y="20426"/>
                    <a:pt x="20425" y="6094"/>
                    <a:pt x="38041" y="6094"/>
                  </a:cubicBezTo>
                  <a:close/>
                  <a:moveTo>
                    <a:pt x="38041" y="1"/>
                  </a:moveTo>
                  <a:cubicBezTo>
                    <a:pt x="17066" y="1"/>
                    <a:pt x="1" y="17065"/>
                    <a:pt x="1" y="38040"/>
                  </a:cubicBezTo>
                  <a:cubicBezTo>
                    <a:pt x="1" y="59014"/>
                    <a:pt x="17066" y="76079"/>
                    <a:pt x="38041" y="76079"/>
                  </a:cubicBezTo>
                  <a:cubicBezTo>
                    <a:pt x="59016" y="76079"/>
                    <a:pt x="76080" y="59014"/>
                    <a:pt x="76080" y="38040"/>
                  </a:cubicBezTo>
                  <a:cubicBezTo>
                    <a:pt x="76080" y="17065"/>
                    <a:pt x="59016" y="1"/>
                    <a:pt x="38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284487" y="3115202"/>
              <a:ext cx="1430669" cy="826501"/>
            </a:xfrm>
            <a:custGeom>
              <a:avLst/>
              <a:gdLst/>
              <a:ahLst/>
              <a:cxnLst/>
              <a:rect l="l" t="t" r="r" b="b"/>
              <a:pathLst>
                <a:path w="76394" h="44133" extrusionOk="0">
                  <a:moveTo>
                    <a:pt x="38582" y="0"/>
                  </a:moveTo>
                  <a:cubicBezTo>
                    <a:pt x="17306" y="0"/>
                    <a:pt x="0" y="16784"/>
                    <a:pt x="0" y="37414"/>
                  </a:cubicBezTo>
                  <a:lnTo>
                    <a:pt x="0" y="42610"/>
                  </a:lnTo>
                  <a:cubicBezTo>
                    <a:pt x="0" y="43450"/>
                    <a:pt x="682" y="44133"/>
                    <a:pt x="1524" y="44133"/>
                  </a:cubicBezTo>
                  <a:cubicBezTo>
                    <a:pt x="2366" y="44133"/>
                    <a:pt x="3048" y="43450"/>
                    <a:pt x="3048" y="42610"/>
                  </a:cubicBezTo>
                  <a:lnTo>
                    <a:pt x="3048" y="37414"/>
                  </a:lnTo>
                  <a:cubicBezTo>
                    <a:pt x="3048" y="18465"/>
                    <a:pt x="18989" y="3047"/>
                    <a:pt x="38582" y="3047"/>
                  </a:cubicBezTo>
                  <a:lnTo>
                    <a:pt x="43944" y="3047"/>
                  </a:lnTo>
                  <a:cubicBezTo>
                    <a:pt x="55777" y="3047"/>
                    <a:pt x="66797" y="8719"/>
                    <a:pt x="73423" y="18220"/>
                  </a:cubicBezTo>
                  <a:cubicBezTo>
                    <a:pt x="73720" y="18637"/>
                    <a:pt x="74188" y="18859"/>
                    <a:pt x="74664" y="18859"/>
                  </a:cubicBezTo>
                  <a:cubicBezTo>
                    <a:pt x="74965" y="18859"/>
                    <a:pt x="75270" y="18770"/>
                    <a:pt x="75535" y="18584"/>
                  </a:cubicBezTo>
                  <a:cubicBezTo>
                    <a:pt x="76220" y="18106"/>
                    <a:pt x="76393" y="17167"/>
                    <a:pt x="75923" y="16476"/>
                  </a:cubicBezTo>
                  <a:cubicBezTo>
                    <a:pt x="68727" y="6160"/>
                    <a:pt x="56771" y="0"/>
                    <a:pt x="43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989896" y="3818289"/>
              <a:ext cx="189710" cy="189747"/>
            </a:xfrm>
            <a:custGeom>
              <a:avLst/>
              <a:gdLst/>
              <a:ahLst/>
              <a:cxnLst/>
              <a:rect l="l" t="t" r="r" b="b"/>
              <a:pathLst>
                <a:path w="10130" h="10132" extrusionOk="0">
                  <a:moveTo>
                    <a:pt x="5065" y="1"/>
                  </a:moveTo>
                  <a:cubicBezTo>
                    <a:pt x="2268" y="1"/>
                    <a:pt x="1" y="2269"/>
                    <a:pt x="1" y="5067"/>
                  </a:cubicBezTo>
                  <a:cubicBezTo>
                    <a:pt x="1" y="7863"/>
                    <a:pt x="2268" y="10131"/>
                    <a:pt x="5065" y="10131"/>
                  </a:cubicBezTo>
                  <a:cubicBezTo>
                    <a:pt x="7862" y="10131"/>
                    <a:pt x="10130" y="7863"/>
                    <a:pt x="10130" y="5067"/>
                  </a:cubicBezTo>
                  <a:cubicBezTo>
                    <a:pt x="10130" y="2269"/>
                    <a:pt x="7862" y="1"/>
                    <a:pt x="5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1053400" y="2463410"/>
              <a:ext cx="2177184" cy="1558727"/>
            </a:xfrm>
            <a:custGeom>
              <a:avLst/>
              <a:gdLst/>
              <a:ahLst/>
              <a:cxnLst/>
              <a:rect l="l" t="t" r="r" b="b"/>
              <a:pathLst>
                <a:path w="116256" h="83232" extrusionOk="0">
                  <a:moveTo>
                    <a:pt x="91950" y="26828"/>
                  </a:moveTo>
                  <a:lnTo>
                    <a:pt x="45697" y="74629"/>
                  </a:lnTo>
                  <a:cubicBezTo>
                    <a:pt x="45653" y="74560"/>
                    <a:pt x="45621" y="74482"/>
                    <a:pt x="45604" y="74402"/>
                  </a:cubicBezTo>
                  <a:lnTo>
                    <a:pt x="34477" y="27590"/>
                  </a:lnTo>
                  <a:cubicBezTo>
                    <a:pt x="35563" y="27093"/>
                    <a:pt x="36725" y="26828"/>
                    <a:pt x="37916" y="26828"/>
                  </a:cubicBezTo>
                  <a:close/>
                  <a:moveTo>
                    <a:pt x="30803" y="30576"/>
                  </a:moveTo>
                  <a:lnTo>
                    <a:pt x="41455" y="75389"/>
                  </a:lnTo>
                  <a:cubicBezTo>
                    <a:pt x="41855" y="77071"/>
                    <a:pt x="43068" y="78382"/>
                    <a:pt x="44621" y="78807"/>
                  </a:cubicBezTo>
                  <a:cubicBezTo>
                    <a:pt x="44673" y="78821"/>
                    <a:pt x="44723" y="78834"/>
                    <a:pt x="44775" y="78847"/>
                  </a:cubicBezTo>
                  <a:lnTo>
                    <a:pt x="5169" y="74996"/>
                  </a:lnTo>
                  <a:lnTo>
                    <a:pt x="29935" y="31877"/>
                  </a:lnTo>
                  <a:cubicBezTo>
                    <a:pt x="30196" y="31425"/>
                    <a:pt x="30485" y="30990"/>
                    <a:pt x="30803" y="30576"/>
                  </a:cubicBezTo>
                  <a:close/>
                  <a:moveTo>
                    <a:pt x="89153" y="1"/>
                  </a:moveTo>
                  <a:cubicBezTo>
                    <a:pt x="88930" y="1"/>
                    <a:pt x="88703" y="36"/>
                    <a:pt x="88480" y="110"/>
                  </a:cubicBezTo>
                  <a:cubicBezTo>
                    <a:pt x="87361" y="483"/>
                    <a:pt x="86757" y="1690"/>
                    <a:pt x="87130" y="2808"/>
                  </a:cubicBezTo>
                  <a:lnTo>
                    <a:pt x="93708" y="22563"/>
                  </a:lnTo>
                  <a:lnTo>
                    <a:pt x="37916" y="22563"/>
                  </a:lnTo>
                  <a:cubicBezTo>
                    <a:pt x="36399" y="22563"/>
                    <a:pt x="34895" y="22840"/>
                    <a:pt x="33477" y="23381"/>
                  </a:cubicBezTo>
                  <a:lnTo>
                    <a:pt x="31375" y="14532"/>
                  </a:lnTo>
                  <a:cubicBezTo>
                    <a:pt x="31141" y="13552"/>
                    <a:pt x="30265" y="12892"/>
                    <a:pt x="29300" y="12892"/>
                  </a:cubicBezTo>
                  <a:cubicBezTo>
                    <a:pt x="29137" y="12892"/>
                    <a:pt x="28971" y="12911"/>
                    <a:pt x="28806" y="12950"/>
                  </a:cubicBezTo>
                  <a:cubicBezTo>
                    <a:pt x="27659" y="13224"/>
                    <a:pt x="26952" y="14374"/>
                    <a:pt x="27224" y="15519"/>
                  </a:cubicBezTo>
                  <a:lnTo>
                    <a:pt x="29633" y="25655"/>
                  </a:lnTo>
                  <a:cubicBezTo>
                    <a:pt x="28316" y="26762"/>
                    <a:pt x="27162" y="28141"/>
                    <a:pt x="26237" y="29753"/>
                  </a:cubicBezTo>
                  <a:lnTo>
                    <a:pt x="550" y="74475"/>
                  </a:lnTo>
                  <a:cubicBezTo>
                    <a:pt x="25" y="75389"/>
                    <a:pt x="1" y="76537"/>
                    <a:pt x="486" y="77476"/>
                  </a:cubicBezTo>
                  <a:cubicBezTo>
                    <a:pt x="945" y="78367"/>
                    <a:pt x="1798" y="78955"/>
                    <a:pt x="2767" y="79049"/>
                  </a:cubicBezTo>
                  <a:lnTo>
                    <a:pt x="45668" y="83221"/>
                  </a:lnTo>
                  <a:cubicBezTo>
                    <a:pt x="45738" y="83227"/>
                    <a:pt x="45807" y="83231"/>
                    <a:pt x="45877" y="83231"/>
                  </a:cubicBezTo>
                  <a:cubicBezTo>
                    <a:pt x="47016" y="83230"/>
                    <a:pt x="47952" y="82336"/>
                    <a:pt x="48006" y="81199"/>
                  </a:cubicBezTo>
                  <a:cubicBezTo>
                    <a:pt x="48060" y="80063"/>
                    <a:pt x="47214" y="79083"/>
                    <a:pt x="46082" y="78974"/>
                  </a:cubicBezTo>
                  <a:lnTo>
                    <a:pt x="45863" y="78954"/>
                  </a:lnTo>
                  <a:cubicBezTo>
                    <a:pt x="46919" y="78914"/>
                    <a:pt x="47935" y="78459"/>
                    <a:pt x="48724" y="77643"/>
                  </a:cubicBezTo>
                  <a:lnTo>
                    <a:pt x="95834" y="28948"/>
                  </a:lnTo>
                  <a:lnTo>
                    <a:pt x="111993" y="77473"/>
                  </a:lnTo>
                  <a:cubicBezTo>
                    <a:pt x="112284" y="78345"/>
                    <a:pt x="113098" y="78932"/>
                    <a:pt x="114016" y="78932"/>
                  </a:cubicBezTo>
                  <a:cubicBezTo>
                    <a:pt x="114701" y="78932"/>
                    <a:pt x="115345" y="78603"/>
                    <a:pt x="115745" y="78047"/>
                  </a:cubicBezTo>
                  <a:cubicBezTo>
                    <a:pt x="116146" y="77492"/>
                    <a:pt x="116256" y="76776"/>
                    <a:pt x="116040" y="76126"/>
                  </a:cubicBezTo>
                  <a:lnTo>
                    <a:pt x="91178" y="1460"/>
                  </a:lnTo>
                  <a:cubicBezTo>
                    <a:pt x="90880" y="566"/>
                    <a:pt x="90047" y="1"/>
                    <a:pt x="891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2680146" y="2456537"/>
              <a:ext cx="495324" cy="300651"/>
            </a:xfrm>
            <a:custGeom>
              <a:avLst/>
              <a:gdLst/>
              <a:ahLst/>
              <a:cxnLst/>
              <a:rect l="l" t="t" r="r" b="b"/>
              <a:pathLst>
                <a:path w="26449" h="16054" extrusionOk="0">
                  <a:moveTo>
                    <a:pt x="1830" y="1"/>
                  </a:moveTo>
                  <a:cubicBezTo>
                    <a:pt x="820" y="1"/>
                    <a:pt x="1" y="819"/>
                    <a:pt x="1" y="1828"/>
                  </a:cubicBezTo>
                  <a:cubicBezTo>
                    <a:pt x="1" y="2839"/>
                    <a:pt x="820" y="3657"/>
                    <a:pt x="1830" y="3657"/>
                  </a:cubicBezTo>
                  <a:lnTo>
                    <a:pt x="19002" y="3657"/>
                  </a:lnTo>
                  <a:cubicBezTo>
                    <a:pt x="21092" y="3657"/>
                    <a:pt x="22792" y="5357"/>
                    <a:pt x="22792" y="7447"/>
                  </a:cubicBezTo>
                  <a:lnTo>
                    <a:pt x="22792" y="9528"/>
                  </a:lnTo>
                  <a:cubicBezTo>
                    <a:pt x="22792" y="11110"/>
                    <a:pt x="21505" y="12396"/>
                    <a:pt x="19923" y="12396"/>
                  </a:cubicBezTo>
                  <a:lnTo>
                    <a:pt x="17763" y="12396"/>
                  </a:lnTo>
                  <a:cubicBezTo>
                    <a:pt x="16753" y="12396"/>
                    <a:pt x="15934" y="13215"/>
                    <a:pt x="15934" y="14224"/>
                  </a:cubicBezTo>
                  <a:cubicBezTo>
                    <a:pt x="15934" y="15234"/>
                    <a:pt x="16753" y="16053"/>
                    <a:pt x="17763" y="16053"/>
                  </a:cubicBezTo>
                  <a:lnTo>
                    <a:pt x="19923" y="16053"/>
                  </a:lnTo>
                  <a:cubicBezTo>
                    <a:pt x="23521" y="16053"/>
                    <a:pt x="26449" y="13126"/>
                    <a:pt x="26449" y="9528"/>
                  </a:cubicBezTo>
                  <a:lnTo>
                    <a:pt x="26449" y="7447"/>
                  </a:lnTo>
                  <a:cubicBezTo>
                    <a:pt x="26449" y="3341"/>
                    <a:pt x="23108" y="1"/>
                    <a:pt x="19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1722815" y="3783830"/>
              <a:ext cx="362152" cy="362152"/>
            </a:xfrm>
            <a:custGeom>
              <a:avLst/>
              <a:gdLst/>
              <a:ahLst/>
              <a:cxnLst/>
              <a:rect l="l" t="t" r="r" b="b"/>
              <a:pathLst>
                <a:path w="19338" h="19338" extrusionOk="0">
                  <a:moveTo>
                    <a:pt x="9669" y="0"/>
                  </a:moveTo>
                  <a:cubicBezTo>
                    <a:pt x="7104" y="0"/>
                    <a:pt x="4645" y="1019"/>
                    <a:pt x="2831" y="2831"/>
                  </a:cubicBezTo>
                  <a:cubicBezTo>
                    <a:pt x="1019" y="4644"/>
                    <a:pt x="0" y="7104"/>
                    <a:pt x="0" y="9669"/>
                  </a:cubicBezTo>
                  <a:cubicBezTo>
                    <a:pt x="0" y="12233"/>
                    <a:pt x="1019" y="14693"/>
                    <a:pt x="2831" y="16506"/>
                  </a:cubicBezTo>
                  <a:cubicBezTo>
                    <a:pt x="4645" y="18320"/>
                    <a:pt x="7104" y="19337"/>
                    <a:pt x="9669" y="19337"/>
                  </a:cubicBezTo>
                  <a:cubicBezTo>
                    <a:pt x="12233" y="19337"/>
                    <a:pt x="14693" y="18320"/>
                    <a:pt x="16506" y="16506"/>
                  </a:cubicBezTo>
                  <a:cubicBezTo>
                    <a:pt x="18320" y="14693"/>
                    <a:pt x="19337" y="12233"/>
                    <a:pt x="19337" y="9669"/>
                  </a:cubicBezTo>
                  <a:cubicBezTo>
                    <a:pt x="19337" y="7104"/>
                    <a:pt x="18320" y="4644"/>
                    <a:pt x="16506" y="2831"/>
                  </a:cubicBezTo>
                  <a:cubicBezTo>
                    <a:pt x="14693" y="1019"/>
                    <a:pt x="12233" y="0"/>
                    <a:pt x="9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1374427" y="2583996"/>
              <a:ext cx="513620" cy="228269"/>
            </a:xfrm>
            <a:custGeom>
              <a:avLst/>
              <a:gdLst/>
              <a:ahLst/>
              <a:cxnLst/>
              <a:rect l="l" t="t" r="r" b="b"/>
              <a:pathLst>
                <a:path w="27426" h="12189" extrusionOk="0">
                  <a:moveTo>
                    <a:pt x="6095" y="0"/>
                  </a:moveTo>
                  <a:cubicBezTo>
                    <a:pt x="2744" y="0"/>
                    <a:pt x="1" y="2743"/>
                    <a:pt x="1" y="6095"/>
                  </a:cubicBezTo>
                  <a:cubicBezTo>
                    <a:pt x="1" y="9447"/>
                    <a:pt x="2744" y="12189"/>
                    <a:pt x="6095" y="12189"/>
                  </a:cubicBezTo>
                  <a:lnTo>
                    <a:pt x="21331" y="12189"/>
                  </a:lnTo>
                  <a:cubicBezTo>
                    <a:pt x="24682" y="12189"/>
                    <a:pt x="27424" y="9447"/>
                    <a:pt x="27426" y="6095"/>
                  </a:cubicBezTo>
                  <a:cubicBezTo>
                    <a:pt x="27426" y="2743"/>
                    <a:pt x="24682" y="0"/>
                    <a:pt x="21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1788174" y="828012"/>
              <a:ext cx="1331862" cy="1278302"/>
            </a:xfrm>
            <a:custGeom>
              <a:avLst/>
              <a:gdLst/>
              <a:ahLst/>
              <a:cxnLst/>
              <a:rect l="l" t="t" r="r" b="b"/>
              <a:pathLst>
                <a:path w="71118" h="68258" extrusionOk="0">
                  <a:moveTo>
                    <a:pt x="27369" y="42439"/>
                  </a:moveTo>
                  <a:cubicBezTo>
                    <a:pt x="27378" y="42567"/>
                    <a:pt x="27389" y="42695"/>
                    <a:pt x="27402" y="42823"/>
                  </a:cubicBezTo>
                  <a:cubicBezTo>
                    <a:pt x="27327" y="42735"/>
                    <a:pt x="27251" y="42652"/>
                    <a:pt x="27175" y="42567"/>
                  </a:cubicBezTo>
                  <a:cubicBezTo>
                    <a:pt x="27241" y="42525"/>
                    <a:pt x="27304" y="42482"/>
                    <a:pt x="27369" y="42439"/>
                  </a:cubicBezTo>
                  <a:close/>
                  <a:moveTo>
                    <a:pt x="54505" y="1"/>
                  </a:moveTo>
                  <a:cubicBezTo>
                    <a:pt x="50081" y="1"/>
                    <a:pt x="46059" y="1808"/>
                    <a:pt x="43151" y="4735"/>
                  </a:cubicBezTo>
                  <a:cubicBezTo>
                    <a:pt x="43151" y="4735"/>
                    <a:pt x="43151" y="4735"/>
                    <a:pt x="43151" y="4735"/>
                  </a:cubicBezTo>
                  <a:cubicBezTo>
                    <a:pt x="43099" y="4735"/>
                    <a:pt x="33482" y="14373"/>
                    <a:pt x="26232" y="14373"/>
                  </a:cubicBezTo>
                  <a:cubicBezTo>
                    <a:pt x="26159" y="14373"/>
                    <a:pt x="26087" y="14372"/>
                    <a:pt x="26015" y="14370"/>
                  </a:cubicBezTo>
                  <a:cubicBezTo>
                    <a:pt x="23593" y="14306"/>
                    <a:pt x="19085" y="13023"/>
                    <a:pt x="19061" y="13017"/>
                  </a:cubicBezTo>
                  <a:cubicBezTo>
                    <a:pt x="18070" y="12773"/>
                    <a:pt x="17107" y="12657"/>
                    <a:pt x="16175" y="12657"/>
                  </a:cubicBezTo>
                  <a:cubicBezTo>
                    <a:pt x="8394" y="12657"/>
                    <a:pt x="2834" y="20697"/>
                    <a:pt x="2621" y="28592"/>
                  </a:cubicBezTo>
                  <a:cubicBezTo>
                    <a:pt x="2621" y="28604"/>
                    <a:pt x="2621" y="28615"/>
                    <a:pt x="2621" y="28627"/>
                  </a:cubicBezTo>
                  <a:cubicBezTo>
                    <a:pt x="2581" y="30349"/>
                    <a:pt x="3142" y="32030"/>
                    <a:pt x="4207" y="33385"/>
                  </a:cubicBezTo>
                  <a:cubicBezTo>
                    <a:pt x="5583" y="35133"/>
                    <a:pt x="6736" y="38023"/>
                    <a:pt x="6661" y="40788"/>
                  </a:cubicBezTo>
                  <a:cubicBezTo>
                    <a:pt x="6560" y="44520"/>
                    <a:pt x="4653" y="47969"/>
                    <a:pt x="1547" y="50039"/>
                  </a:cubicBezTo>
                  <a:cubicBezTo>
                    <a:pt x="785" y="50548"/>
                    <a:pt x="268" y="51363"/>
                    <a:pt x="235" y="52280"/>
                  </a:cubicBezTo>
                  <a:cubicBezTo>
                    <a:pt x="232" y="52323"/>
                    <a:pt x="232" y="52366"/>
                    <a:pt x="231" y="52411"/>
                  </a:cubicBezTo>
                  <a:cubicBezTo>
                    <a:pt x="0" y="60929"/>
                    <a:pt x="6720" y="68021"/>
                    <a:pt x="15238" y="68252"/>
                  </a:cubicBezTo>
                  <a:cubicBezTo>
                    <a:pt x="15380" y="68256"/>
                    <a:pt x="15522" y="68257"/>
                    <a:pt x="15663" y="68257"/>
                  </a:cubicBezTo>
                  <a:cubicBezTo>
                    <a:pt x="23991" y="68257"/>
                    <a:pt x="30853" y="61620"/>
                    <a:pt x="31079" y="53244"/>
                  </a:cubicBezTo>
                  <a:cubicBezTo>
                    <a:pt x="31094" y="52688"/>
                    <a:pt x="31079" y="52133"/>
                    <a:pt x="31035" y="51579"/>
                  </a:cubicBezTo>
                  <a:lnTo>
                    <a:pt x="31035" y="51579"/>
                  </a:lnTo>
                  <a:cubicBezTo>
                    <a:pt x="33965" y="55100"/>
                    <a:pt x="38379" y="57355"/>
                    <a:pt x="43351" y="57355"/>
                  </a:cubicBezTo>
                  <a:cubicBezTo>
                    <a:pt x="43750" y="57355"/>
                    <a:pt x="44152" y="57341"/>
                    <a:pt x="44557" y="57311"/>
                  </a:cubicBezTo>
                  <a:cubicBezTo>
                    <a:pt x="52040" y="56768"/>
                    <a:pt x="58235" y="50927"/>
                    <a:pt x="59214" y="43489"/>
                  </a:cubicBezTo>
                  <a:cubicBezTo>
                    <a:pt x="59782" y="39167"/>
                    <a:pt x="58608" y="35109"/>
                    <a:pt x="56291" y="31927"/>
                  </a:cubicBezTo>
                  <a:cubicBezTo>
                    <a:pt x="64637" y="31003"/>
                    <a:pt x="71117" y="23644"/>
                    <a:pt x="70483" y="14811"/>
                  </a:cubicBezTo>
                  <a:cubicBezTo>
                    <a:pt x="69949" y="7383"/>
                    <a:pt x="64202" y="1212"/>
                    <a:pt x="56828" y="166"/>
                  </a:cubicBezTo>
                  <a:cubicBezTo>
                    <a:pt x="56044" y="54"/>
                    <a:pt x="55268" y="1"/>
                    <a:pt x="54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1859245" y="3742423"/>
              <a:ext cx="171469" cy="114163"/>
            </a:xfrm>
            <a:custGeom>
              <a:avLst/>
              <a:gdLst/>
              <a:ahLst/>
              <a:cxnLst/>
              <a:rect l="l" t="t" r="r" b="b"/>
              <a:pathLst>
                <a:path w="9156" h="6096" extrusionOk="0">
                  <a:moveTo>
                    <a:pt x="622" y="1"/>
                  </a:moveTo>
                  <a:lnTo>
                    <a:pt x="0" y="4497"/>
                  </a:lnTo>
                  <a:lnTo>
                    <a:pt x="9155" y="6096"/>
                  </a:lnTo>
                  <a:lnTo>
                    <a:pt x="91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1789653" y="3983521"/>
              <a:ext cx="467588" cy="122216"/>
            </a:xfrm>
            <a:custGeom>
              <a:avLst/>
              <a:gdLst/>
              <a:ahLst/>
              <a:cxnLst/>
              <a:rect l="l" t="t" r="r" b="b"/>
              <a:pathLst>
                <a:path w="24968" h="6526" extrusionOk="0">
                  <a:moveTo>
                    <a:pt x="405" y="0"/>
                  </a:moveTo>
                  <a:lnTo>
                    <a:pt x="1" y="2432"/>
                  </a:lnTo>
                  <a:lnTo>
                    <a:pt x="24563" y="6525"/>
                  </a:lnTo>
                  <a:lnTo>
                    <a:pt x="24967" y="409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1797313" y="3826529"/>
              <a:ext cx="461333" cy="233082"/>
            </a:xfrm>
            <a:custGeom>
              <a:avLst/>
              <a:gdLst/>
              <a:ahLst/>
              <a:cxnLst/>
              <a:rect l="l" t="t" r="r" b="b"/>
              <a:pathLst>
                <a:path w="24634" h="12446" extrusionOk="0">
                  <a:moveTo>
                    <a:pt x="3437" y="1"/>
                  </a:moveTo>
                  <a:cubicBezTo>
                    <a:pt x="2280" y="1"/>
                    <a:pt x="1260" y="837"/>
                    <a:pt x="1064" y="2016"/>
                  </a:cubicBezTo>
                  <a:lnTo>
                    <a:pt x="0" y="8392"/>
                  </a:lnTo>
                  <a:lnTo>
                    <a:pt x="24319" y="12446"/>
                  </a:lnTo>
                  <a:cubicBezTo>
                    <a:pt x="24633" y="10565"/>
                    <a:pt x="23364" y="8786"/>
                    <a:pt x="21483" y="8474"/>
                  </a:cubicBezTo>
                  <a:lnTo>
                    <a:pt x="19364" y="8120"/>
                  </a:lnTo>
                  <a:cubicBezTo>
                    <a:pt x="17945" y="7884"/>
                    <a:pt x="16725" y="6983"/>
                    <a:pt x="16082" y="5695"/>
                  </a:cubicBezTo>
                  <a:lnTo>
                    <a:pt x="14729" y="2991"/>
                  </a:lnTo>
                  <a:cubicBezTo>
                    <a:pt x="14337" y="2208"/>
                    <a:pt x="13595" y="1659"/>
                    <a:pt x="12733" y="1515"/>
                  </a:cubicBezTo>
                  <a:lnTo>
                    <a:pt x="3839" y="34"/>
                  </a:lnTo>
                  <a:cubicBezTo>
                    <a:pt x="3704" y="12"/>
                    <a:pt x="3570" y="1"/>
                    <a:pt x="343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1408474" y="2041873"/>
              <a:ext cx="735504" cy="1771959"/>
            </a:xfrm>
            <a:custGeom>
              <a:avLst/>
              <a:gdLst/>
              <a:ahLst/>
              <a:cxnLst/>
              <a:rect l="l" t="t" r="r" b="b"/>
              <a:pathLst>
                <a:path w="39274" h="94618" extrusionOk="0">
                  <a:moveTo>
                    <a:pt x="8238" y="1"/>
                  </a:moveTo>
                  <a:lnTo>
                    <a:pt x="4791" y="4259"/>
                  </a:lnTo>
                  <a:cubicBezTo>
                    <a:pt x="615" y="9417"/>
                    <a:pt x="0" y="16597"/>
                    <a:pt x="3237" y="22390"/>
                  </a:cubicBezTo>
                  <a:lnTo>
                    <a:pt x="24692" y="57896"/>
                  </a:lnTo>
                  <a:lnTo>
                    <a:pt x="24026" y="91245"/>
                  </a:lnTo>
                  <a:cubicBezTo>
                    <a:pt x="24006" y="92304"/>
                    <a:pt x="24760" y="93222"/>
                    <a:pt x="25806" y="93405"/>
                  </a:cubicBezTo>
                  <a:lnTo>
                    <a:pt x="32559" y="94586"/>
                  </a:lnTo>
                  <a:cubicBezTo>
                    <a:pt x="32678" y="94607"/>
                    <a:pt x="32796" y="94617"/>
                    <a:pt x="32913" y="94617"/>
                  </a:cubicBezTo>
                  <a:cubicBezTo>
                    <a:pt x="33922" y="94617"/>
                    <a:pt x="34806" y="93868"/>
                    <a:pt x="34939" y="92831"/>
                  </a:cubicBezTo>
                  <a:lnTo>
                    <a:pt x="39185" y="59560"/>
                  </a:lnTo>
                  <a:cubicBezTo>
                    <a:pt x="39274" y="58865"/>
                    <a:pt x="39226" y="58158"/>
                    <a:pt x="39047" y="57479"/>
                  </a:cubicBezTo>
                  <a:lnTo>
                    <a:pt x="30645" y="25902"/>
                  </a:lnTo>
                  <a:lnTo>
                    <a:pt x="32006" y="20722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1877186" y="4045565"/>
              <a:ext cx="298067" cy="134089"/>
            </a:xfrm>
            <a:custGeom>
              <a:avLst/>
              <a:gdLst/>
              <a:ahLst/>
              <a:cxnLst/>
              <a:rect l="l" t="t" r="r" b="b"/>
              <a:pathLst>
                <a:path w="15916" h="7160" extrusionOk="0">
                  <a:moveTo>
                    <a:pt x="1257" y="0"/>
                  </a:moveTo>
                  <a:cubicBezTo>
                    <a:pt x="965" y="0"/>
                    <a:pt x="708" y="211"/>
                    <a:pt x="657" y="510"/>
                  </a:cubicBezTo>
                  <a:lnTo>
                    <a:pt x="57" y="4116"/>
                  </a:lnTo>
                  <a:cubicBezTo>
                    <a:pt x="1" y="4449"/>
                    <a:pt x="225" y="4762"/>
                    <a:pt x="558" y="4818"/>
                  </a:cubicBezTo>
                  <a:lnTo>
                    <a:pt x="14557" y="7151"/>
                  </a:lnTo>
                  <a:cubicBezTo>
                    <a:pt x="14591" y="7157"/>
                    <a:pt x="14624" y="7160"/>
                    <a:pt x="14657" y="7160"/>
                  </a:cubicBezTo>
                  <a:cubicBezTo>
                    <a:pt x="14950" y="7160"/>
                    <a:pt x="15209" y="6949"/>
                    <a:pt x="15259" y="6651"/>
                  </a:cubicBezTo>
                  <a:lnTo>
                    <a:pt x="15861" y="3044"/>
                  </a:lnTo>
                  <a:cubicBezTo>
                    <a:pt x="15915" y="2712"/>
                    <a:pt x="15691" y="2398"/>
                    <a:pt x="15358" y="2342"/>
                  </a:cubicBezTo>
                  <a:lnTo>
                    <a:pt x="1360" y="9"/>
                  </a:lnTo>
                  <a:cubicBezTo>
                    <a:pt x="1325" y="3"/>
                    <a:pt x="1291" y="0"/>
                    <a:pt x="1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2444460" y="1904937"/>
              <a:ext cx="545158" cy="616303"/>
            </a:xfrm>
            <a:custGeom>
              <a:avLst/>
              <a:gdLst/>
              <a:ahLst/>
              <a:cxnLst/>
              <a:rect l="l" t="t" r="r" b="b"/>
              <a:pathLst>
                <a:path w="29110" h="32909" extrusionOk="0">
                  <a:moveTo>
                    <a:pt x="4718" y="1"/>
                  </a:moveTo>
                  <a:cubicBezTo>
                    <a:pt x="3668" y="1"/>
                    <a:pt x="2617" y="386"/>
                    <a:pt x="1794" y="1162"/>
                  </a:cubicBezTo>
                  <a:cubicBezTo>
                    <a:pt x="81" y="2778"/>
                    <a:pt x="0" y="5478"/>
                    <a:pt x="1617" y="7192"/>
                  </a:cubicBezTo>
                  <a:lnTo>
                    <a:pt x="21728" y="28522"/>
                  </a:lnTo>
                  <a:cubicBezTo>
                    <a:pt x="21989" y="28800"/>
                    <a:pt x="22220" y="28916"/>
                    <a:pt x="22449" y="28944"/>
                  </a:cubicBezTo>
                  <a:lnTo>
                    <a:pt x="22394" y="29008"/>
                  </a:lnTo>
                  <a:cubicBezTo>
                    <a:pt x="22394" y="29008"/>
                    <a:pt x="24832" y="29008"/>
                    <a:pt x="24832" y="29983"/>
                  </a:cubicBezTo>
                  <a:lnTo>
                    <a:pt x="24832" y="31989"/>
                  </a:lnTo>
                  <a:cubicBezTo>
                    <a:pt x="24832" y="32497"/>
                    <a:pt x="25243" y="32909"/>
                    <a:pt x="25751" y="32909"/>
                  </a:cubicBezTo>
                  <a:cubicBezTo>
                    <a:pt x="27432" y="32909"/>
                    <a:pt x="28831" y="31613"/>
                    <a:pt x="28961" y="29937"/>
                  </a:cubicBezTo>
                  <a:cubicBezTo>
                    <a:pt x="29109" y="27997"/>
                    <a:pt x="27840" y="26232"/>
                    <a:pt x="25954" y="25756"/>
                  </a:cubicBezTo>
                  <a:lnTo>
                    <a:pt x="26049" y="25596"/>
                  </a:lnTo>
                  <a:lnTo>
                    <a:pt x="7824" y="1340"/>
                  </a:lnTo>
                  <a:cubicBezTo>
                    <a:pt x="6984" y="450"/>
                    <a:pt x="5852" y="1"/>
                    <a:pt x="4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1509696" y="1425382"/>
              <a:ext cx="1158839" cy="1016341"/>
            </a:xfrm>
            <a:custGeom>
              <a:avLst/>
              <a:gdLst/>
              <a:ahLst/>
              <a:cxnLst/>
              <a:rect l="l" t="t" r="r" b="b"/>
              <a:pathLst>
                <a:path w="61879" h="54270" extrusionOk="0">
                  <a:moveTo>
                    <a:pt x="50439" y="1"/>
                  </a:moveTo>
                  <a:cubicBezTo>
                    <a:pt x="48123" y="1"/>
                    <a:pt x="45813" y="680"/>
                    <a:pt x="43746" y="2047"/>
                  </a:cubicBezTo>
                  <a:lnTo>
                    <a:pt x="2141" y="29552"/>
                  </a:lnTo>
                  <a:cubicBezTo>
                    <a:pt x="218" y="30823"/>
                    <a:pt x="1" y="33897"/>
                    <a:pt x="1716" y="35564"/>
                  </a:cubicBezTo>
                  <a:lnTo>
                    <a:pt x="18775" y="52136"/>
                  </a:lnTo>
                  <a:cubicBezTo>
                    <a:pt x="20237" y="53556"/>
                    <a:pt x="22041" y="54269"/>
                    <a:pt x="23839" y="54269"/>
                  </a:cubicBezTo>
                  <a:cubicBezTo>
                    <a:pt x="25532" y="54269"/>
                    <a:pt x="27220" y="53636"/>
                    <a:pt x="28610" y="52362"/>
                  </a:cubicBezTo>
                  <a:lnTo>
                    <a:pt x="44476" y="35604"/>
                  </a:lnTo>
                  <a:lnTo>
                    <a:pt x="52532" y="32946"/>
                  </a:lnTo>
                  <a:cubicBezTo>
                    <a:pt x="55395" y="32002"/>
                    <a:pt x="57473" y="29418"/>
                    <a:pt x="57872" y="26310"/>
                  </a:cubicBezTo>
                  <a:lnTo>
                    <a:pt x="59499" y="15670"/>
                  </a:lnTo>
                  <a:cubicBezTo>
                    <a:pt x="61472" y="13848"/>
                    <a:pt x="61878" y="9771"/>
                    <a:pt x="60639" y="7199"/>
                  </a:cubicBezTo>
                  <a:lnTo>
                    <a:pt x="57876" y="2526"/>
                  </a:lnTo>
                  <a:cubicBezTo>
                    <a:pt x="55612" y="846"/>
                    <a:pt x="53022" y="1"/>
                    <a:pt x="50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2050527" y="1836807"/>
              <a:ext cx="822156" cy="752939"/>
            </a:xfrm>
            <a:custGeom>
              <a:avLst/>
              <a:gdLst/>
              <a:ahLst/>
              <a:cxnLst/>
              <a:rect l="l" t="t" r="r" b="b"/>
              <a:pathLst>
                <a:path w="43901" h="40205" extrusionOk="0">
                  <a:moveTo>
                    <a:pt x="4008" y="0"/>
                  </a:moveTo>
                  <a:cubicBezTo>
                    <a:pt x="2585" y="2589"/>
                    <a:pt x="0" y="10810"/>
                    <a:pt x="187" y="12425"/>
                  </a:cubicBezTo>
                  <a:cubicBezTo>
                    <a:pt x="504" y="15165"/>
                    <a:pt x="2964" y="18908"/>
                    <a:pt x="6862" y="21311"/>
                  </a:cubicBezTo>
                  <a:lnTo>
                    <a:pt x="35912" y="36033"/>
                  </a:lnTo>
                  <a:cubicBezTo>
                    <a:pt x="36004" y="36083"/>
                    <a:pt x="36098" y="36104"/>
                    <a:pt x="36192" y="36104"/>
                  </a:cubicBezTo>
                  <a:cubicBezTo>
                    <a:pt x="36560" y="36104"/>
                    <a:pt x="36942" y="35778"/>
                    <a:pt x="37325" y="35549"/>
                  </a:cubicBezTo>
                  <a:cubicBezTo>
                    <a:pt x="37976" y="35719"/>
                    <a:pt x="38553" y="36017"/>
                    <a:pt x="38553" y="36548"/>
                  </a:cubicBezTo>
                  <a:lnTo>
                    <a:pt x="38553" y="39055"/>
                  </a:lnTo>
                  <a:cubicBezTo>
                    <a:pt x="38553" y="39690"/>
                    <a:pt x="39067" y="40204"/>
                    <a:pt x="39701" y="40205"/>
                  </a:cubicBezTo>
                  <a:cubicBezTo>
                    <a:pt x="41804" y="40204"/>
                    <a:pt x="43553" y="38586"/>
                    <a:pt x="43714" y="36489"/>
                  </a:cubicBezTo>
                  <a:cubicBezTo>
                    <a:pt x="43901" y="34060"/>
                    <a:pt x="42308" y="31849"/>
                    <a:pt x="39945" y="31258"/>
                  </a:cubicBezTo>
                  <a:lnTo>
                    <a:pt x="39163" y="31063"/>
                  </a:lnTo>
                  <a:lnTo>
                    <a:pt x="10833" y="12745"/>
                  </a:lnTo>
                  <a:cubicBezTo>
                    <a:pt x="10211" y="12355"/>
                    <a:pt x="9733" y="12007"/>
                    <a:pt x="9375" y="11716"/>
                  </a:cubicBezTo>
                  <a:lnTo>
                    <a:pt x="16018" y="3212"/>
                  </a:lnTo>
                  <a:cubicBezTo>
                    <a:pt x="15994" y="3207"/>
                    <a:pt x="15969" y="3205"/>
                    <a:pt x="15945" y="3199"/>
                  </a:cubicBezTo>
                  <a:lnTo>
                    <a:pt x="4584" y="227"/>
                  </a:lnTo>
                  <a:cubicBezTo>
                    <a:pt x="4384" y="174"/>
                    <a:pt x="4191" y="99"/>
                    <a:pt x="4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2095717" y="1538946"/>
              <a:ext cx="464348" cy="359325"/>
            </a:xfrm>
            <a:custGeom>
              <a:avLst/>
              <a:gdLst/>
              <a:ahLst/>
              <a:cxnLst/>
              <a:rect l="l" t="t" r="r" b="b"/>
              <a:pathLst>
                <a:path w="24795" h="19187" extrusionOk="0">
                  <a:moveTo>
                    <a:pt x="15388" y="0"/>
                  </a:moveTo>
                  <a:cubicBezTo>
                    <a:pt x="13275" y="0"/>
                    <a:pt x="11272" y="877"/>
                    <a:pt x="9901" y="2365"/>
                  </a:cubicBezTo>
                  <a:lnTo>
                    <a:pt x="995" y="12499"/>
                  </a:lnTo>
                  <a:cubicBezTo>
                    <a:pt x="1" y="13630"/>
                    <a:pt x="352" y="15230"/>
                    <a:pt x="1597" y="15905"/>
                  </a:cubicBezTo>
                  <a:cubicBezTo>
                    <a:pt x="1778" y="16004"/>
                    <a:pt x="1971" y="16081"/>
                    <a:pt x="2173" y="16132"/>
                  </a:cubicBezTo>
                  <a:lnTo>
                    <a:pt x="13532" y="19104"/>
                  </a:lnTo>
                  <a:cubicBezTo>
                    <a:pt x="13556" y="19110"/>
                    <a:pt x="13581" y="19112"/>
                    <a:pt x="13605" y="19117"/>
                  </a:cubicBezTo>
                  <a:cubicBezTo>
                    <a:pt x="13806" y="19164"/>
                    <a:pt x="14010" y="19186"/>
                    <a:pt x="14212" y="19186"/>
                  </a:cubicBezTo>
                  <a:cubicBezTo>
                    <a:pt x="15000" y="19186"/>
                    <a:pt x="15769" y="18844"/>
                    <a:pt x="16263" y="18234"/>
                  </a:cubicBezTo>
                  <a:cubicBezTo>
                    <a:pt x="18824" y="15070"/>
                    <a:pt x="24795" y="6963"/>
                    <a:pt x="21918" y="3357"/>
                  </a:cubicBezTo>
                  <a:cubicBezTo>
                    <a:pt x="20046" y="1010"/>
                    <a:pt x="17654" y="0"/>
                    <a:pt x="15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2502216" y="1108363"/>
              <a:ext cx="505905" cy="457794"/>
            </a:xfrm>
            <a:custGeom>
              <a:avLst/>
              <a:gdLst/>
              <a:ahLst/>
              <a:cxnLst/>
              <a:rect l="l" t="t" r="r" b="b"/>
              <a:pathLst>
                <a:path w="27014" h="24445" extrusionOk="0">
                  <a:moveTo>
                    <a:pt x="27014" y="0"/>
                  </a:moveTo>
                  <a:cubicBezTo>
                    <a:pt x="25588" y="3944"/>
                    <a:pt x="15510" y="4560"/>
                    <a:pt x="11736" y="4652"/>
                  </a:cubicBezTo>
                  <a:cubicBezTo>
                    <a:pt x="11274" y="3474"/>
                    <a:pt x="10134" y="2636"/>
                    <a:pt x="8793" y="2636"/>
                  </a:cubicBezTo>
                  <a:cubicBezTo>
                    <a:pt x="8573" y="2636"/>
                    <a:pt x="8348" y="2659"/>
                    <a:pt x="8119" y="2706"/>
                  </a:cubicBezTo>
                  <a:cubicBezTo>
                    <a:pt x="6932" y="2952"/>
                    <a:pt x="5967" y="3901"/>
                    <a:pt x="5708" y="5084"/>
                  </a:cubicBezTo>
                  <a:cubicBezTo>
                    <a:pt x="5405" y="6458"/>
                    <a:pt x="5998" y="7723"/>
                    <a:pt x="7011" y="8415"/>
                  </a:cubicBezTo>
                  <a:lnTo>
                    <a:pt x="6586" y="9901"/>
                  </a:lnTo>
                  <a:cubicBezTo>
                    <a:pt x="6344" y="11456"/>
                    <a:pt x="6408" y="12770"/>
                    <a:pt x="6683" y="13893"/>
                  </a:cubicBezTo>
                  <a:lnTo>
                    <a:pt x="6331" y="13893"/>
                  </a:lnTo>
                  <a:lnTo>
                    <a:pt x="0" y="18114"/>
                  </a:lnTo>
                  <a:lnTo>
                    <a:pt x="6331" y="24445"/>
                  </a:lnTo>
                  <a:lnTo>
                    <a:pt x="12616" y="20225"/>
                  </a:lnTo>
                  <a:cubicBezTo>
                    <a:pt x="13039" y="20481"/>
                    <a:pt x="13467" y="20732"/>
                    <a:pt x="13893" y="20972"/>
                  </a:cubicBezTo>
                  <a:cubicBezTo>
                    <a:pt x="14870" y="21519"/>
                    <a:pt x="15917" y="21774"/>
                    <a:pt x="16944" y="21774"/>
                  </a:cubicBezTo>
                  <a:cubicBezTo>
                    <a:pt x="19636" y="21774"/>
                    <a:pt x="22185" y="20021"/>
                    <a:pt x="22942" y="17186"/>
                  </a:cubicBezTo>
                  <a:cubicBezTo>
                    <a:pt x="24856" y="10018"/>
                    <a:pt x="27014" y="2"/>
                    <a:pt x="27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2723069" y="2498393"/>
              <a:ext cx="38073" cy="14551"/>
            </a:xfrm>
            <a:custGeom>
              <a:avLst/>
              <a:gdLst/>
              <a:ahLst/>
              <a:cxnLst/>
              <a:rect l="l" t="t" r="r" b="b"/>
              <a:pathLst>
                <a:path w="2033" h="777" extrusionOk="0">
                  <a:moveTo>
                    <a:pt x="2032" y="1"/>
                  </a:moveTo>
                  <a:cubicBezTo>
                    <a:pt x="1831" y="1"/>
                    <a:pt x="1628" y="91"/>
                    <a:pt x="1426" y="211"/>
                  </a:cubicBezTo>
                  <a:lnTo>
                    <a:pt x="1426" y="211"/>
                  </a:lnTo>
                  <a:lnTo>
                    <a:pt x="2032" y="1"/>
                  </a:lnTo>
                  <a:close/>
                  <a:moveTo>
                    <a:pt x="1426" y="211"/>
                  </a:moveTo>
                  <a:lnTo>
                    <a:pt x="0" y="706"/>
                  </a:lnTo>
                  <a:cubicBezTo>
                    <a:pt x="92" y="755"/>
                    <a:pt x="185" y="777"/>
                    <a:pt x="279" y="777"/>
                  </a:cubicBezTo>
                  <a:cubicBezTo>
                    <a:pt x="651" y="777"/>
                    <a:pt x="1038" y="441"/>
                    <a:pt x="1426" y="211"/>
                  </a:cubicBezTo>
                  <a:close/>
                </a:path>
              </a:pathLst>
            </a:custGeom>
            <a:solidFill>
              <a:srgbClr val="FFC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469908" y="2156017"/>
              <a:ext cx="850341" cy="810339"/>
            </a:xfrm>
            <a:custGeom>
              <a:avLst/>
              <a:gdLst/>
              <a:ahLst/>
              <a:cxnLst/>
              <a:rect l="l" t="t" r="r" b="b"/>
              <a:pathLst>
                <a:path w="45406" h="43270" extrusionOk="0">
                  <a:moveTo>
                    <a:pt x="2240" y="1"/>
                  </a:moveTo>
                  <a:cubicBezTo>
                    <a:pt x="1004" y="1"/>
                    <a:pt x="1" y="1004"/>
                    <a:pt x="1" y="2242"/>
                  </a:cubicBezTo>
                  <a:lnTo>
                    <a:pt x="1" y="41029"/>
                  </a:lnTo>
                  <a:cubicBezTo>
                    <a:pt x="1" y="42266"/>
                    <a:pt x="1002" y="43270"/>
                    <a:pt x="2240" y="43270"/>
                  </a:cubicBezTo>
                  <a:lnTo>
                    <a:pt x="43166" y="43270"/>
                  </a:lnTo>
                  <a:cubicBezTo>
                    <a:pt x="44402" y="43268"/>
                    <a:pt x="45405" y="42266"/>
                    <a:pt x="45405" y="41029"/>
                  </a:cubicBezTo>
                  <a:lnTo>
                    <a:pt x="45405" y="2242"/>
                  </a:lnTo>
                  <a:cubicBezTo>
                    <a:pt x="45405" y="1004"/>
                    <a:pt x="44402" y="1"/>
                    <a:pt x="43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800916" y="2144593"/>
              <a:ext cx="188324" cy="247372"/>
            </a:xfrm>
            <a:custGeom>
              <a:avLst/>
              <a:gdLst/>
              <a:ahLst/>
              <a:cxnLst/>
              <a:rect l="l" t="t" r="r" b="b"/>
              <a:pathLst>
                <a:path w="10056" h="13209" extrusionOk="0">
                  <a:moveTo>
                    <a:pt x="573" y="0"/>
                  </a:moveTo>
                  <a:cubicBezTo>
                    <a:pt x="256" y="0"/>
                    <a:pt x="0" y="258"/>
                    <a:pt x="0" y="575"/>
                  </a:cubicBezTo>
                  <a:lnTo>
                    <a:pt x="0" y="12634"/>
                  </a:lnTo>
                  <a:cubicBezTo>
                    <a:pt x="0" y="12979"/>
                    <a:pt x="283" y="13208"/>
                    <a:pt x="578" y="13208"/>
                  </a:cubicBezTo>
                  <a:cubicBezTo>
                    <a:pt x="719" y="13208"/>
                    <a:pt x="862" y="13156"/>
                    <a:pt x="979" y="13039"/>
                  </a:cubicBezTo>
                  <a:lnTo>
                    <a:pt x="4775" y="9243"/>
                  </a:lnTo>
                  <a:cubicBezTo>
                    <a:pt x="4887" y="9131"/>
                    <a:pt x="5034" y="9075"/>
                    <a:pt x="5181" y="9075"/>
                  </a:cubicBezTo>
                  <a:cubicBezTo>
                    <a:pt x="5328" y="9075"/>
                    <a:pt x="5475" y="9131"/>
                    <a:pt x="5587" y="9243"/>
                  </a:cubicBezTo>
                  <a:lnTo>
                    <a:pt x="9076" y="12733"/>
                  </a:lnTo>
                  <a:cubicBezTo>
                    <a:pt x="9193" y="12850"/>
                    <a:pt x="9337" y="12902"/>
                    <a:pt x="9478" y="12902"/>
                  </a:cubicBezTo>
                  <a:cubicBezTo>
                    <a:pt x="9773" y="12902"/>
                    <a:pt x="10056" y="12673"/>
                    <a:pt x="10056" y="12327"/>
                  </a:cubicBezTo>
                  <a:lnTo>
                    <a:pt x="10056" y="575"/>
                  </a:lnTo>
                  <a:cubicBezTo>
                    <a:pt x="10056" y="258"/>
                    <a:pt x="9798" y="0"/>
                    <a:pt x="9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554631" y="2669600"/>
              <a:ext cx="273908" cy="171207"/>
            </a:xfrm>
            <a:custGeom>
              <a:avLst/>
              <a:gdLst/>
              <a:ahLst/>
              <a:cxnLst/>
              <a:rect l="l" t="t" r="r" b="b"/>
              <a:pathLst>
                <a:path w="14626" h="9142" extrusionOk="0">
                  <a:moveTo>
                    <a:pt x="11882" y="2440"/>
                  </a:moveTo>
                  <a:cubicBezTo>
                    <a:pt x="12219" y="2440"/>
                    <a:pt x="12492" y="2712"/>
                    <a:pt x="12492" y="3048"/>
                  </a:cubicBezTo>
                  <a:cubicBezTo>
                    <a:pt x="12492" y="3385"/>
                    <a:pt x="12219" y="3659"/>
                    <a:pt x="11882" y="3659"/>
                  </a:cubicBezTo>
                  <a:lnTo>
                    <a:pt x="2742" y="3659"/>
                  </a:lnTo>
                  <a:cubicBezTo>
                    <a:pt x="2405" y="3659"/>
                    <a:pt x="2132" y="3385"/>
                    <a:pt x="2132" y="3048"/>
                  </a:cubicBezTo>
                  <a:cubicBezTo>
                    <a:pt x="2132" y="2712"/>
                    <a:pt x="2405" y="2440"/>
                    <a:pt x="2742" y="2440"/>
                  </a:cubicBezTo>
                  <a:close/>
                  <a:moveTo>
                    <a:pt x="10370" y="5181"/>
                  </a:moveTo>
                  <a:cubicBezTo>
                    <a:pt x="10705" y="5181"/>
                    <a:pt x="10978" y="5454"/>
                    <a:pt x="10978" y="5791"/>
                  </a:cubicBezTo>
                  <a:cubicBezTo>
                    <a:pt x="10978" y="6128"/>
                    <a:pt x="10705" y="6400"/>
                    <a:pt x="10370" y="6400"/>
                  </a:cubicBezTo>
                  <a:cubicBezTo>
                    <a:pt x="10366" y="6400"/>
                    <a:pt x="10363" y="6400"/>
                    <a:pt x="10359" y="6400"/>
                  </a:cubicBezTo>
                  <a:lnTo>
                    <a:pt x="4264" y="6400"/>
                  </a:lnTo>
                  <a:cubicBezTo>
                    <a:pt x="4261" y="6400"/>
                    <a:pt x="4257" y="6400"/>
                    <a:pt x="4254" y="6400"/>
                  </a:cubicBezTo>
                  <a:cubicBezTo>
                    <a:pt x="3918" y="6400"/>
                    <a:pt x="3644" y="6128"/>
                    <a:pt x="3644" y="5791"/>
                  </a:cubicBezTo>
                  <a:cubicBezTo>
                    <a:pt x="3644" y="5454"/>
                    <a:pt x="3918" y="5181"/>
                    <a:pt x="4254" y="5181"/>
                  </a:cubicBezTo>
                  <a:cubicBezTo>
                    <a:pt x="4257" y="5181"/>
                    <a:pt x="4261" y="5181"/>
                    <a:pt x="4264" y="5181"/>
                  </a:cubicBezTo>
                  <a:lnTo>
                    <a:pt x="10359" y="5181"/>
                  </a:lnTo>
                  <a:cubicBezTo>
                    <a:pt x="10363" y="5181"/>
                    <a:pt x="10366" y="5181"/>
                    <a:pt x="10370" y="5181"/>
                  </a:cubicBezTo>
                  <a:close/>
                  <a:moveTo>
                    <a:pt x="1022" y="0"/>
                  </a:moveTo>
                  <a:cubicBezTo>
                    <a:pt x="456" y="0"/>
                    <a:pt x="0" y="458"/>
                    <a:pt x="0" y="1022"/>
                  </a:cubicBezTo>
                  <a:lnTo>
                    <a:pt x="0" y="8120"/>
                  </a:lnTo>
                  <a:cubicBezTo>
                    <a:pt x="0" y="8684"/>
                    <a:pt x="456" y="9142"/>
                    <a:pt x="1022" y="9142"/>
                  </a:cubicBezTo>
                  <a:lnTo>
                    <a:pt x="13603" y="9142"/>
                  </a:lnTo>
                  <a:cubicBezTo>
                    <a:pt x="14167" y="9142"/>
                    <a:pt x="14625" y="8684"/>
                    <a:pt x="14625" y="8120"/>
                  </a:cubicBezTo>
                  <a:lnTo>
                    <a:pt x="14625" y="1022"/>
                  </a:lnTo>
                  <a:cubicBezTo>
                    <a:pt x="14625" y="458"/>
                    <a:pt x="14167" y="0"/>
                    <a:pt x="13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602704" y="2121783"/>
              <a:ext cx="640911" cy="890230"/>
            </a:xfrm>
            <a:custGeom>
              <a:avLst/>
              <a:gdLst/>
              <a:ahLst/>
              <a:cxnLst/>
              <a:rect l="l" t="t" r="r" b="b"/>
              <a:pathLst>
                <a:path w="34223" h="47536" extrusionOk="0">
                  <a:moveTo>
                    <a:pt x="682" y="0"/>
                  </a:moveTo>
                  <a:cubicBezTo>
                    <a:pt x="623" y="0"/>
                    <a:pt x="563" y="9"/>
                    <a:pt x="504" y="27"/>
                  </a:cubicBezTo>
                  <a:cubicBezTo>
                    <a:pt x="182" y="125"/>
                    <a:pt x="1" y="464"/>
                    <a:pt x="98" y="787"/>
                  </a:cubicBezTo>
                  <a:cubicBezTo>
                    <a:pt x="640" y="2566"/>
                    <a:pt x="13573" y="44391"/>
                    <a:pt x="33496" y="47528"/>
                  </a:cubicBezTo>
                  <a:cubicBezTo>
                    <a:pt x="33528" y="47533"/>
                    <a:pt x="33559" y="47536"/>
                    <a:pt x="33592" y="47536"/>
                  </a:cubicBezTo>
                  <a:cubicBezTo>
                    <a:pt x="33909" y="47536"/>
                    <a:pt x="34174" y="47289"/>
                    <a:pt x="34198" y="46973"/>
                  </a:cubicBezTo>
                  <a:cubicBezTo>
                    <a:pt x="34223" y="46656"/>
                    <a:pt x="34000" y="46374"/>
                    <a:pt x="33686" y="46324"/>
                  </a:cubicBezTo>
                  <a:cubicBezTo>
                    <a:pt x="14515" y="43306"/>
                    <a:pt x="1395" y="860"/>
                    <a:pt x="1266" y="433"/>
                  </a:cubicBezTo>
                  <a:cubicBezTo>
                    <a:pt x="1185" y="170"/>
                    <a:pt x="943" y="0"/>
                    <a:pt x="6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712373" y="2134143"/>
              <a:ext cx="607895" cy="880736"/>
            </a:xfrm>
            <a:custGeom>
              <a:avLst/>
              <a:gdLst/>
              <a:ahLst/>
              <a:cxnLst/>
              <a:rect l="l" t="t" r="r" b="b"/>
              <a:pathLst>
                <a:path w="32460" h="47029" extrusionOk="0">
                  <a:moveTo>
                    <a:pt x="31801" y="1"/>
                  </a:moveTo>
                  <a:cubicBezTo>
                    <a:pt x="31766" y="1"/>
                    <a:pt x="31730" y="4"/>
                    <a:pt x="31694" y="10"/>
                  </a:cubicBezTo>
                  <a:cubicBezTo>
                    <a:pt x="11379" y="3633"/>
                    <a:pt x="537" y="44527"/>
                    <a:pt x="86" y="46265"/>
                  </a:cubicBezTo>
                  <a:cubicBezTo>
                    <a:pt x="1" y="46591"/>
                    <a:pt x="196" y="46923"/>
                    <a:pt x="522" y="47008"/>
                  </a:cubicBezTo>
                  <a:cubicBezTo>
                    <a:pt x="572" y="47021"/>
                    <a:pt x="624" y="47028"/>
                    <a:pt x="676" y="47028"/>
                  </a:cubicBezTo>
                  <a:cubicBezTo>
                    <a:pt x="953" y="47027"/>
                    <a:pt x="1197" y="46840"/>
                    <a:pt x="1266" y="46570"/>
                  </a:cubicBezTo>
                  <a:cubicBezTo>
                    <a:pt x="1374" y="46152"/>
                    <a:pt x="12355" y="4695"/>
                    <a:pt x="31907" y="1210"/>
                  </a:cubicBezTo>
                  <a:cubicBezTo>
                    <a:pt x="32238" y="1151"/>
                    <a:pt x="32460" y="835"/>
                    <a:pt x="32401" y="504"/>
                  </a:cubicBezTo>
                  <a:cubicBezTo>
                    <a:pt x="32348" y="209"/>
                    <a:pt x="32091" y="1"/>
                    <a:pt x="31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8" name="Google Shape;518;p51"/>
            <p:cNvGrpSpPr/>
            <p:nvPr/>
          </p:nvGrpSpPr>
          <p:grpSpPr>
            <a:xfrm>
              <a:off x="638305" y="1087763"/>
              <a:ext cx="3321172" cy="1924251"/>
              <a:chOff x="638305" y="1087763"/>
              <a:chExt cx="3321172" cy="1924251"/>
            </a:xfrm>
          </p:grpSpPr>
          <p:grpSp>
            <p:nvGrpSpPr>
              <p:cNvPr id="519" name="Google Shape;519;p51"/>
              <p:cNvGrpSpPr/>
              <p:nvPr/>
            </p:nvGrpSpPr>
            <p:grpSpPr>
              <a:xfrm>
                <a:off x="638305" y="1087763"/>
                <a:ext cx="570646" cy="645986"/>
                <a:chOff x="638305" y="1087763"/>
                <a:chExt cx="570646" cy="645986"/>
              </a:xfrm>
            </p:grpSpPr>
            <p:sp>
              <p:nvSpPr>
                <p:cNvPr id="520" name="Google Shape;520;p51"/>
                <p:cNvSpPr/>
                <p:nvPr/>
              </p:nvSpPr>
              <p:spPr>
                <a:xfrm>
                  <a:off x="638305" y="1087763"/>
                  <a:ext cx="570646" cy="645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1" h="34494" extrusionOk="0">
                      <a:moveTo>
                        <a:pt x="3695" y="1"/>
                      </a:moveTo>
                      <a:cubicBezTo>
                        <a:pt x="1654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4" y="26459"/>
                        <a:pt x="3695" y="26459"/>
                      </a:cubicBezTo>
                      <a:lnTo>
                        <a:pt x="9358" y="26459"/>
                      </a:lnTo>
                      <a:lnTo>
                        <a:pt x="14990" y="34141"/>
                      </a:lnTo>
                      <a:cubicBezTo>
                        <a:pt x="15163" y="34377"/>
                        <a:pt x="15395" y="34494"/>
                        <a:pt x="15626" y="34494"/>
                      </a:cubicBezTo>
                      <a:cubicBezTo>
                        <a:pt x="15883" y="34494"/>
                        <a:pt x="16138" y="34351"/>
                        <a:pt x="16312" y="34069"/>
                      </a:cubicBezTo>
                      <a:lnTo>
                        <a:pt x="20748" y="26885"/>
                      </a:lnTo>
                      <a:cubicBezTo>
                        <a:pt x="20913" y="26616"/>
                        <a:pt x="21165" y="26459"/>
                        <a:pt x="21433" y="26459"/>
                      </a:cubicBezTo>
                      <a:lnTo>
                        <a:pt x="26777" y="26459"/>
                      </a:lnTo>
                      <a:cubicBezTo>
                        <a:pt x="28816" y="26459"/>
                        <a:pt x="30471" y="24336"/>
                        <a:pt x="30471" y="21717"/>
                      </a:cubicBezTo>
                      <a:lnTo>
                        <a:pt x="30471" y="4744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51"/>
                <p:cNvSpPr/>
                <p:nvPr/>
              </p:nvSpPr>
              <p:spPr>
                <a:xfrm>
                  <a:off x="788088" y="1197337"/>
                  <a:ext cx="275350" cy="27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3" h="14703" extrusionOk="0">
                      <a:moveTo>
                        <a:pt x="7352" y="856"/>
                      </a:moveTo>
                      <a:cubicBezTo>
                        <a:pt x="10934" y="856"/>
                        <a:pt x="13847" y="3771"/>
                        <a:pt x="13847" y="7350"/>
                      </a:cubicBezTo>
                      <a:cubicBezTo>
                        <a:pt x="13847" y="10931"/>
                        <a:pt x="10932" y="13845"/>
                        <a:pt x="7352" y="13845"/>
                      </a:cubicBezTo>
                      <a:cubicBezTo>
                        <a:pt x="3771" y="13845"/>
                        <a:pt x="858" y="10931"/>
                        <a:pt x="858" y="7350"/>
                      </a:cubicBezTo>
                      <a:cubicBezTo>
                        <a:pt x="858" y="3771"/>
                        <a:pt x="3771" y="856"/>
                        <a:pt x="7352" y="856"/>
                      </a:cubicBezTo>
                      <a:close/>
                      <a:moveTo>
                        <a:pt x="7352" y="0"/>
                      </a:moveTo>
                      <a:cubicBezTo>
                        <a:pt x="3299" y="0"/>
                        <a:pt x="0" y="3297"/>
                        <a:pt x="0" y="7351"/>
                      </a:cubicBezTo>
                      <a:cubicBezTo>
                        <a:pt x="0" y="11404"/>
                        <a:pt x="3299" y="14703"/>
                        <a:pt x="7352" y="14703"/>
                      </a:cubicBezTo>
                      <a:cubicBezTo>
                        <a:pt x="11406" y="14703"/>
                        <a:pt x="14703" y="11404"/>
                        <a:pt x="14703" y="7351"/>
                      </a:cubicBezTo>
                      <a:cubicBezTo>
                        <a:pt x="14703" y="3297"/>
                        <a:pt x="11406" y="0"/>
                        <a:pt x="73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51"/>
                <p:cNvSpPr/>
                <p:nvPr/>
              </p:nvSpPr>
              <p:spPr>
                <a:xfrm>
                  <a:off x="915060" y="1262828"/>
                  <a:ext cx="54385" cy="102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" h="5460" extrusionOk="0">
                      <a:moveTo>
                        <a:pt x="429" y="0"/>
                      </a:moveTo>
                      <a:cubicBezTo>
                        <a:pt x="193" y="0"/>
                        <a:pt x="0" y="192"/>
                        <a:pt x="0" y="428"/>
                      </a:cubicBezTo>
                      <a:lnTo>
                        <a:pt x="0" y="5459"/>
                      </a:lnTo>
                      <a:lnTo>
                        <a:pt x="2730" y="2729"/>
                      </a:lnTo>
                      <a:cubicBezTo>
                        <a:pt x="2902" y="2562"/>
                        <a:pt x="2903" y="2289"/>
                        <a:pt x="2735" y="2119"/>
                      </a:cubicBezTo>
                      <a:cubicBezTo>
                        <a:pt x="2650" y="2035"/>
                        <a:pt x="2541" y="1994"/>
                        <a:pt x="2431" y="1994"/>
                      </a:cubicBezTo>
                      <a:cubicBezTo>
                        <a:pt x="2320" y="1994"/>
                        <a:pt x="2209" y="2037"/>
                        <a:pt x="2124" y="2123"/>
                      </a:cubicBezTo>
                      <a:lnTo>
                        <a:pt x="857" y="3391"/>
                      </a:lnTo>
                      <a:lnTo>
                        <a:pt x="857" y="428"/>
                      </a:lnTo>
                      <a:cubicBezTo>
                        <a:pt x="857" y="192"/>
                        <a:pt x="665" y="0"/>
                        <a:pt x="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3" name="Google Shape;523;p51"/>
              <p:cNvGrpSpPr/>
              <p:nvPr/>
            </p:nvGrpSpPr>
            <p:grpSpPr>
              <a:xfrm>
                <a:off x="3388832" y="2366027"/>
                <a:ext cx="570646" cy="645986"/>
                <a:chOff x="3388832" y="2366027"/>
                <a:chExt cx="570646" cy="645986"/>
              </a:xfrm>
            </p:grpSpPr>
            <p:sp>
              <p:nvSpPr>
                <p:cNvPr id="524" name="Google Shape;524;p51"/>
                <p:cNvSpPr/>
                <p:nvPr/>
              </p:nvSpPr>
              <p:spPr>
                <a:xfrm>
                  <a:off x="3388832" y="2366027"/>
                  <a:ext cx="570646" cy="645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1" h="34494" extrusionOk="0">
                      <a:moveTo>
                        <a:pt x="3696" y="1"/>
                      </a:moveTo>
                      <a:cubicBezTo>
                        <a:pt x="1656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6" y="26459"/>
                        <a:pt x="3696" y="26459"/>
                      </a:cubicBezTo>
                      <a:lnTo>
                        <a:pt x="9358" y="26459"/>
                      </a:lnTo>
                      <a:lnTo>
                        <a:pt x="14991" y="34141"/>
                      </a:lnTo>
                      <a:cubicBezTo>
                        <a:pt x="15164" y="34377"/>
                        <a:pt x="15396" y="34493"/>
                        <a:pt x="15627" y="34493"/>
                      </a:cubicBezTo>
                      <a:cubicBezTo>
                        <a:pt x="15883" y="34493"/>
                        <a:pt x="16139" y="34350"/>
                        <a:pt x="16314" y="34069"/>
                      </a:cubicBezTo>
                      <a:lnTo>
                        <a:pt x="20748" y="26885"/>
                      </a:lnTo>
                      <a:cubicBezTo>
                        <a:pt x="20915" y="26615"/>
                        <a:pt x="21167" y="26459"/>
                        <a:pt x="21434" y="26459"/>
                      </a:cubicBezTo>
                      <a:lnTo>
                        <a:pt x="26777" y="26459"/>
                      </a:lnTo>
                      <a:cubicBezTo>
                        <a:pt x="28817" y="26459"/>
                        <a:pt x="30471" y="24336"/>
                        <a:pt x="30471" y="21717"/>
                      </a:cubicBezTo>
                      <a:lnTo>
                        <a:pt x="30471" y="4743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51"/>
                <p:cNvSpPr/>
                <p:nvPr/>
              </p:nvSpPr>
              <p:spPr>
                <a:xfrm>
                  <a:off x="3514569" y="2453915"/>
                  <a:ext cx="313255" cy="27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7" h="14751" extrusionOk="0">
                      <a:moveTo>
                        <a:pt x="15854" y="2124"/>
                      </a:moveTo>
                      <a:lnTo>
                        <a:pt x="15854" y="2124"/>
                      </a:lnTo>
                      <a:cubicBezTo>
                        <a:pt x="15641" y="4389"/>
                        <a:pt x="15225" y="9079"/>
                        <a:pt x="13639" y="11838"/>
                      </a:cubicBezTo>
                      <a:lnTo>
                        <a:pt x="13639" y="11840"/>
                      </a:lnTo>
                      <a:cubicBezTo>
                        <a:pt x="13175" y="12645"/>
                        <a:pt x="11410" y="14039"/>
                        <a:pt x="9471" y="14039"/>
                      </a:cubicBezTo>
                      <a:cubicBezTo>
                        <a:pt x="9432" y="14039"/>
                        <a:pt x="9392" y="14038"/>
                        <a:pt x="9352" y="14037"/>
                      </a:cubicBezTo>
                      <a:cubicBezTo>
                        <a:pt x="8391" y="14008"/>
                        <a:pt x="7509" y="13626"/>
                        <a:pt x="6708" y="12915"/>
                      </a:cubicBezTo>
                      <a:cubicBezTo>
                        <a:pt x="10439" y="11073"/>
                        <a:pt x="12596" y="8095"/>
                        <a:pt x="12628" y="8052"/>
                      </a:cubicBezTo>
                      <a:cubicBezTo>
                        <a:pt x="12737" y="7891"/>
                        <a:pt x="12698" y="7672"/>
                        <a:pt x="12538" y="7559"/>
                      </a:cubicBezTo>
                      <a:cubicBezTo>
                        <a:pt x="12476" y="7515"/>
                        <a:pt x="12404" y="7494"/>
                        <a:pt x="12333" y="7494"/>
                      </a:cubicBezTo>
                      <a:cubicBezTo>
                        <a:pt x="12223" y="7494"/>
                        <a:pt x="12116" y="7544"/>
                        <a:pt x="12046" y="7639"/>
                      </a:cubicBezTo>
                      <a:cubicBezTo>
                        <a:pt x="12015" y="7682"/>
                        <a:pt x="9872" y="10642"/>
                        <a:pt x="6182" y="12385"/>
                      </a:cubicBezTo>
                      <a:cubicBezTo>
                        <a:pt x="5810" y="11965"/>
                        <a:pt x="5458" y="11474"/>
                        <a:pt x="5130" y="10894"/>
                      </a:cubicBezTo>
                      <a:cubicBezTo>
                        <a:pt x="4666" y="10077"/>
                        <a:pt x="4550" y="9376"/>
                        <a:pt x="4776" y="8751"/>
                      </a:cubicBezTo>
                      <a:cubicBezTo>
                        <a:pt x="5322" y="7241"/>
                        <a:pt x="7814" y="6300"/>
                        <a:pt x="10224" y="5391"/>
                      </a:cubicBezTo>
                      <a:cubicBezTo>
                        <a:pt x="11203" y="5022"/>
                        <a:pt x="12215" y="4639"/>
                        <a:pt x="13078" y="4222"/>
                      </a:cubicBezTo>
                      <a:cubicBezTo>
                        <a:pt x="14209" y="3675"/>
                        <a:pt x="15214" y="2776"/>
                        <a:pt x="15854" y="2124"/>
                      </a:cubicBezTo>
                      <a:close/>
                      <a:moveTo>
                        <a:pt x="16726" y="1"/>
                      </a:moveTo>
                      <a:lnTo>
                        <a:pt x="16020" y="882"/>
                      </a:lnTo>
                      <a:cubicBezTo>
                        <a:pt x="16004" y="899"/>
                        <a:pt x="14512" y="2737"/>
                        <a:pt x="12767" y="3580"/>
                      </a:cubicBezTo>
                      <a:cubicBezTo>
                        <a:pt x="11933" y="3983"/>
                        <a:pt x="10981" y="4343"/>
                        <a:pt x="9972" y="4723"/>
                      </a:cubicBezTo>
                      <a:cubicBezTo>
                        <a:pt x="7411" y="5690"/>
                        <a:pt x="4763" y="6689"/>
                        <a:pt x="4105" y="8508"/>
                      </a:cubicBezTo>
                      <a:cubicBezTo>
                        <a:pt x="3808" y="9328"/>
                        <a:pt x="3945" y="10249"/>
                        <a:pt x="4509" y="11245"/>
                      </a:cubicBezTo>
                      <a:cubicBezTo>
                        <a:pt x="4794" y="11753"/>
                        <a:pt x="5124" y="12235"/>
                        <a:pt x="5497" y="12683"/>
                      </a:cubicBezTo>
                      <a:cubicBezTo>
                        <a:pt x="4110" y="13249"/>
                        <a:pt x="2533" y="13628"/>
                        <a:pt x="785" y="13628"/>
                      </a:cubicBezTo>
                      <a:cubicBezTo>
                        <a:pt x="652" y="13628"/>
                        <a:pt x="518" y="13626"/>
                        <a:pt x="383" y="13621"/>
                      </a:cubicBezTo>
                      <a:cubicBezTo>
                        <a:pt x="380" y="13621"/>
                        <a:pt x="378" y="13621"/>
                        <a:pt x="375" y="13621"/>
                      </a:cubicBezTo>
                      <a:cubicBezTo>
                        <a:pt x="193" y="13621"/>
                        <a:pt x="38" y="13759"/>
                        <a:pt x="19" y="13942"/>
                      </a:cubicBezTo>
                      <a:cubicBezTo>
                        <a:pt x="0" y="14128"/>
                        <a:pt x="127" y="14296"/>
                        <a:pt x="311" y="14329"/>
                      </a:cubicBezTo>
                      <a:cubicBezTo>
                        <a:pt x="329" y="14332"/>
                        <a:pt x="344" y="14334"/>
                        <a:pt x="360" y="14335"/>
                      </a:cubicBezTo>
                      <a:cubicBezTo>
                        <a:pt x="501" y="14340"/>
                        <a:pt x="640" y="14342"/>
                        <a:pt x="778" y="14342"/>
                      </a:cubicBezTo>
                      <a:cubicBezTo>
                        <a:pt x="2734" y="14342"/>
                        <a:pt x="4489" y="13894"/>
                        <a:pt x="6012" y="13238"/>
                      </a:cubicBezTo>
                      <a:cubicBezTo>
                        <a:pt x="6950" y="14151"/>
                        <a:pt x="7899" y="14547"/>
                        <a:pt x="8709" y="14686"/>
                      </a:cubicBezTo>
                      <a:cubicBezTo>
                        <a:pt x="8915" y="14722"/>
                        <a:pt x="9123" y="14742"/>
                        <a:pt x="9332" y="14748"/>
                      </a:cubicBezTo>
                      <a:cubicBezTo>
                        <a:pt x="9377" y="14750"/>
                        <a:pt x="9422" y="14750"/>
                        <a:pt x="9467" y="14750"/>
                      </a:cubicBezTo>
                      <a:cubicBezTo>
                        <a:pt x="11605" y="14750"/>
                        <a:pt x="13569" y="13260"/>
                        <a:pt x="14238" y="12227"/>
                      </a:cubicBezTo>
                      <a:cubicBezTo>
                        <a:pt x="16095" y="9360"/>
                        <a:pt x="16632" y="1462"/>
                        <a:pt x="16653" y="1126"/>
                      </a:cubicBezTo>
                      <a:lnTo>
                        <a:pt x="167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585" name="Google Shape;585;p5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solidFill>
                  <a:srgbClr val="157575"/>
                </a:solidFill>
              </a:rPr>
              <a:t>Son </a:t>
            </a:r>
            <a:r>
              <a:rPr lang="az-Latn-AZ" dirty="0" err="1">
                <a:solidFill>
                  <a:srgbClr val="157575"/>
                </a:solidFill>
              </a:rPr>
              <a:t>kullanma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tarihi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yaklaşan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ürünler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atığa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dönüşüyor</a:t>
            </a:r>
            <a:r>
              <a:rPr lang="az-Latn-AZ" dirty="0">
                <a:solidFill>
                  <a:srgbClr val="157575"/>
                </a:solidFill>
              </a:rPr>
              <a:t>. Bu da </a:t>
            </a:r>
            <a:r>
              <a:rPr lang="az-Latn-AZ" dirty="0" err="1">
                <a:solidFill>
                  <a:srgbClr val="157575"/>
                </a:solidFill>
              </a:rPr>
              <a:t>hem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ekonomik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hem</a:t>
            </a:r>
            <a:r>
              <a:rPr lang="az-Latn-AZ" dirty="0">
                <a:solidFill>
                  <a:srgbClr val="157575"/>
                </a:solidFill>
              </a:rPr>
              <a:t> de </a:t>
            </a:r>
            <a:r>
              <a:rPr lang="az-Latn-AZ" dirty="0" err="1">
                <a:solidFill>
                  <a:srgbClr val="157575"/>
                </a:solidFill>
              </a:rPr>
              <a:t>çevresel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sorunlara</a:t>
            </a:r>
            <a:r>
              <a:rPr lang="az-Latn-AZ" dirty="0">
                <a:solidFill>
                  <a:srgbClr val="157575"/>
                </a:solidFill>
              </a:rPr>
              <a:t> yol </a:t>
            </a:r>
            <a:r>
              <a:rPr lang="az-Latn-AZ" dirty="0" err="1">
                <a:solidFill>
                  <a:srgbClr val="157575"/>
                </a:solidFill>
              </a:rPr>
              <a:t>açıyor</a:t>
            </a:r>
            <a:r>
              <a:rPr lang="az-Latn-AZ" dirty="0">
                <a:solidFill>
                  <a:srgbClr val="157575"/>
                </a:solidFill>
              </a:rPr>
              <a:t>.</a:t>
            </a:r>
            <a:endParaRPr dirty="0">
              <a:solidFill>
                <a:srgbClr val="157575"/>
              </a:solidFill>
            </a:endParaRPr>
          </a:p>
        </p:txBody>
      </p:sp>
      <p:grpSp>
        <p:nvGrpSpPr>
          <p:cNvPr id="586" name="Google Shape;586;p53"/>
          <p:cNvGrpSpPr/>
          <p:nvPr/>
        </p:nvGrpSpPr>
        <p:grpSpPr>
          <a:xfrm>
            <a:off x="5505302" y="888596"/>
            <a:ext cx="1223832" cy="1045298"/>
            <a:chOff x="5505302" y="888596"/>
            <a:chExt cx="1223832" cy="1045298"/>
          </a:xfrm>
        </p:grpSpPr>
        <p:sp>
          <p:nvSpPr>
            <p:cNvPr id="587" name="Google Shape;587;p53"/>
            <p:cNvSpPr/>
            <p:nvPr/>
          </p:nvSpPr>
          <p:spPr>
            <a:xfrm flipH="1">
              <a:off x="5505302" y="888596"/>
              <a:ext cx="1223832" cy="1045298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8" name="Google Shape;588;p53"/>
            <p:cNvGrpSpPr/>
            <p:nvPr/>
          </p:nvGrpSpPr>
          <p:grpSpPr>
            <a:xfrm>
              <a:off x="5786204" y="1052830"/>
              <a:ext cx="662003" cy="466411"/>
              <a:chOff x="5786204" y="1052830"/>
              <a:chExt cx="662003" cy="466411"/>
            </a:xfrm>
          </p:grpSpPr>
          <p:grpSp>
            <p:nvGrpSpPr>
              <p:cNvPr id="589" name="Google Shape;589;p53"/>
              <p:cNvGrpSpPr/>
              <p:nvPr/>
            </p:nvGrpSpPr>
            <p:grpSpPr>
              <a:xfrm>
                <a:off x="5786204" y="1052830"/>
                <a:ext cx="662003" cy="466411"/>
                <a:chOff x="3028200" y="1978900"/>
                <a:chExt cx="544500" cy="383625"/>
              </a:xfrm>
            </p:grpSpPr>
            <p:sp>
              <p:nvSpPr>
                <p:cNvPr id="590" name="Google Shape;590;p53"/>
                <p:cNvSpPr/>
                <p:nvPr/>
              </p:nvSpPr>
              <p:spPr>
                <a:xfrm>
                  <a:off x="3028200" y="1978900"/>
                  <a:ext cx="33222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13289" y="10693"/>
                      </a:lnTo>
                      <a:lnTo>
                        <a:pt x="8715" y="1876"/>
                      </a:ln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53"/>
                <p:cNvSpPr/>
                <p:nvPr/>
              </p:nvSpPr>
              <p:spPr>
                <a:xfrm>
                  <a:off x="3028200" y="1978900"/>
                  <a:ext cx="17327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1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6931" y="13990"/>
                      </a:lnTo>
                      <a:cubicBezTo>
                        <a:pt x="4078" y="10204"/>
                        <a:pt x="3670" y="5103"/>
                        <a:pt x="5870" y="915"/>
                      </a:cubicBez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53"/>
                <p:cNvSpPr/>
                <p:nvPr/>
              </p:nvSpPr>
              <p:spPr>
                <a:xfrm>
                  <a:off x="3229075" y="2020050"/>
                  <a:ext cx="343625" cy="3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5" h="12337" extrusionOk="0">
                      <a:moveTo>
                        <a:pt x="1" y="0"/>
                      </a:moveTo>
                      <a:lnTo>
                        <a:pt x="4811" y="9276"/>
                      </a:lnTo>
                      <a:lnTo>
                        <a:pt x="6300" y="8504"/>
                      </a:lnTo>
                      <a:lnTo>
                        <a:pt x="7936" y="11658"/>
                      </a:lnTo>
                      <a:cubicBezTo>
                        <a:pt x="8159" y="12089"/>
                        <a:pt x="8598" y="12336"/>
                        <a:pt x="9052" y="12336"/>
                      </a:cubicBezTo>
                      <a:cubicBezTo>
                        <a:pt x="9247" y="12336"/>
                        <a:pt x="9445" y="12291"/>
                        <a:pt x="9631" y="12195"/>
                      </a:cubicBezTo>
                      <a:cubicBezTo>
                        <a:pt x="10247" y="11874"/>
                        <a:pt x="10488" y="11115"/>
                        <a:pt x="10169" y="10499"/>
                      </a:cubicBezTo>
                      <a:lnTo>
                        <a:pt x="8533" y="7346"/>
                      </a:lnTo>
                      <a:lnTo>
                        <a:pt x="13744" y="46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53"/>
                <p:cNvSpPr/>
                <p:nvPr/>
              </p:nvSpPr>
              <p:spPr>
                <a:xfrm>
                  <a:off x="3290100" y="2046300"/>
                  <a:ext cx="152175" cy="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3824" extrusionOk="0">
                      <a:moveTo>
                        <a:pt x="489" y="1"/>
                      </a:moveTo>
                      <a:lnTo>
                        <a:pt x="489" y="1"/>
                      </a:lnTo>
                      <a:cubicBezTo>
                        <a:pt x="0" y="1546"/>
                        <a:pt x="855" y="3195"/>
                        <a:pt x="2401" y="3686"/>
                      </a:cubicBezTo>
                      <a:cubicBezTo>
                        <a:pt x="2696" y="3779"/>
                        <a:pt x="2994" y="3823"/>
                        <a:pt x="3288" y="3823"/>
                      </a:cubicBezTo>
                      <a:cubicBezTo>
                        <a:pt x="4533" y="3823"/>
                        <a:pt x="5689" y="3025"/>
                        <a:pt x="6086" y="1775"/>
                      </a:cubicBezTo>
                      <a:lnTo>
                        <a:pt x="4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4" name="Google Shape;594;p53"/>
              <p:cNvSpPr/>
              <p:nvPr/>
            </p:nvSpPr>
            <p:spPr>
              <a:xfrm>
                <a:off x="5992850" y="1257925"/>
                <a:ext cx="95100" cy="951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5" name="Google Shape;595;p53"/>
          <p:cNvGrpSpPr/>
          <p:nvPr/>
        </p:nvGrpSpPr>
        <p:grpSpPr>
          <a:xfrm>
            <a:off x="3271919" y="1483968"/>
            <a:ext cx="2600173" cy="1778190"/>
            <a:chOff x="8272025" y="3231288"/>
            <a:chExt cx="3394925" cy="2321700"/>
          </a:xfrm>
        </p:grpSpPr>
        <p:sp>
          <p:nvSpPr>
            <p:cNvPr id="596" name="Google Shape;596;p53"/>
            <p:cNvSpPr/>
            <p:nvPr/>
          </p:nvSpPr>
          <p:spPr>
            <a:xfrm>
              <a:off x="8272025" y="5109488"/>
              <a:ext cx="3394925" cy="443500"/>
            </a:xfrm>
            <a:custGeom>
              <a:avLst/>
              <a:gdLst/>
              <a:ahLst/>
              <a:cxnLst/>
              <a:rect l="l" t="t" r="r" b="b"/>
              <a:pathLst>
                <a:path w="135797" h="17740" extrusionOk="0">
                  <a:moveTo>
                    <a:pt x="67899" y="0"/>
                  </a:moveTo>
                  <a:cubicBezTo>
                    <a:pt x="49892" y="0"/>
                    <a:pt x="32621" y="935"/>
                    <a:pt x="19888" y="2599"/>
                  </a:cubicBezTo>
                  <a:cubicBezTo>
                    <a:pt x="7154" y="4261"/>
                    <a:pt x="1" y="6517"/>
                    <a:pt x="1" y="8870"/>
                  </a:cubicBezTo>
                  <a:cubicBezTo>
                    <a:pt x="1" y="11222"/>
                    <a:pt x="7154" y="13479"/>
                    <a:pt x="19888" y="15141"/>
                  </a:cubicBezTo>
                  <a:cubicBezTo>
                    <a:pt x="32621" y="16805"/>
                    <a:pt x="49892" y="17740"/>
                    <a:pt x="67899" y="17740"/>
                  </a:cubicBezTo>
                  <a:cubicBezTo>
                    <a:pt x="85907" y="17740"/>
                    <a:pt x="103176" y="16805"/>
                    <a:pt x="115909" y="15141"/>
                  </a:cubicBezTo>
                  <a:cubicBezTo>
                    <a:pt x="128642" y="13479"/>
                    <a:pt x="135796" y="11222"/>
                    <a:pt x="135796" y="8870"/>
                  </a:cubicBezTo>
                  <a:cubicBezTo>
                    <a:pt x="135796" y="6517"/>
                    <a:pt x="128642" y="4261"/>
                    <a:pt x="115909" y="2599"/>
                  </a:cubicBezTo>
                  <a:cubicBezTo>
                    <a:pt x="103176" y="935"/>
                    <a:pt x="85907" y="0"/>
                    <a:pt x="67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3"/>
            <p:cNvSpPr/>
            <p:nvPr/>
          </p:nvSpPr>
          <p:spPr>
            <a:xfrm>
              <a:off x="8806150" y="3422263"/>
              <a:ext cx="2444125" cy="1048825"/>
            </a:xfrm>
            <a:custGeom>
              <a:avLst/>
              <a:gdLst/>
              <a:ahLst/>
              <a:cxnLst/>
              <a:rect l="l" t="t" r="r" b="b"/>
              <a:pathLst>
                <a:path w="97765" h="41953" extrusionOk="0">
                  <a:moveTo>
                    <a:pt x="62916" y="0"/>
                  </a:moveTo>
                  <a:cubicBezTo>
                    <a:pt x="59429" y="0"/>
                    <a:pt x="55942" y="135"/>
                    <a:pt x="52490" y="292"/>
                  </a:cubicBezTo>
                  <a:cubicBezTo>
                    <a:pt x="42429" y="747"/>
                    <a:pt x="32288" y="471"/>
                    <a:pt x="22253" y="1133"/>
                  </a:cubicBezTo>
                  <a:cubicBezTo>
                    <a:pt x="11202" y="1865"/>
                    <a:pt x="7112" y="6937"/>
                    <a:pt x="4674" y="17153"/>
                  </a:cubicBezTo>
                  <a:cubicBezTo>
                    <a:pt x="3325" y="22812"/>
                    <a:pt x="2615" y="28747"/>
                    <a:pt x="2465" y="34565"/>
                  </a:cubicBezTo>
                  <a:lnTo>
                    <a:pt x="1" y="41952"/>
                  </a:lnTo>
                  <a:lnTo>
                    <a:pt x="97764" y="41952"/>
                  </a:lnTo>
                  <a:lnTo>
                    <a:pt x="95302" y="34565"/>
                  </a:lnTo>
                  <a:cubicBezTo>
                    <a:pt x="95302" y="34565"/>
                    <a:pt x="94562" y="6001"/>
                    <a:pt x="84464" y="2798"/>
                  </a:cubicBezTo>
                  <a:cubicBezTo>
                    <a:pt x="77496" y="589"/>
                    <a:pt x="70206" y="0"/>
                    <a:pt x="62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3"/>
            <p:cNvSpPr/>
            <p:nvPr/>
          </p:nvSpPr>
          <p:spPr>
            <a:xfrm>
              <a:off x="8430750" y="4082838"/>
              <a:ext cx="646325" cy="926525"/>
            </a:xfrm>
            <a:custGeom>
              <a:avLst/>
              <a:gdLst/>
              <a:ahLst/>
              <a:cxnLst/>
              <a:rect l="l" t="t" r="r" b="b"/>
              <a:pathLst>
                <a:path w="25853" h="37061" extrusionOk="0">
                  <a:moveTo>
                    <a:pt x="19840" y="1"/>
                  </a:moveTo>
                  <a:cubicBezTo>
                    <a:pt x="14163" y="1"/>
                    <a:pt x="1" y="11149"/>
                    <a:pt x="243" y="13559"/>
                  </a:cubicBezTo>
                  <a:cubicBezTo>
                    <a:pt x="489" y="16020"/>
                    <a:pt x="3198" y="33505"/>
                    <a:pt x="4921" y="34245"/>
                  </a:cubicBezTo>
                  <a:cubicBezTo>
                    <a:pt x="6270" y="34823"/>
                    <a:pt x="9279" y="37060"/>
                    <a:pt x="12413" y="37060"/>
                  </a:cubicBezTo>
                  <a:cubicBezTo>
                    <a:pt x="13283" y="37060"/>
                    <a:pt x="14162" y="36888"/>
                    <a:pt x="15018" y="36460"/>
                  </a:cubicBezTo>
                  <a:cubicBezTo>
                    <a:pt x="18957" y="34491"/>
                    <a:pt x="25853" y="11590"/>
                    <a:pt x="25853" y="11590"/>
                  </a:cubicBezTo>
                  <a:lnTo>
                    <a:pt x="25853" y="5187"/>
                  </a:lnTo>
                  <a:cubicBezTo>
                    <a:pt x="25853" y="5187"/>
                    <a:pt x="25607" y="508"/>
                    <a:pt x="20189" y="16"/>
                  </a:cubicBezTo>
                  <a:cubicBezTo>
                    <a:pt x="20077" y="6"/>
                    <a:pt x="19960" y="1"/>
                    <a:pt x="19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3"/>
            <p:cNvSpPr/>
            <p:nvPr/>
          </p:nvSpPr>
          <p:spPr>
            <a:xfrm>
              <a:off x="10930125" y="4082838"/>
              <a:ext cx="646275" cy="926525"/>
            </a:xfrm>
            <a:custGeom>
              <a:avLst/>
              <a:gdLst/>
              <a:ahLst/>
              <a:cxnLst/>
              <a:rect l="l" t="t" r="r" b="b"/>
              <a:pathLst>
                <a:path w="25851" h="37061" extrusionOk="0">
                  <a:moveTo>
                    <a:pt x="6013" y="1"/>
                  </a:moveTo>
                  <a:cubicBezTo>
                    <a:pt x="5893" y="1"/>
                    <a:pt x="5776" y="6"/>
                    <a:pt x="5664" y="16"/>
                  </a:cubicBezTo>
                  <a:cubicBezTo>
                    <a:pt x="247" y="508"/>
                    <a:pt x="0" y="5187"/>
                    <a:pt x="0" y="5187"/>
                  </a:cubicBezTo>
                  <a:lnTo>
                    <a:pt x="0" y="11590"/>
                  </a:lnTo>
                  <a:cubicBezTo>
                    <a:pt x="0" y="11590"/>
                    <a:pt x="6896" y="34491"/>
                    <a:pt x="10835" y="36460"/>
                  </a:cubicBezTo>
                  <a:cubicBezTo>
                    <a:pt x="11691" y="36888"/>
                    <a:pt x="12570" y="37060"/>
                    <a:pt x="13440" y="37060"/>
                  </a:cubicBezTo>
                  <a:cubicBezTo>
                    <a:pt x="16574" y="37060"/>
                    <a:pt x="19583" y="34823"/>
                    <a:pt x="20931" y="34245"/>
                  </a:cubicBezTo>
                  <a:cubicBezTo>
                    <a:pt x="22655" y="33505"/>
                    <a:pt x="25364" y="16020"/>
                    <a:pt x="25610" y="13559"/>
                  </a:cubicBezTo>
                  <a:cubicBezTo>
                    <a:pt x="25851" y="11149"/>
                    <a:pt x="11688" y="1"/>
                    <a:pt x="6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3"/>
            <p:cNvSpPr/>
            <p:nvPr/>
          </p:nvSpPr>
          <p:spPr>
            <a:xfrm>
              <a:off x="8750775" y="4354113"/>
              <a:ext cx="2517950" cy="277050"/>
            </a:xfrm>
            <a:custGeom>
              <a:avLst/>
              <a:gdLst/>
              <a:ahLst/>
              <a:cxnLst/>
              <a:rect l="l" t="t" r="r" b="b"/>
              <a:pathLst>
                <a:path w="100718" h="11082" extrusionOk="0">
                  <a:moveTo>
                    <a:pt x="87174" y="1"/>
                  </a:moveTo>
                  <a:lnTo>
                    <a:pt x="13052" y="739"/>
                  </a:lnTo>
                  <a:cubicBezTo>
                    <a:pt x="12964" y="873"/>
                    <a:pt x="12484" y="1292"/>
                    <a:pt x="11756" y="1893"/>
                  </a:cubicBezTo>
                  <a:cubicBezTo>
                    <a:pt x="8444" y="4625"/>
                    <a:pt x="1" y="11081"/>
                    <a:pt x="1" y="11081"/>
                  </a:cubicBezTo>
                  <a:lnTo>
                    <a:pt x="100718" y="11081"/>
                  </a:lnTo>
                  <a:lnTo>
                    <a:pt x="871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3"/>
            <p:cNvSpPr/>
            <p:nvPr/>
          </p:nvSpPr>
          <p:spPr>
            <a:xfrm>
              <a:off x="8750775" y="4631138"/>
              <a:ext cx="2517950" cy="254500"/>
            </a:xfrm>
            <a:custGeom>
              <a:avLst/>
              <a:gdLst/>
              <a:ahLst/>
              <a:cxnLst/>
              <a:rect l="l" t="t" r="r" b="b"/>
              <a:pathLst>
                <a:path w="100718" h="10180" extrusionOk="0">
                  <a:moveTo>
                    <a:pt x="1" y="0"/>
                  </a:moveTo>
                  <a:lnTo>
                    <a:pt x="1" y="10179"/>
                  </a:lnTo>
                  <a:lnTo>
                    <a:pt x="100649" y="10179"/>
                  </a:lnTo>
                  <a:lnTo>
                    <a:pt x="1007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8585250" y="5135938"/>
              <a:ext cx="251725" cy="289375"/>
            </a:xfrm>
            <a:custGeom>
              <a:avLst/>
              <a:gdLst/>
              <a:ahLst/>
              <a:cxnLst/>
              <a:rect l="l" t="t" r="r" b="b"/>
              <a:pathLst>
                <a:path w="10069" h="11575" extrusionOk="0">
                  <a:moveTo>
                    <a:pt x="3420" y="1"/>
                  </a:moveTo>
                  <a:lnTo>
                    <a:pt x="268" y="9877"/>
                  </a:lnTo>
                  <a:cubicBezTo>
                    <a:pt x="0" y="10717"/>
                    <a:pt x="627" y="11575"/>
                    <a:pt x="1508" y="11575"/>
                  </a:cubicBezTo>
                  <a:cubicBezTo>
                    <a:pt x="1935" y="11575"/>
                    <a:pt x="2333" y="11366"/>
                    <a:pt x="2577" y="11017"/>
                  </a:cubicBezTo>
                  <a:lnTo>
                    <a:pt x="10069" y="24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11182175" y="5135938"/>
              <a:ext cx="251750" cy="289375"/>
            </a:xfrm>
            <a:custGeom>
              <a:avLst/>
              <a:gdLst/>
              <a:ahLst/>
              <a:cxnLst/>
              <a:rect l="l" t="t" r="r" b="b"/>
              <a:pathLst>
                <a:path w="10070" h="11575" extrusionOk="0">
                  <a:moveTo>
                    <a:pt x="6650" y="1"/>
                  </a:moveTo>
                  <a:lnTo>
                    <a:pt x="1" y="248"/>
                  </a:lnTo>
                  <a:lnTo>
                    <a:pt x="7493" y="11017"/>
                  </a:lnTo>
                  <a:cubicBezTo>
                    <a:pt x="7736" y="11366"/>
                    <a:pt x="8135" y="11575"/>
                    <a:pt x="8561" y="11575"/>
                  </a:cubicBezTo>
                  <a:cubicBezTo>
                    <a:pt x="9442" y="11575"/>
                    <a:pt x="10069" y="10717"/>
                    <a:pt x="9801" y="9877"/>
                  </a:cubicBezTo>
                  <a:lnTo>
                    <a:pt x="6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3"/>
            <p:cNvSpPr/>
            <p:nvPr/>
          </p:nvSpPr>
          <p:spPr>
            <a:xfrm>
              <a:off x="8401625" y="4333888"/>
              <a:ext cx="3214500" cy="846575"/>
            </a:xfrm>
            <a:custGeom>
              <a:avLst/>
              <a:gdLst/>
              <a:ahLst/>
              <a:cxnLst/>
              <a:rect l="l" t="t" r="r" b="b"/>
              <a:pathLst>
                <a:path w="128580" h="33863" extrusionOk="0">
                  <a:moveTo>
                    <a:pt x="6915" y="1"/>
                  </a:moveTo>
                  <a:cubicBezTo>
                    <a:pt x="5989" y="1"/>
                    <a:pt x="5134" y="230"/>
                    <a:pt x="4331" y="624"/>
                  </a:cubicBezTo>
                  <a:cubicBezTo>
                    <a:pt x="1499" y="2014"/>
                    <a:pt x="0" y="5190"/>
                    <a:pt x="424" y="8317"/>
                  </a:cubicBezTo>
                  <a:cubicBezTo>
                    <a:pt x="1118" y="13448"/>
                    <a:pt x="2430" y="22345"/>
                    <a:pt x="3623" y="25927"/>
                  </a:cubicBezTo>
                  <a:cubicBezTo>
                    <a:pt x="5347" y="31098"/>
                    <a:pt x="5347" y="32083"/>
                    <a:pt x="9042" y="33315"/>
                  </a:cubicBezTo>
                  <a:cubicBezTo>
                    <a:pt x="10273" y="33725"/>
                    <a:pt x="17112" y="33862"/>
                    <a:pt x="25684" y="33862"/>
                  </a:cubicBezTo>
                  <a:cubicBezTo>
                    <a:pt x="39418" y="33862"/>
                    <a:pt x="57601" y="33511"/>
                    <a:pt x="64291" y="33371"/>
                  </a:cubicBezTo>
                  <a:cubicBezTo>
                    <a:pt x="70980" y="33511"/>
                    <a:pt x="89163" y="33862"/>
                    <a:pt x="102898" y="33862"/>
                  </a:cubicBezTo>
                  <a:cubicBezTo>
                    <a:pt x="111470" y="33862"/>
                    <a:pt x="118309" y="33725"/>
                    <a:pt x="119540" y="33315"/>
                  </a:cubicBezTo>
                  <a:cubicBezTo>
                    <a:pt x="123234" y="32083"/>
                    <a:pt x="123234" y="31097"/>
                    <a:pt x="124957" y="25927"/>
                  </a:cubicBezTo>
                  <a:cubicBezTo>
                    <a:pt x="126152" y="22345"/>
                    <a:pt x="127464" y="13450"/>
                    <a:pt x="128158" y="8317"/>
                  </a:cubicBezTo>
                  <a:cubicBezTo>
                    <a:pt x="128580" y="5190"/>
                    <a:pt x="127083" y="2014"/>
                    <a:pt x="124250" y="624"/>
                  </a:cubicBezTo>
                  <a:cubicBezTo>
                    <a:pt x="123448" y="231"/>
                    <a:pt x="122594" y="1"/>
                    <a:pt x="121669" y="1"/>
                  </a:cubicBezTo>
                  <a:cubicBezTo>
                    <a:pt x="120713" y="1"/>
                    <a:pt x="119682" y="247"/>
                    <a:pt x="118555" y="810"/>
                  </a:cubicBezTo>
                  <a:cubicBezTo>
                    <a:pt x="114123" y="3025"/>
                    <a:pt x="114615" y="11890"/>
                    <a:pt x="114615" y="11890"/>
                  </a:cubicBezTo>
                  <a:lnTo>
                    <a:pt x="114615" y="21741"/>
                  </a:lnTo>
                  <a:lnTo>
                    <a:pt x="13967" y="21741"/>
                  </a:lnTo>
                  <a:lnTo>
                    <a:pt x="13967" y="11890"/>
                  </a:lnTo>
                  <a:cubicBezTo>
                    <a:pt x="13967" y="11890"/>
                    <a:pt x="14459" y="3025"/>
                    <a:pt x="10026" y="808"/>
                  </a:cubicBezTo>
                  <a:cubicBezTo>
                    <a:pt x="8900" y="246"/>
                    <a:pt x="7870" y="1"/>
                    <a:pt x="691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3"/>
            <p:cNvSpPr/>
            <p:nvPr/>
          </p:nvSpPr>
          <p:spPr>
            <a:xfrm>
              <a:off x="10395250" y="4081188"/>
              <a:ext cx="658200" cy="611950"/>
            </a:xfrm>
            <a:custGeom>
              <a:avLst/>
              <a:gdLst/>
              <a:ahLst/>
              <a:cxnLst/>
              <a:rect l="l" t="t" r="r" b="b"/>
              <a:pathLst>
                <a:path w="26328" h="24478" extrusionOk="0">
                  <a:moveTo>
                    <a:pt x="20373" y="0"/>
                  </a:moveTo>
                  <a:cubicBezTo>
                    <a:pt x="18261" y="0"/>
                    <a:pt x="14291" y="1721"/>
                    <a:pt x="14291" y="1721"/>
                  </a:cubicBezTo>
                  <a:cubicBezTo>
                    <a:pt x="14291" y="1721"/>
                    <a:pt x="11753" y="3507"/>
                    <a:pt x="11096" y="3977"/>
                  </a:cubicBezTo>
                  <a:cubicBezTo>
                    <a:pt x="10437" y="4447"/>
                    <a:pt x="4326" y="5481"/>
                    <a:pt x="2351" y="5763"/>
                  </a:cubicBezTo>
                  <a:cubicBezTo>
                    <a:pt x="375" y="6045"/>
                    <a:pt x="0" y="13569"/>
                    <a:pt x="375" y="15825"/>
                  </a:cubicBezTo>
                  <a:cubicBezTo>
                    <a:pt x="752" y="18081"/>
                    <a:pt x="2256" y="18928"/>
                    <a:pt x="5641" y="20338"/>
                  </a:cubicBezTo>
                  <a:cubicBezTo>
                    <a:pt x="9026" y="21748"/>
                    <a:pt x="12506" y="24381"/>
                    <a:pt x="15797" y="24476"/>
                  </a:cubicBezTo>
                  <a:cubicBezTo>
                    <a:pt x="15828" y="24477"/>
                    <a:pt x="15860" y="24477"/>
                    <a:pt x="15892" y="24477"/>
                  </a:cubicBezTo>
                  <a:cubicBezTo>
                    <a:pt x="19190" y="24477"/>
                    <a:pt x="24455" y="19753"/>
                    <a:pt x="25387" y="17611"/>
                  </a:cubicBezTo>
                  <a:cubicBezTo>
                    <a:pt x="26327" y="15448"/>
                    <a:pt x="24823" y="10182"/>
                    <a:pt x="24728" y="9337"/>
                  </a:cubicBezTo>
                  <a:cubicBezTo>
                    <a:pt x="24635" y="8490"/>
                    <a:pt x="25105" y="8208"/>
                    <a:pt x="25669" y="7080"/>
                  </a:cubicBezTo>
                  <a:cubicBezTo>
                    <a:pt x="26234" y="5952"/>
                    <a:pt x="22754" y="1156"/>
                    <a:pt x="21343" y="215"/>
                  </a:cubicBezTo>
                  <a:cubicBezTo>
                    <a:pt x="21116" y="64"/>
                    <a:pt x="20779" y="0"/>
                    <a:pt x="20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3"/>
            <p:cNvSpPr/>
            <p:nvPr/>
          </p:nvSpPr>
          <p:spPr>
            <a:xfrm>
              <a:off x="10277675" y="3231288"/>
              <a:ext cx="735825" cy="898050"/>
            </a:xfrm>
            <a:custGeom>
              <a:avLst/>
              <a:gdLst/>
              <a:ahLst/>
              <a:cxnLst/>
              <a:rect l="l" t="t" r="r" b="b"/>
              <a:pathLst>
                <a:path w="29433" h="35922" extrusionOk="0">
                  <a:moveTo>
                    <a:pt x="9241" y="0"/>
                  </a:moveTo>
                  <a:cubicBezTo>
                    <a:pt x="7403" y="0"/>
                    <a:pt x="5563" y="557"/>
                    <a:pt x="4703" y="1114"/>
                  </a:cubicBezTo>
                  <a:cubicBezTo>
                    <a:pt x="3104" y="2148"/>
                    <a:pt x="1882" y="2523"/>
                    <a:pt x="1882" y="2523"/>
                  </a:cubicBezTo>
                  <a:cubicBezTo>
                    <a:pt x="1882" y="2523"/>
                    <a:pt x="1" y="2523"/>
                    <a:pt x="1" y="4874"/>
                  </a:cubicBezTo>
                  <a:cubicBezTo>
                    <a:pt x="1" y="7225"/>
                    <a:pt x="2070" y="8541"/>
                    <a:pt x="2447" y="8541"/>
                  </a:cubicBezTo>
                  <a:cubicBezTo>
                    <a:pt x="2575" y="8541"/>
                    <a:pt x="3024" y="8475"/>
                    <a:pt x="3608" y="8475"/>
                  </a:cubicBezTo>
                  <a:cubicBezTo>
                    <a:pt x="4728" y="8475"/>
                    <a:pt x="6344" y="8719"/>
                    <a:pt x="7148" y="10140"/>
                  </a:cubicBezTo>
                  <a:cubicBezTo>
                    <a:pt x="8370" y="12303"/>
                    <a:pt x="10063" y="16064"/>
                    <a:pt x="11567" y="18415"/>
                  </a:cubicBezTo>
                  <a:cubicBezTo>
                    <a:pt x="13071" y="20766"/>
                    <a:pt x="14388" y="21988"/>
                    <a:pt x="15986" y="22458"/>
                  </a:cubicBezTo>
                  <a:cubicBezTo>
                    <a:pt x="17585" y="22929"/>
                    <a:pt x="19466" y="26030"/>
                    <a:pt x="19277" y="28475"/>
                  </a:cubicBezTo>
                  <a:cubicBezTo>
                    <a:pt x="19089" y="30921"/>
                    <a:pt x="18055" y="34306"/>
                    <a:pt x="19277" y="35529"/>
                  </a:cubicBezTo>
                  <a:cubicBezTo>
                    <a:pt x="19547" y="35798"/>
                    <a:pt x="19917" y="35921"/>
                    <a:pt x="20347" y="35921"/>
                  </a:cubicBezTo>
                  <a:cubicBezTo>
                    <a:pt x="21865" y="35921"/>
                    <a:pt x="24123" y="34383"/>
                    <a:pt x="25295" y="32332"/>
                  </a:cubicBezTo>
                  <a:cubicBezTo>
                    <a:pt x="26800" y="29699"/>
                    <a:pt x="25389" y="30074"/>
                    <a:pt x="25671" y="26784"/>
                  </a:cubicBezTo>
                  <a:cubicBezTo>
                    <a:pt x="25953" y="23492"/>
                    <a:pt x="29433" y="20954"/>
                    <a:pt x="27363" y="15688"/>
                  </a:cubicBezTo>
                  <a:cubicBezTo>
                    <a:pt x="25295" y="10422"/>
                    <a:pt x="17583" y="10045"/>
                    <a:pt x="16456" y="9952"/>
                  </a:cubicBezTo>
                  <a:cubicBezTo>
                    <a:pt x="16456" y="9952"/>
                    <a:pt x="15422" y="4122"/>
                    <a:pt x="13354" y="1584"/>
                  </a:cubicBezTo>
                  <a:cubicBezTo>
                    <a:pt x="12399" y="411"/>
                    <a:pt x="10821" y="0"/>
                    <a:pt x="9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3"/>
            <p:cNvSpPr/>
            <p:nvPr/>
          </p:nvSpPr>
          <p:spPr>
            <a:xfrm>
              <a:off x="9177525" y="3937813"/>
              <a:ext cx="923150" cy="626925"/>
            </a:xfrm>
            <a:custGeom>
              <a:avLst/>
              <a:gdLst/>
              <a:ahLst/>
              <a:cxnLst/>
              <a:rect l="l" t="t" r="r" b="b"/>
              <a:pathLst>
                <a:path w="36926" h="25077" extrusionOk="0">
                  <a:moveTo>
                    <a:pt x="22417" y="0"/>
                  </a:moveTo>
                  <a:cubicBezTo>
                    <a:pt x="22228" y="0"/>
                    <a:pt x="22057" y="38"/>
                    <a:pt x="21909" y="121"/>
                  </a:cubicBezTo>
                  <a:cubicBezTo>
                    <a:pt x="20216" y="1061"/>
                    <a:pt x="1" y="17610"/>
                    <a:pt x="1" y="17610"/>
                  </a:cubicBezTo>
                  <a:lnTo>
                    <a:pt x="4420" y="21183"/>
                  </a:lnTo>
                  <a:lnTo>
                    <a:pt x="21722" y="11310"/>
                  </a:lnTo>
                  <a:cubicBezTo>
                    <a:pt x="21722" y="11310"/>
                    <a:pt x="23885" y="15165"/>
                    <a:pt x="26234" y="18739"/>
                  </a:cubicBezTo>
                  <a:cubicBezTo>
                    <a:pt x="28585" y="22312"/>
                    <a:pt x="32818" y="24662"/>
                    <a:pt x="34885" y="25039"/>
                  </a:cubicBezTo>
                  <a:cubicBezTo>
                    <a:pt x="35028" y="25064"/>
                    <a:pt x="35159" y="25077"/>
                    <a:pt x="35281" y="25077"/>
                  </a:cubicBezTo>
                  <a:cubicBezTo>
                    <a:pt x="36925" y="25077"/>
                    <a:pt x="36721" y="22795"/>
                    <a:pt x="36108" y="20431"/>
                  </a:cubicBezTo>
                  <a:cubicBezTo>
                    <a:pt x="35451" y="17892"/>
                    <a:pt x="30278" y="6609"/>
                    <a:pt x="28210" y="4069"/>
                  </a:cubicBezTo>
                  <a:cubicBezTo>
                    <a:pt x="28210" y="4069"/>
                    <a:pt x="24375" y="0"/>
                    <a:pt x="2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3"/>
            <p:cNvSpPr/>
            <p:nvPr/>
          </p:nvSpPr>
          <p:spPr>
            <a:xfrm>
              <a:off x="10016750" y="3695763"/>
              <a:ext cx="759300" cy="893875"/>
            </a:xfrm>
            <a:custGeom>
              <a:avLst/>
              <a:gdLst/>
              <a:ahLst/>
              <a:cxnLst/>
              <a:rect l="l" t="t" r="r" b="b"/>
              <a:pathLst>
                <a:path w="30372" h="35755" extrusionOk="0">
                  <a:moveTo>
                    <a:pt x="15103" y="0"/>
                  </a:moveTo>
                  <a:cubicBezTo>
                    <a:pt x="13223" y="0"/>
                    <a:pt x="11048" y="941"/>
                    <a:pt x="10531" y="2751"/>
                  </a:cubicBezTo>
                  <a:cubicBezTo>
                    <a:pt x="9968" y="4725"/>
                    <a:pt x="5360" y="11307"/>
                    <a:pt x="5078" y="11965"/>
                  </a:cubicBezTo>
                  <a:cubicBezTo>
                    <a:pt x="4795" y="12623"/>
                    <a:pt x="1" y="17983"/>
                    <a:pt x="1" y="17983"/>
                  </a:cubicBezTo>
                  <a:lnTo>
                    <a:pt x="13071" y="35755"/>
                  </a:lnTo>
                  <a:cubicBezTo>
                    <a:pt x="13071" y="35755"/>
                    <a:pt x="17865" y="34532"/>
                    <a:pt x="18242" y="30582"/>
                  </a:cubicBezTo>
                  <a:cubicBezTo>
                    <a:pt x="18619" y="26633"/>
                    <a:pt x="18430" y="23248"/>
                    <a:pt x="21533" y="19581"/>
                  </a:cubicBezTo>
                  <a:cubicBezTo>
                    <a:pt x="24635" y="15914"/>
                    <a:pt x="29619" y="9896"/>
                    <a:pt x="29995" y="5664"/>
                  </a:cubicBezTo>
                  <a:cubicBezTo>
                    <a:pt x="30372" y="1433"/>
                    <a:pt x="27080" y="775"/>
                    <a:pt x="25200" y="586"/>
                  </a:cubicBezTo>
                  <a:cubicBezTo>
                    <a:pt x="23320" y="399"/>
                    <a:pt x="21533" y="23"/>
                    <a:pt x="21533" y="23"/>
                  </a:cubicBezTo>
                  <a:lnTo>
                    <a:pt x="19558" y="306"/>
                  </a:lnTo>
                  <a:cubicBezTo>
                    <a:pt x="19558" y="306"/>
                    <a:pt x="17583" y="211"/>
                    <a:pt x="15609" y="24"/>
                  </a:cubicBezTo>
                  <a:cubicBezTo>
                    <a:pt x="15444" y="8"/>
                    <a:pt x="15274" y="0"/>
                    <a:pt x="15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3"/>
            <p:cNvSpPr/>
            <p:nvPr/>
          </p:nvSpPr>
          <p:spPr>
            <a:xfrm>
              <a:off x="10078175" y="3848488"/>
              <a:ext cx="220675" cy="303925"/>
            </a:xfrm>
            <a:custGeom>
              <a:avLst/>
              <a:gdLst/>
              <a:ahLst/>
              <a:cxnLst/>
              <a:rect l="l" t="t" r="r" b="b"/>
              <a:pathLst>
                <a:path w="8827" h="12157" extrusionOk="0">
                  <a:moveTo>
                    <a:pt x="6328" y="1"/>
                  </a:moveTo>
                  <a:cubicBezTo>
                    <a:pt x="4791" y="2532"/>
                    <a:pt x="2803" y="5432"/>
                    <a:pt x="2621" y="5856"/>
                  </a:cubicBezTo>
                  <a:cubicBezTo>
                    <a:pt x="2481" y="6182"/>
                    <a:pt x="1227" y="7670"/>
                    <a:pt x="1" y="9083"/>
                  </a:cubicBezTo>
                  <a:lnTo>
                    <a:pt x="3749" y="12156"/>
                  </a:lnTo>
                  <a:lnTo>
                    <a:pt x="8826" y="5386"/>
                  </a:lnTo>
                  <a:cubicBezTo>
                    <a:pt x="8826" y="5386"/>
                    <a:pt x="8263" y="4634"/>
                    <a:pt x="7792" y="3787"/>
                  </a:cubicBezTo>
                  <a:cubicBezTo>
                    <a:pt x="7322" y="2942"/>
                    <a:pt x="8356" y="1249"/>
                    <a:pt x="8356" y="1249"/>
                  </a:cubicBezTo>
                  <a:lnTo>
                    <a:pt x="6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3"/>
            <p:cNvSpPr/>
            <p:nvPr/>
          </p:nvSpPr>
          <p:spPr>
            <a:xfrm>
              <a:off x="10449575" y="3614063"/>
              <a:ext cx="161975" cy="229550"/>
            </a:xfrm>
            <a:custGeom>
              <a:avLst/>
              <a:gdLst/>
              <a:ahLst/>
              <a:cxnLst/>
              <a:rect l="l" t="t" r="r" b="b"/>
              <a:pathLst>
                <a:path w="6479" h="9182" extrusionOk="0">
                  <a:moveTo>
                    <a:pt x="3657" y="0"/>
                  </a:moveTo>
                  <a:lnTo>
                    <a:pt x="835" y="753"/>
                  </a:lnTo>
                  <a:cubicBezTo>
                    <a:pt x="835" y="753"/>
                    <a:pt x="1776" y="2257"/>
                    <a:pt x="835" y="4326"/>
                  </a:cubicBezTo>
                  <a:cubicBezTo>
                    <a:pt x="1" y="6161"/>
                    <a:pt x="351" y="9181"/>
                    <a:pt x="1820" y="9181"/>
                  </a:cubicBezTo>
                  <a:cubicBezTo>
                    <a:pt x="2006" y="9181"/>
                    <a:pt x="2211" y="9133"/>
                    <a:pt x="2433" y="9027"/>
                  </a:cubicBezTo>
                  <a:cubicBezTo>
                    <a:pt x="4407" y="8086"/>
                    <a:pt x="6478" y="3949"/>
                    <a:pt x="6478" y="3949"/>
                  </a:cubicBezTo>
                  <a:cubicBezTo>
                    <a:pt x="6478" y="3949"/>
                    <a:pt x="4315" y="1693"/>
                    <a:pt x="3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3"/>
            <p:cNvSpPr/>
            <p:nvPr/>
          </p:nvSpPr>
          <p:spPr>
            <a:xfrm>
              <a:off x="10323150" y="3343563"/>
              <a:ext cx="222575" cy="312250"/>
            </a:xfrm>
            <a:custGeom>
              <a:avLst/>
              <a:gdLst/>
              <a:ahLst/>
              <a:cxnLst/>
              <a:rect l="l" t="t" r="r" b="b"/>
              <a:pathLst>
                <a:path w="8903" h="12490" extrusionOk="0">
                  <a:moveTo>
                    <a:pt x="2304" y="1"/>
                  </a:moveTo>
                  <a:cubicBezTo>
                    <a:pt x="1706" y="1"/>
                    <a:pt x="1" y="129"/>
                    <a:pt x="158" y="1606"/>
                  </a:cubicBezTo>
                  <a:cubicBezTo>
                    <a:pt x="158" y="1606"/>
                    <a:pt x="2037" y="11949"/>
                    <a:pt x="4013" y="12419"/>
                  </a:cubicBezTo>
                  <a:cubicBezTo>
                    <a:pt x="4214" y="12467"/>
                    <a:pt x="4424" y="12489"/>
                    <a:pt x="4637" y="12489"/>
                  </a:cubicBezTo>
                  <a:cubicBezTo>
                    <a:pt x="6515" y="12489"/>
                    <a:pt x="8714" y="10820"/>
                    <a:pt x="8714" y="10820"/>
                  </a:cubicBezTo>
                  <a:cubicBezTo>
                    <a:pt x="8714" y="10820"/>
                    <a:pt x="8055" y="9786"/>
                    <a:pt x="7962" y="8187"/>
                  </a:cubicBezTo>
                  <a:cubicBezTo>
                    <a:pt x="7867" y="6588"/>
                    <a:pt x="8902" y="4709"/>
                    <a:pt x="7773" y="4050"/>
                  </a:cubicBezTo>
                  <a:cubicBezTo>
                    <a:pt x="6644" y="3392"/>
                    <a:pt x="6363" y="4332"/>
                    <a:pt x="4482" y="2358"/>
                  </a:cubicBezTo>
                  <a:cubicBezTo>
                    <a:pt x="2602" y="383"/>
                    <a:pt x="2507" y="7"/>
                    <a:pt x="2507" y="7"/>
                  </a:cubicBezTo>
                  <a:cubicBezTo>
                    <a:pt x="2507" y="7"/>
                    <a:pt x="2430" y="1"/>
                    <a:pt x="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3"/>
            <p:cNvSpPr/>
            <p:nvPr/>
          </p:nvSpPr>
          <p:spPr>
            <a:xfrm>
              <a:off x="9892150" y="3940813"/>
              <a:ext cx="580650" cy="296225"/>
            </a:xfrm>
            <a:custGeom>
              <a:avLst/>
              <a:gdLst/>
              <a:ahLst/>
              <a:cxnLst/>
              <a:rect l="l" t="t" r="r" b="b"/>
              <a:pathLst>
                <a:path w="23226" h="11849" extrusionOk="0">
                  <a:moveTo>
                    <a:pt x="8275" y="1"/>
                  </a:moveTo>
                  <a:lnTo>
                    <a:pt x="0" y="4231"/>
                  </a:lnTo>
                  <a:lnTo>
                    <a:pt x="13823" y="11848"/>
                  </a:lnTo>
                  <a:lnTo>
                    <a:pt x="23226" y="6207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3"/>
            <p:cNvSpPr/>
            <p:nvPr/>
          </p:nvSpPr>
          <p:spPr>
            <a:xfrm>
              <a:off x="9791050" y="3757463"/>
              <a:ext cx="446675" cy="479575"/>
            </a:xfrm>
            <a:custGeom>
              <a:avLst/>
              <a:gdLst/>
              <a:ahLst/>
              <a:cxnLst/>
              <a:rect l="l" t="t" r="r" b="b"/>
              <a:pathLst>
                <a:path w="17867" h="19183" extrusionOk="0">
                  <a:moveTo>
                    <a:pt x="1" y="1"/>
                  </a:moveTo>
                  <a:lnTo>
                    <a:pt x="4044" y="11565"/>
                  </a:lnTo>
                  <a:lnTo>
                    <a:pt x="17867" y="19182"/>
                  </a:lnTo>
                  <a:lnTo>
                    <a:pt x="15329" y="49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10200100" y="3690338"/>
              <a:ext cx="622975" cy="596050"/>
            </a:xfrm>
            <a:custGeom>
              <a:avLst/>
              <a:gdLst/>
              <a:ahLst/>
              <a:cxnLst/>
              <a:rect l="l" t="t" r="r" b="b"/>
              <a:pathLst>
                <a:path w="24919" h="23842" extrusionOk="0">
                  <a:moveTo>
                    <a:pt x="21550" y="0"/>
                  </a:moveTo>
                  <a:cubicBezTo>
                    <a:pt x="20367" y="0"/>
                    <a:pt x="18970" y="612"/>
                    <a:pt x="17678" y="2215"/>
                  </a:cubicBezTo>
                  <a:lnTo>
                    <a:pt x="18525" y="4848"/>
                  </a:lnTo>
                  <a:lnTo>
                    <a:pt x="19934" y="17635"/>
                  </a:lnTo>
                  <a:cubicBezTo>
                    <a:pt x="19934" y="17635"/>
                    <a:pt x="16456" y="18764"/>
                    <a:pt x="13164" y="19328"/>
                  </a:cubicBezTo>
                  <a:cubicBezTo>
                    <a:pt x="9874" y="19892"/>
                    <a:pt x="8087" y="19893"/>
                    <a:pt x="8087" y="19893"/>
                  </a:cubicBezTo>
                  <a:cubicBezTo>
                    <a:pt x="8087" y="19893"/>
                    <a:pt x="6959" y="18482"/>
                    <a:pt x="5924" y="18200"/>
                  </a:cubicBezTo>
                  <a:cubicBezTo>
                    <a:pt x="5407" y="18059"/>
                    <a:pt x="5054" y="18035"/>
                    <a:pt x="4714" y="18035"/>
                  </a:cubicBezTo>
                  <a:cubicBezTo>
                    <a:pt x="4542" y="18035"/>
                    <a:pt x="4374" y="18041"/>
                    <a:pt x="4188" y="18041"/>
                  </a:cubicBezTo>
                  <a:cubicBezTo>
                    <a:pt x="4006" y="18041"/>
                    <a:pt x="3807" y="18035"/>
                    <a:pt x="3574" y="18012"/>
                  </a:cubicBezTo>
                  <a:cubicBezTo>
                    <a:pt x="3190" y="17973"/>
                    <a:pt x="2837" y="17935"/>
                    <a:pt x="2574" y="17935"/>
                  </a:cubicBezTo>
                  <a:cubicBezTo>
                    <a:pt x="2192" y="17935"/>
                    <a:pt x="1997" y="18016"/>
                    <a:pt x="2163" y="18294"/>
                  </a:cubicBezTo>
                  <a:cubicBezTo>
                    <a:pt x="2445" y="18764"/>
                    <a:pt x="2727" y="18671"/>
                    <a:pt x="3667" y="18764"/>
                  </a:cubicBezTo>
                  <a:cubicBezTo>
                    <a:pt x="4608" y="18858"/>
                    <a:pt x="5454" y="19987"/>
                    <a:pt x="5454" y="19987"/>
                  </a:cubicBezTo>
                  <a:lnTo>
                    <a:pt x="2727" y="21397"/>
                  </a:lnTo>
                  <a:cubicBezTo>
                    <a:pt x="2727" y="21397"/>
                    <a:pt x="1129" y="20833"/>
                    <a:pt x="564" y="20833"/>
                  </a:cubicBezTo>
                  <a:cubicBezTo>
                    <a:pt x="1" y="20833"/>
                    <a:pt x="282" y="21209"/>
                    <a:pt x="282" y="21209"/>
                  </a:cubicBezTo>
                  <a:cubicBezTo>
                    <a:pt x="282" y="21209"/>
                    <a:pt x="1881" y="21773"/>
                    <a:pt x="2539" y="22431"/>
                  </a:cubicBezTo>
                  <a:cubicBezTo>
                    <a:pt x="3197" y="23090"/>
                    <a:pt x="4231" y="23842"/>
                    <a:pt x="5267" y="23842"/>
                  </a:cubicBezTo>
                  <a:cubicBezTo>
                    <a:pt x="6300" y="23842"/>
                    <a:pt x="10251" y="22244"/>
                    <a:pt x="10251" y="22244"/>
                  </a:cubicBezTo>
                  <a:cubicBezTo>
                    <a:pt x="10251" y="22244"/>
                    <a:pt x="16926" y="22056"/>
                    <a:pt x="17960" y="22056"/>
                  </a:cubicBezTo>
                  <a:lnTo>
                    <a:pt x="23696" y="18389"/>
                  </a:lnTo>
                  <a:cubicBezTo>
                    <a:pt x="23696" y="18389"/>
                    <a:pt x="24918" y="3625"/>
                    <a:pt x="24260" y="1745"/>
                  </a:cubicBezTo>
                  <a:cubicBezTo>
                    <a:pt x="23914" y="756"/>
                    <a:pt x="22864" y="0"/>
                    <a:pt x="21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3"/>
            <p:cNvSpPr/>
            <p:nvPr/>
          </p:nvSpPr>
          <p:spPr>
            <a:xfrm>
              <a:off x="10200100" y="3917988"/>
              <a:ext cx="607850" cy="368400"/>
            </a:xfrm>
            <a:custGeom>
              <a:avLst/>
              <a:gdLst/>
              <a:ahLst/>
              <a:cxnLst/>
              <a:rect l="l" t="t" r="r" b="b"/>
              <a:pathLst>
                <a:path w="24314" h="14736" extrusionOk="0">
                  <a:moveTo>
                    <a:pt x="24314" y="1"/>
                  </a:moveTo>
                  <a:lnTo>
                    <a:pt x="19120" y="1149"/>
                  </a:lnTo>
                  <a:lnTo>
                    <a:pt x="19934" y="8529"/>
                  </a:lnTo>
                  <a:cubicBezTo>
                    <a:pt x="19934" y="8529"/>
                    <a:pt x="16456" y="9658"/>
                    <a:pt x="13164" y="10222"/>
                  </a:cubicBezTo>
                  <a:cubicBezTo>
                    <a:pt x="9873" y="10786"/>
                    <a:pt x="8087" y="10787"/>
                    <a:pt x="8087" y="10787"/>
                  </a:cubicBezTo>
                  <a:cubicBezTo>
                    <a:pt x="8087" y="10787"/>
                    <a:pt x="6958" y="9376"/>
                    <a:pt x="5924" y="9094"/>
                  </a:cubicBezTo>
                  <a:cubicBezTo>
                    <a:pt x="5407" y="8953"/>
                    <a:pt x="5054" y="8929"/>
                    <a:pt x="4713" y="8929"/>
                  </a:cubicBezTo>
                  <a:cubicBezTo>
                    <a:pt x="4541" y="8929"/>
                    <a:pt x="4373" y="8935"/>
                    <a:pt x="4187" y="8935"/>
                  </a:cubicBezTo>
                  <a:cubicBezTo>
                    <a:pt x="4005" y="8935"/>
                    <a:pt x="3806" y="8929"/>
                    <a:pt x="3573" y="8906"/>
                  </a:cubicBezTo>
                  <a:cubicBezTo>
                    <a:pt x="3189" y="8867"/>
                    <a:pt x="2836" y="8829"/>
                    <a:pt x="2573" y="8829"/>
                  </a:cubicBezTo>
                  <a:cubicBezTo>
                    <a:pt x="2191" y="8829"/>
                    <a:pt x="1996" y="8910"/>
                    <a:pt x="2163" y="9188"/>
                  </a:cubicBezTo>
                  <a:cubicBezTo>
                    <a:pt x="2445" y="9658"/>
                    <a:pt x="2727" y="9565"/>
                    <a:pt x="3667" y="9658"/>
                  </a:cubicBezTo>
                  <a:cubicBezTo>
                    <a:pt x="4608" y="9752"/>
                    <a:pt x="5454" y="10881"/>
                    <a:pt x="5454" y="10881"/>
                  </a:cubicBezTo>
                  <a:lnTo>
                    <a:pt x="2727" y="12291"/>
                  </a:lnTo>
                  <a:cubicBezTo>
                    <a:pt x="2727" y="12291"/>
                    <a:pt x="1128" y="11727"/>
                    <a:pt x="564" y="11727"/>
                  </a:cubicBezTo>
                  <a:cubicBezTo>
                    <a:pt x="1" y="11727"/>
                    <a:pt x="282" y="12103"/>
                    <a:pt x="282" y="12103"/>
                  </a:cubicBezTo>
                  <a:cubicBezTo>
                    <a:pt x="282" y="12103"/>
                    <a:pt x="1880" y="12667"/>
                    <a:pt x="2539" y="13325"/>
                  </a:cubicBezTo>
                  <a:cubicBezTo>
                    <a:pt x="3197" y="13984"/>
                    <a:pt x="4231" y="14736"/>
                    <a:pt x="5265" y="14736"/>
                  </a:cubicBezTo>
                  <a:cubicBezTo>
                    <a:pt x="6300" y="14736"/>
                    <a:pt x="10249" y="13138"/>
                    <a:pt x="10249" y="13138"/>
                  </a:cubicBezTo>
                  <a:cubicBezTo>
                    <a:pt x="10249" y="13138"/>
                    <a:pt x="16926" y="12950"/>
                    <a:pt x="17960" y="12950"/>
                  </a:cubicBezTo>
                  <a:lnTo>
                    <a:pt x="23696" y="9283"/>
                  </a:lnTo>
                  <a:cubicBezTo>
                    <a:pt x="23696" y="9283"/>
                    <a:pt x="24094" y="4477"/>
                    <a:pt x="24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3"/>
            <p:cNvSpPr/>
            <p:nvPr/>
          </p:nvSpPr>
          <p:spPr>
            <a:xfrm>
              <a:off x="10590625" y="4086638"/>
              <a:ext cx="462825" cy="606475"/>
            </a:xfrm>
            <a:custGeom>
              <a:avLst/>
              <a:gdLst/>
              <a:ahLst/>
              <a:cxnLst/>
              <a:rect l="l" t="t" r="r" b="b"/>
              <a:pathLst>
                <a:path w="18513" h="24259" extrusionOk="0">
                  <a:moveTo>
                    <a:pt x="13532" y="0"/>
                  </a:moveTo>
                  <a:cubicBezTo>
                    <a:pt x="12936" y="105"/>
                    <a:pt x="12252" y="319"/>
                    <a:pt x="12306" y="749"/>
                  </a:cubicBezTo>
                  <a:cubicBezTo>
                    <a:pt x="12401" y="1502"/>
                    <a:pt x="12117" y="15230"/>
                    <a:pt x="10708" y="17393"/>
                  </a:cubicBezTo>
                  <a:cubicBezTo>
                    <a:pt x="9299" y="19556"/>
                    <a:pt x="3279" y="21153"/>
                    <a:pt x="1493" y="21248"/>
                  </a:cubicBezTo>
                  <a:cubicBezTo>
                    <a:pt x="1429" y="21252"/>
                    <a:pt x="1361" y="21253"/>
                    <a:pt x="1289" y="21253"/>
                  </a:cubicBezTo>
                  <a:cubicBezTo>
                    <a:pt x="933" y="21253"/>
                    <a:pt x="488" y="21215"/>
                    <a:pt x="0" y="21152"/>
                  </a:cubicBezTo>
                  <a:lnTo>
                    <a:pt x="0" y="21152"/>
                  </a:lnTo>
                  <a:cubicBezTo>
                    <a:pt x="2685" y="22538"/>
                    <a:pt x="5391" y="24182"/>
                    <a:pt x="7982" y="24257"/>
                  </a:cubicBezTo>
                  <a:cubicBezTo>
                    <a:pt x="8013" y="24258"/>
                    <a:pt x="8045" y="24258"/>
                    <a:pt x="8077" y="24258"/>
                  </a:cubicBezTo>
                  <a:cubicBezTo>
                    <a:pt x="11375" y="24258"/>
                    <a:pt x="16640" y="19535"/>
                    <a:pt x="17572" y="17393"/>
                  </a:cubicBezTo>
                  <a:cubicBezTo>
                    <a:pt x="18512" y="15230"/>
                    <a:pt x="17008" y="9964"/>
                    <a:pt x="16915" y="9119"/>
                  </a:cubicBezTo>
                  <a:cubicBezTo>
                    <a:pt x="16820" y="8272"/>
                    <a:pt x="17290" y="7990"/>
                    <a:pt x="17855" y="6861"/>
                  </a:cubicBezTo>
                  <a:cubicBezTo>
                    <a:pt x="18419" y="5734"/>
                    <a:pt x="14944" y="945"/>
                    <a:pt x="13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3"/>
            <p:cNvSpPr/>
            <p:nvPr/>
          </p:nvSpPr>
          <p:spPr>
            <a:xfrm>
              <a:off x="10566825" y="4241713"/>
              <a:ext cx="82275" cy="87000"/>
            </a:xfrm>
            <a:custGeom>
              <a:avLst/>
              <a:gdLst/>
              <a:ahLst/>
              <a:cxnLst/>
              <a:rect l="l" t="t" r="r" b="b"/>
              <a:pathLst>
                <a:path w="3291" h="3480" extrusionOk="0">
                  <a:moveTo>
                    <a:pt x="3291" y="1"/>
                  </a:moveTo>
                  <a:lnTo>
                    <a:pt x="1" y="34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9123450" y="3973738"/>
              <a:ext cx="1262400" cy="656825"/>
            </a:xfrm>
            <a:custGeom>
              <a:avLst/>
              <a:gdLst/>
              <a:ahLst/>
              <a:cxnLst/>
              <a:rect l="l" t="t" r="r" b="b"/>
              <a:pathLst>
                <a:path w="50496" h="26273" extrusionOk="0">
                  <a:moveTo>
                    <a:pt x="31201" y="0"/>
                  </a:moveTo>
                  <a:cubicBezTo>
                    <a:pt x="30099" y="0"/>
                    <a:pt x="22347" y="8392"/>
                    <a:pt x="16456" y="12412"/>
                  </a:cubicBezTo>
                  <a:cubicBezTo>
                    <a:pt x="10533" y="16456"/>
                    <a:pt x="753" y="21627"/>
                    <a:pt x="378" y="22003"/>
                  </a:cubicBezTo>
                  <a:cubicBezTo>
                    <a:pt x="1" y="22378"/>
                    <a:pt x="3292" y="22755"/>
                    <a:pt x="6865" y="22755"/>
                  </a:cubicBezTo>
                  <a:cubicBezTo>
                    <a:pt x="10438" y="22755"/>
                    <a:pt x="12977" y="22097"/>
                    <a:pt x="13635" y="21250"/>
                  </a:cubicBezTo>
                  <a:cubicBezTo>
                    <a:pt x="14293" y="20405"/>
                    <a:pt x="13541" y="18994"/>
                    <a:pt x="13541" y="18994"/>
                  </a:cubicBezTo>
                  <a:cubicBezTo>
                    <a:pt x="13541" y="18994"/>
                    <a:pt x="22097" y="15232"/>
                    <a:pt x="24825" y="14387"/>
                  </a:cubicBezTo>
                  <a:cubicBezTo>
                    <a:pt x="27552" y="13540"/>
                    <a:pt x="29620" y="11377"/>
                    <a:pt x="29620" y="11377"/>
                  </a:cubicBezTo>
                  <a:cubicBezTo>
                    <a:pt x="29620" y="11377"/>
                    <a:pt x="35449" y="22661"/>
                    <a:pt x="38082" y="24447"/>
                  </a:cubicBezTo>
                  <a:cubicBezTo>
                    <a:pt x="39509" y="25415"/>
                    <a:pt x="41735" y="26273"/>
                    <a:pt x="44178" y="26273"/>
                  </a:cubicBezTo>
                  <a:cubicBezTo>
                    <a:pt x="46246" y="26273"/>
                    <a:pt x="48469" y="25659"/>
                    <a:pt x="50495" y="23978"/>
                  </a:cubicBezTo>
                  <a:cubicBezTo>
                    <a:pt x="50495" y="23978"/>
                    <a:pt x="48708" y="20405"/>
                    <a:pt x="44571" y="14387"/>
                  </a:cubicBezTo>
                  <a:cubicBezTo>
                    <a:pt x="40434" y="8370"/>
                    <a:pt x="32253" y="94"/>
                    <a:pt x="31219" y="1"/>
                  </a:cubicBezTo>
                  <a:cubicBezTo>
                    <a:pt x="31213" y="0"/>
                    <a:pt x="31207" y="0"/>
                    <a:pt x="3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9123450" y="4304763"/>
              <a:ext cx="452825" cy="237850"/>
            </a:xfrm>
            <a:custGeom>
              <a:avLst/>
              <a:gdLst/>
              <a:ahLst/>
              <a:cxnLst/>
              <a:rect l="l" t="t" r="r" b="b"/>
              <a:pathLst>
                <a:path w="18113" h="9514" extrusionOk="0">
                  <a:moveTo>
                    <a:pt x="15212" y="0"/>
                  </a:moveTo>
                  <a:lnTo>
                    <a:pt x="15212" y="0"/>
                  </a:lnTo>
                  <a:cubicBezTo>
                    <a:pt x="9258" y="3889"/>
                    <a:pt x="728" y="8411"/>
                    <a:pt x="378" y="8762"/>
                  </a:cubicBezTo>
                  <a:cubicBezTo>
                    <a:pt x="1" y="9138"/>
                    <a:pt x="3292" y="9514"/>
                    <a:pt x="6865" y="9514"/>
                  </a:cubicBezTo>
                  <a:cubicBezTo>
                    <a:pt x="10438" y="9514"/>
                    <a:pt x="12977" y="8856"/>
                    <a:pt x="13635" y="8009"/>
                  </a:cubicBezTo>
                  <a:cubicBezTo>
                    <a:pt x="14293" y="7164"/>
                    <a:pt x="13541" y="5753"/>
                    <a:pt x="13541" y="5753"/>
                  </a:cubicBezTo>
                  <a:cubicBezTo>
                    <a:pt x="13541" y="5753"/>
                    <a:pt x="15653" y="4825"/>
                    <a:pt x="18113" y="3787"/>
                  </a:cubicBezTo>
                  <a:cubicBezTo>
                    <a:pt x="17428" y="3461"/>
                    <a:pt x="16715" y="2958"/>
                    <a:pt x="16079" y="2180"/>
                  </a:cubicBezTo>
                  <a:cubicBezTo>
                    <a:pt x="15406" y="1353"/>
                    <a:pt x="15195" y="618"/>
                    <a:pt x="15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8879000" y="4340438"/>
              <a:ext cx="427825" cy="263525"/>
            </a:xfrm>
            <a:custGeom>
              <a:avLst/>
              <a:gdLst/>
              <a:ahLst/>
              <a:cxnLst/>
              <a:rect l="l" t="t" r="r" b="b"/>
              <a:pathLst>
                <a:path w="17113" h="10541" extrusionOk="0">
                  <a:moveTo>
                    <a:pt x="13916" y="1"/>
                  </a:moveTo>
                  <a:cubicBezTo>
                    <a:pt x="13916" y="1"/>
                    <a:pt x="4513" y="6677"/>
                    <a:pt x="3291" y="7711"/>
                  </a:cubicBezTo>
                  <a:cubicBezTo>
                    <a:pt x="2068" y="8745"/>
                    <a:pt x="0" y="9309"/>
                    <a:pt x="846" y="10061"/>
                  </a:cubicBezTo>
                  <a:cubicBezTo>
                    <a:pt x="1217" y="10392"/>
                    <a:pt x="2023" y="10541"/>
                    <a:pt x="2929" y="10541"/>
                  </a:cubicBezTo>
                  <a:cubicBezTo>
                    <a:pt x="4089" y="10541"/>
                    <a:pt x="5413" y="10296"/>
                    <a:pt x="6205" y="9874"/>
                  </a:cubicBezTo>
                  <a:cubicBezTo>
                    <a:pt x="7535" y="9164"/>
                    <a:pt x="8697" y="8455"/>
                    <a:pt x="9849" y="8455"/>
                  </a:cubicBezTo>
                  <a:cubicBezTo>
                    <a:pt x="9920" y="8455"/>
                    <a:pt x="9990" y="8458"/>
                    <a:pt x="10061" y="8463"/>
                  </a:cubicBezTo>
                  <a:cubicBezTo>
                    <a:pt x="10161" y="8471"/>
                    <a:pt x="10261" y="8475"/>
                    <a:pt x="10361" y="8475"/>
                  </a:cubicBezTo>
                  <a:cubicBezTo>
                    <a:pt x="11465" y="8475"/>
                    <a:pt x="12458" y="7994"/>
                    <a:pt x="12976" y="6959"/>
                  </a:cubicBezTo>
                  <a:cubicBezTo>
                    <a:pt x="13541" y="5830"/>
                    <a:pt x="13541" y="5454"/>
                    <a:pt x="13541" y="5454"/>
                  </a:cubicBezTo>
                  <a:lnTo>
                    <a:pt x="16831" y="3479"/>
                  </a:lnTo>
                  <a:cubicBezTo>
                    <a:pt x="16831" y="3479"/>
                    <a:pt x="17113" y="2070"/>
                    <a:pt x="16079" y="1129"/>
                  </a:cubicBezTo>
                  <a:cubicBezTo>
                    <a:pt x="15045" y="189"/>
                    <a:pt x="13916" y="1"/>
                    <a:pt x="13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5"/>
          <p:cNvSpPr/>
          <p:nvPr/>
        </p:nvSpPr>
        <p:spPr>
          <a:xfrm>
            <a:off x="2816400" y="1212261"/>
            <a:ext cx="3248066" cy="1843493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Çözüm</a:t>
            </a:r>
            <a:endParaRPr dirty="0"/>
          </a:p>
        </p:txBody>
      </p:sp>
      <p:sp>
        <p:nvSpPr>
          <p:cNvPr id="716" name="Google Shape;716;p55"/>
          <p:cNvSpPr txBox="1">
            <a:spLocks noGrp="1"/>
          </p:cNvSpPr>
          <p:nvPr>
            <p:ph type="subTitle" idx="1"/>
          </p:nvPr>
        </p:nvSpPr>
        <p:spPr>
          <a:xfrm>
            <a:off x="2976000" y="3429519"/>
            <a:ext cx="3192000" cy="1410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157575"/>
                </a:solidFill>
              </a:rPr>
              <a:t>U</a:t>
            </a:r>
            <a:r>
              <a:rPr lang="az-Latn-AZ" dirty="0" err="1">
                <a:solidFill>
                  <a:srgbClr val="157575"/>
                </a:solidFill>
              </a:rPr>
              <a:t>ygulamamız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sayesinde</a:t>
            </a:r>
            <a:r>
              <a:rPr lang="az-Latn-AZ" dirty="0">
                <a:solidFill>
                  <a:srgbClr val="157575"/>
                </a:solidFill>
              </a:rPr>
              <a:t> son </a:t>
            </a:r>
            <a:r>
              <a:rPr lang="az-Latn-AZ" dirty="0" err="1">
                <a:solidFill>
                  <a:srgbClr val="157575"/>
                </a:solidFill>
              </a:rPr>
              <a:t>kullanma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tarihi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yaklaşan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ürünler</a:t>
            </a:r>
            <a:r>
              <a:rPr lang="az-Latn-AZ" dirty="0">
                <a:solidFill>
                  <a:srgbClr val="157575"/>
                </a:solidFill>
              </a:rPr>
              <a:t> daha </a:t>
            </a:r>
            <a:r>
              <a:rPr lang="az-Latn-AZ" dirty="0" err="1">
                <a:solidFill>
                  <a:srgbClr val="157575"/>
                </a:solidFill>
              </a:rPr>
              <a:t>uygun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fiyata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müşteriye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ulaşıyor</a:t>
            </a:r>
            <a:r>
              <a:rPr lang="az-Latn-AZ" dirty="0">
                <a:solidFill>
                  <a:srgbClr val="157575"/>
                </a:solidFill>
              </a:rPr>
              <a:t>. Ayrıca </a:t>
            </a:r>
            <a:r>
              <a:rPr lang="az-Latn-AZ" dirty="0" err="1">
                <a:solidFill>
                  <a:srgbClr val="157575"/>
                </a:solidFill>
              </a:rPr>
              <a:t>barınaklar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ve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hayvanseverler</a:t>
            </a:r>
            <a:r>
              <a:rPr lang="az-Latn-AZ" dirty="0">
                <a:solidFill>
                  <a:srgbClr val="157575"/>
                </a:solidFill>
              </a:rPr>
              <a:t> daha </a:t>
            </a:r>
            <a:r>
              <a:rPr lang="az-Latn-AZ" dirty="0" err="1">
                <a:solidFill>
                  <a:srgbClr val="157575"/>
                </a:solidFill>
              </a:rPr>
              <a:t>uygun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fiyata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hayvanları</a:t>
            </a:r>
            <a:r>
              <a:rPr lang="az-Latn-AZ" dirty="0">
                <a:solidFill>
                  <a:srgbClr val="157575"/>
                </a:solidFill>
              </a:rPr>
              <a:t> </a:t>
            </a:r>
            <a:r>
              <a:rPr lang="az-Latn-AZ" dirty="0" err="1">
                <a:solidFill>
                  <a:srgbClr val="157575"/>
                </a:solidFill>
              </a:rPr>
              <a:t>besleyebiliyorlar</a:t>
            </a:r>
            <a:r>
              <a:rPr lang="az-Latn-AZ" dirty="0">
                <a:solidFill>
                  <a:srgbClr val="157575"/>
                </a:solidFill>
              </a:rPr>
              <a:t>. </a:t>
            </a:r>
            <a:endParaRPr lang="en-US" dirty="0">
              <a:solidFill>
                <a:srgbClr val="157575"/>
              </a:solidFill>
            </a:endParaRPr>
          </a:p>
        </p:txBody>
      </p:sp>
      <p:grpSp>
        <p:nvGrpSpPr>
          <p:cNvPr id="717" name="Google Shape;717;p55"/>
          <p:cNvGrpSpPr/>
          <p:nvPr/>
        </p:nvGrpSpPr>
        <p:grpSpPr>
          <a:xfrm>
            <a:off x="3076728" y="1151462"/>
            <a:ext cx="2767543" cy="2071519"/>
            <a:chOff x="390600" y="407550"/>
            <a:chExt cx="6545750" cy="4899525"/>
          </a:xfrm>
        </p:grpSpPr>
        <p:sp>
          <p:nvSpPr>
            <p:cNvPr id="718" name="Google Shape;718;p55"/>
            <p:cNvSpPr/>
            <p:nvPr/>
          </p:nvSpPr>
          <p:spPr>
            <a:xfrm>
              <a:off x="3681825" y="5048075"/>
              <a:ext cx="3097350" cy="237425"/>
            </a:xfrm>
            <a:custGeom>
              <a:avLst/>
              <a:gdLst/>
              <a:ahLst/>
              <a:cxnLst/>
              <a:rect l="l" t="t" r="r" b="b"/>
              <a:pathLst>
                <a:path w="123894" h="9497" extrusionOk="0">
                  <a:moveTo>
                    <a:pt x="61948" y="0"/>
                  </a:moveTo>
                  <a:cubicBezTo>
                    <a:pt x="45518" y="0"/>
                    <a:pt x="29762" y="500"/>
                    <a:pt x="18145" y="1391"/>
                  </a:cubicBezTo>
                  <a:cubicBezTo>
                    <a:pt x="6526" y="2281"/>
                    <a:pt x="0" y="3489"/>
                    <a:pt x="0" y="4748"/>
                  </a:cubicBezTo>
                  <a:cubicBezTo>
                    <a:pt x="0" y="6007"/>
                    <a:pt x="6526" y="7215"/>
                    <a:pt x="18145" y="8106"/>
                  </a:cubicBezTo>
                  <a:cubicBezTo>
                    <a:pt x="29762" y="8996"/>
                    <a:pt x="45518" y="9497"/>
                    <a:pt x="61948" y="9497"/>
                  </a:cubicBezTo>
                  <a:cubicBezTo>
                    <a:pt x="78377" y="9497"/>
                    <a:pt x="94132" y="8996"/>
                    <a:pt x="105751" y="8106"/>
                  </a:cubicBezTo>
                  <a:cubicBezTo>
                    <a:pt x="117367" y="7215"/>
                    <a:pt x="123894" y="6007"/>
                    <a:pt x="123894" y="4748"/>
                  </a:cubicBezTo>
                  <a:cubicBezTo>
                    <a:pt x="123894" y="3489"/>
                    <a:pt x="117367" y="2281"/>
                    <a:pt x="105751" y="1391"/>
                  </a:cubicBezTo>
                  <a:cubicBezTo>
                    <a:pt x="94132" y="500"/>
                    <a:pt x="78377" y="0"/>
                    <a:pt x="61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5"/>
            <p:cNvSpPr/>
            <p:nvPr/>
          </p:nvSpPr>
          <p:spPr>
            <a:xfrm>
              <a:off x="4383300" y="8699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2" y="7862"/>
                  </a:cubicBezTo>
                  <a:lnTo>
                    <a:pt x="20027" y="12364"/>
                  </a:lnTo>
                  <a:cubicBezTo>
                    <a:pt x="19176" y="12563"/>
                    <a:pt x="18492" y="13261"/>
                    <a:pt x="18364" y="14179"/>
                  </a:cubicBezTo>
                  <a:lnTo>
                    <a:pt x="17937" y="17256"/>
                  </a:lnTo>
                  <a:cubicBezTo>
                    <a:pt x="17810" y="18174"/>
                    <a:pt x="18278" y="19032"/>
                    <a:pt x="19044" y="19454"/>
                  </a:cubicBezTo>
                  <a:lnTo>
                    <a:pt x="17918" y="27583"/>
                  </a:lnTo>
                  <a:cubicBezTo>
                    <a:pt x="17066" y="27780"/>
                    <a:pt x="16383" y="28478"/>
                    <a:pt x="16254" y="29396"/>
                  </a:cubicBezTo>
                  <a:lnTo>
                    <a:pt x="15320" y="36137"/>
                  </a:lnTo>
                  <a:cubicBezTo>
                    <a:pt x="15191" y="37054"/>
                    <a:pt x="15661" y="37913"/>
                    <a:pt x="16427" y="38335"/>
                  </a:cubicBezTo>
                  <a:lnTo>
                    <a:pt x="15896" y="42155"/>
                  </a:lnTo>
                  <a:cubicBezTo>
                    <a:pt x="15045" y="42354"/>
                    <a:pt x="14361" y="43053"/>
                    <a:pt x="14233" y="43970"/>
                  </a:cubicBezTo>
                  <a:lnTo>
                    <a:pt x="13299" y="50709"/>
                  </a:lnTo>
                  <a:cubicBezTo>
                    <a:pt x="13170" y="51628"/>
                    <a:pt x="13640" y="52486"/>
                    <a:pt x="14404" y="52909"/>
                  </a:cubicBezTo>
                  <a:lnTo>
                    <a:pt x="691" y="151817"/>
                  </a:lnTo>
                  <a:cubicBezTo>
                    <a:pt x="0" y="156802"/>
                    <a:pt x="3481" y="161402"/>
                    <a:pt x="8464" y="162094"/>
                  </a:cubicBezTo>
                  <a:lnTo>
                    <a:pt x="71193" y="170790"/>
                  </a:lnTo>
                  <a:cubicBezTo>
                    <a:pt x="71618" y="170849"/>
                    <a:pt x="72040" y="170878"/>
                    <a:pt x="72457" y="170878"/>
                  </a:cubicBezTo>
                  <a:cubicBezTo>
                    <a:pt x="76933" y="170878"/>
                    <a:pt x="80837" y="167577"/>
                    <a:pt x="81469" y="163017"/>
                  </a:cubicBezTo>
                  <a:lnTo>
                    <a:pt x="101430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5"/>
            <p:cNvSpPr/>
            <p:nvPr/>
          </p:nvSpPr>
          <p:spPr>
            <a:xfrm>
              <a:off x="4675175" y="1552575"/>
              <a:ext cx="139325" cy="277300"/>
            </a:xfrm>
            <a:custGeom>
              <a:avLst/>
              <a:gdLst/>
              <a:ahLst/>
              <a:cxnLst/>
              <a:rect l="l" t="t" r="r" b="b"/>
              <a:pathLst>
                <a:path w="5573" h="11092" extrusionOk="0">
                  <a:moveTo>
                    <a:pt x="3252" y="1"/>
                  </a:moveTo>
                  <a:cubicBezTo>
                    <a:pt x="2183" y="1"/>
                    <a:pt x="1250" y="789"/>
                    <a:pt x="1099" y="1877"/>
                  </a:cubicBezTo>
                  <a:lnTo>
                    <a:pt x="165" y="8618"/>
                  </a:lnTo>
                  <a:cubicBezTo>
                    <a:pt x="1" y="9807"/>
                    <a:pt x="831" y="10905"/>
                    <a:pt x="2020" y="11071"/>
                  </a:cubicBezTo>
                  <a:cubicBezTo>
                    <a:pt x="2121" y="11084"/>
                    <a:pt x="2221" y="11091"/>
                    <a:pt x="2320" y="11091"/>
                  </a:cubicBezTo>
                  <a:cubicBezTo>
                    <a:pt x="3388" y="11091"/>
                    <a:pt x="4321" y="10303"/>
                    <a:pt x="4473" y="9215"/>
                  </a:cubicBezTo>
                  <a:lnTo>
                    <a:pt x="5407" y="2475"/>
                  </a:lnTo>
                  <a:cubicBezTo>
                    <a:pt x="5572" y="1285"/>
                    <a:pt x="4742" y="188"/>
                    <a:pt x="3551" y="21"/>
                  </a:cubicBezTo>
                  <a:cubicBezTo>
                    <a:pt x="3451" y="7"/>
                    <a:pt x="3351" y="1"/>
                    <a:pt x="3252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5"/>
            <p:cNvSpPr/>
            <p:nvPr/>
          </p:nvSpPr>
          <p:spPr>
            <a:xfrm>
              <a:off x="4624650" y="1916900"/>
              <a:ext cx="139325" cy="277275"/>
            </a:xfrm>
            <a:custGeom>
              <a:avLst/>
              <a:gdLst/>
              <a:ahLst/>
              <a:cxnLst/>
              <a:rect l="l" t="t" r="r" b="b"/>
              <a:pathLst>
                <a:path w="5573" h="11091" extrusionOk="0">
                  <a:moveTo>
                    <a:pt x="3251" y="1"/>
                  </a:moveTo>
                  <a:cubicBezTo>
                    <a:pt x="2182" y="1"/>
                    <a:pt x="1250" y="789"/>
                    <a:pt x="1099" y="1878"/>
                  </a:cubicBezTo>
                  <a:lnTo>
                    <a:pt x="165" y="8617"/>
                  </a:lnTo>
                  <a:cubicBezTo>
                    <a:pt x="1" y="9808"/>
                    <a:pt x="831" y="10904"/>
                    <a:pt x="2020" y="11070"/>
                  </a:cubicBezTo>
                  <a:cubicBezTo>
                    <a:pt x="2122" y="11084"/>
                    <a:pt x="2222" y="11091"/>
                    <a:pt x="2322" y="11091"/>
                  </a:cubicBezTo>
                  <a:cubicBezTo>
                    <a:pt x="3390" y="11091"/>
                    <a:pt x="4321" y="10303"/>
                    <a:pt x="4473" y="9215"/>
                  </a:cubicBezTo>
                  <a:lnTo>
                    <a:pt x="5407" y="2474"/>
                  </a:lnTo>
                  <a:cubicBezTo>
                    <a:pt x="5572" y="1285"/>
                    <a:pt x="4742" y="187"/>
                    <a:pt x="3553" y="22"/>
                  </a:cubicBezTo>
                  <a:cubicBezTo>
                    <a:pt x="3451" y="8"/>
                    <a:pt x="3350" y="1"/>
                    <a:pt x="3251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5"/>
            <p:cNvSpPr/>
            <p:nvPr/>
          </p:nvSpPr>
          <p:spPr>
            <a:xfrm>
              <a:off x="4296300" y="8646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1" y="7862"/>
                  </a:cubicBezTo>
                  <a:lnTo>
                    <a:pt x="692" y="151817"/>
                  </a:lnTo>
                  <a:cubicBezTo>
                    <a:pt x="0" y="156802"/>
                    <a:pt x="3480" y="161402"/>
                    <a:pt x="8466" y="162094"/>
                  </a:cubicBezTo>
                  <a:lnTo>
                    <a:pt x="71193" y="170790"/>
                  </a:lnTo>
                  <a:cubicBezTo>
                    <a:pt x="71617" y="170849"/>
                    <a:pt x="72039" y="170878"/>
                    <a:pt x="72456" y="170878"/>
                  </a:cubicBezTo>
                  <a:cubicBezTo>
                    <a:pt x="76933" y="170878"/>
                    <a:pt x="80837" y="167577"/>
                    <a:pt x="81470" y="163017"/>
                  </a:cubicBezTo>
                  <a:lnTo>
                    <a:pt x="101429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5"/>
            <p:cNvSpPr/>
            <p:nvPr/>
          </p:nvSpPr>
          <p:spPr>
            <a:xfrm>
              <a:off x="4443625" y="1192875"/>
              <a:ext cx="2308725" cy="3457400"/>
            </a:xfrm>
            <a:custGeom>
              <a:avLst/>
              <a:gdLst/>
              <a:ahLst/>
              <a:cxnLst/>
              <a:rect l="l" t="t" r="r" b="b"/>
              <a:pathLst>
                <a:path w="92349" h="138296" extrusionOk="0">
                  <a:moveTo>
                    <a:pt x="18072" y="1"/>
                  </a:moveTo>
                  <a:lnTo>
                    <a:pt x="0" y="127793"/>
                  </a:lnTo>
                  <a:lnTo>
                    <a:pt x="74277" y="138295"/>
                  </a:lnTo>
                  <a:lnTo>
                    <a:pt x="92349" y="10503"/>
                  </a:lnTo>
                  <a:lnTo>
                    <a:pt x="18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5"/>
            <p:cNvSpPr/>
            <p:nvPr/>
          </p:nvSpPr>
          <p:spPr>
            <a:xfrm>
              <a:off x="5681450" y="1112425"/>
              <a:ext cx="315600" cy="88450"/>
            </a:xfrm>
            <a:custGeom>
              <a:avLst/>
              <a:gdLst/>
              <a:ahLst/>
              <a:cxnLst/>
              <a:rect l="l" t="t" r="r" b="b"/>
              <a:pathLst>
                <a:path w="12624" h="3538" extrusionOk="0">
                  <a:moveTo>
                    <a:pt x="1118" y="1"/>
                  </a:moveTo>
                  <a:cubicBezTo>
                    <a:pt x="603" y="1"/>
                    <a:pt x="153" y="381"/>
                    <a:pt x="81" y="905"/>
                  </a:cubicBezTo>
                  <a:cubicBezTo>
                    <a:pt x="1" y="1479"/>
                    <a:pt x="401" y="2008"/>
                    <a:pt x="975" y="2088"/>
                  </a:cubicBezTo>
                  <a:lnTo>
                    <a:pt x="11362" y="3527"/>
                  </a:lnTo>
                  <a:cubicBezTo>
                    <a:pt x="11411" y="3534"/>
                    <a:pt x="11460" y="3538"/>
                    <a:pt x="11508" y="3538"/>
                  </a:cubicBezTo>
                  <a:cubicBezTo>
                    <a:pt x="12022" y="3538"/>
                    <a:pt x="12471" y="3158"/>
                    <a:pt x="12543" y="2634"/>
                  </a:cubicBezTo>
                  <a:cubicBezTo>
                    <a:pt x="12624" y="2059"/>
                    <a:pt x="12223" y="1530"/>
                    <a:pt x="11650" y="1451"/>
                  </a:cubicBezTo>
                  <a:lnTo>
                    <a:pt x="1263" y="10"/>
                  </a:lnTo>
                  <a:cubicBezTo>
                    <a:pt x="1214" y="4"/>
                    <a:pt x="1166" y="1"/>
                    <a:pt x="1118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5"/>
            <p:cNvSpPr/>
            <p:nvPr/>
          </p:nvSpPr>
          <p:spPr>
            <a:xfrm>
              <a:off x="5163825" y="4585225"/>
              <a:ext cx="354050" cy="332100"/>
            </a:xfrm>
            <a:custGeom>
              <a:avLst/>
              <a:gdLst/>
              <a:ahLst/>
              <a:cxnLst/>
              <a:rect l="l" t="t" r="r" b="b"/>
              <a:pathLst>
                <a:path w="14162" h="13284" extrusionOk="0">
                  <a:moveTo>
                    <a:pt x="7073" y="0"/>
                  </a:moveTo>
                  <a:cubicBezTo>
                    <a:pt x="3810" y="0"/>
                    <a:pt x="962" y="2407"/>
                    <a:pt x="502" y="5731"/>
                  </a:cubicBezTo>
                  <a:cubicBezTo>
                    <a:pt x="0" y="9363"/>
                    <a:pt x="2536" y="12718"/>
                    <a:pt x="6169" y="13221"/>
                  </a:cubicBezTo>
                  <a:cubicBezTo>
                    <a:pt x="6477" y="13263"/>
                    <a:pt x="6783" y="13284"/>
                    <a:pt x="7086" y="13284"/>
                  </a:cubicBezTo>
                  <a:cubicBezTo>
                    <a:pt x="10351" y="13284"/>
                    <a:pt x="13198" y="10878"/>
                    <a:pt x="13659" y="7554"/>
                  </a:cubicBezTo>
                  <a:cubicBezTo>
                    <a:pt x="14162" y="3920"/>
                    <a:pt x="11625" y="568"/>
                    <a:pt x="7992" y="64"/>
                  </a:cubicBezTo>
                  <a:cubicBezTo>
                    <a:pt x="7683" y="21"/>
                    <a:pt x="7376" y="0"/>
                    <a:pt x="7073" y="0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5"/>
            <p:cNvSpPr/>
            <p:nvPr/>
          </p:nvSpPr>
          <p:spPr>
            <a:xfrm>
              <a:off x="5152350" y="4567725"/>
              <a:ext cx="384175" cy="367075"/>
            </a:xfrm>
            <a:custGeom>
              <a:avLst/>
              <a:gdLst/>
              <a:ahLst/>
              <a:cxnLst/>
              <a:rect l="l" t="t" r="r" b="b"/>
              <a:pathLst>
                <a:path w="15367" h="14683" extrusionOk="0">
                  <a:moveTo>
                    <a:pt x="7527" y="1399"/>
                  </a:moveTo>
                  <a:cubicBezTo>
                    <a:pt x="7805" y="1399"/>
                    <a:pt x="8081" y="1418"/>
                    <a:pt x="8356" y="1456"/>
                  </a:cubicBezTo>
                  <a:cubicBezTo>
                    <a:pt x="11601" y="1906"/>
                    <a:pt x="13875" y="4911"/>
                    <a:pt x="13426" y="8158"/>
                  </a:cubicBezTo>
                  <a:cubicBezTo>
                    <a:pt x="13014" y="11129"/>
                    <a:pt x="10457" y="13283"/>
                    <a:pt x="7538" y="13283"/>
                  </a:cubicBezTo>
                  <a:cubicBezTo>
                    <a:pt x="7270" y="13283"/>
                    <a:pt x="6998" y="13265"/>
                    <a:pt x="6724" y="13227"/>
                  </a:cubicBezTo>
                  <a:cubicBezTo>
                    <a:pt x="3479" y="12777"/>
                    <a:pt x="1205" y="9770"/>
                    <a:pt x="1654" y="6526"/>
                  </a:cubicBezTo>
                  <a:cubicBezTo>
                    <a:pt x="2062" y="3592"/>
                    <a:pt x="4566" y="1406"/>
                    <a:pt x="7527" y="1399"/>
                  </a:cubicBezTo>
                  <a:close/>
                  <a:moveTo>
                    <a:pt x="7522" y="1"/>
                  </a:moveTo>
                  <a:cubicBezTo>
                    <a:pt x="5936" y="1"/>
                    <a:pt x="4399" y="515"/>
                    <a:pt x="3112" y="1488"/>
                  </a:cubicBezTo>
                  <a:cubicBezTo>
                    <a:pt x="1555" y="2659"/>
                    <a:pt x="532" y="4404"/>
                    <a:pt x="269" y="6334"/>
                  </a:cubicBezTo>
                  <a:cubicBezTo>
                    <a:pt x="0" y="8276"/>
                    <a:pt x="503" y="10206"/>
                    <a:pt x="1686" y="11769"/>
                  </a:cubicBezTo>
                  <a:cubicBezTo>
                    <a:pt x="2869" y="13333"/>
                    <a:pt x="4590" y="14343"/>
                    <a:pt x="6532" y="14612"/>
                  </a:cubicBezTo>
                  <a:cubicBezTo>
                    <a:pt x="6867" y="14658"/>
                    <a:pt x="7205" y="14681"/>
                    <a:pt x="7544" y="14682"/>
                  </a:cubicBezTo>
                  <a:cubicBezTo>
                    <a:pt x="11148" y="14682"/>
                    <a:pt x="14302" y="12018"/>
                    <a:pt x="14809" y="8349"/>
                  </a:cubicBezTo>
                  <a:cubicBezTo>
                    <a:pt x="15366" y="4341"/>
                    <a:pt x="12556" y="628"/>
                    <a:pt x="8548" y="72"/>
                  </a:cubicBezTo>
                  <a:cubicBezTo>
                    <a:pt x="8205" y="25"/>
                    <a:pt x="7862" y="1"/>
                    <a:pt x="7522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5"/>
            <p:cNvSpPr/>
            <p:nvPr/>
          </p:nvSpPr>
          <p:spPr>
            <a:xfrm>
              <a:off x="3930025" y="4890725"/>
              <a:ext cx="471275" cy="359450"/>
            </a:xfrm>
            <a:custGeom>
              <a:avLst/>
              <a:gdLst/>
              <a:ahLst/>
              <a:cxnLst/>
              <a:rect l="l" t="t" r="r" b="b"/>
              <a:pathLst>
                <a:path w="18851" h="14378" extrusionOk="0">
                  <a:moveTo>
                    <a:pt x="14996" y="0"/>
                  </a:moveTo>
                  <a:lnTo>
                    <a:pt x="12320" y="5610"/>
                  </a:lnTo>
                  <a:cubicBezTo>
                    <a:pt x="6545" y="1886"/>
                    <a:pt x="3757" y="474"/>
                    <a:pt x="2849" y="474"/>
                  </a:cubicBezTo>
                  <a:cubicBezTo>
                    <a:pt x="1" y="474"/>
                    <a:pt x="15669" y="14378"/>
                    <a:pt x="15669" y="14378"/>
                  </a:cubicBezTo>
                  <a:lnTo>
                    <a:pt x="18851" y="6540"/>
                  </a:lnTo>
                  <a:lnTo>
                    <a:pt x="149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5"/>
            <p:cNvSpPr/>
            <p:nvPr/>
          </p:nvSpPr>
          <p:spPr>
            <a:xfrm>
              <a:off x="4249600" y="2964875"/>
              <a:ext cx="1643525" cy="2143650"/>
            </a:xfrm>
            <a:custGeom>
              <a:avLst/>
              <a:gdLst/>
              <a:ahLst/>
              <a:cxnLst/>
              <a:rect l="l" t="t" r="r" b="b"/>
              <a:pathLst>
                <a:path w="65741" h="85746" extrusionOk="0">
                  <a:moveTo>
                    <a:pt x="38557" y="0"/>
                  </a:moveTo>
                  <a:cubicBezTo>
                    <a:pt x="18240" y="22663"/>
                    <a:pt x="1" y="81244"/>
                    <a:pt x="1" y="81244"/>
                  </a:cubicBezTo>
                  <a:lnTo>
                    <a:pt x="5613" y="85745"/>
                  </a:lnTo>
                  <a:cubicBezTo>
                    <a:pt x="12528" y="67829"/>
                    <a:pt x="44418" y="18980"/>
                    <a:pt x="44419" y="18978"/>
                  </a:cubicBezTo>
                  <a:lnTo>
                    <a:pt x="44419" y="18978"/>
                  </a:lnTo>
                  <a:cubicBezTo>
                    <a:pt x="44419" y="18980"/>
                    <a:pt x="38378" y="45417"/>
                    <a:pt x="39111" y="49472"/>
                  </a:cubicBezTo>
                  <a:cubicBezTo>
                    <a:pt x="39399" y="51068"/>
                    <a:pt x="47174" y="57069"/>
                    <a:pt x="52614" y="62956"/>
                  </a:cubicBezTo>
                  <a:lnTo>
                    <a:pt x="65740" y="65100"/>
                  </a:lnTo>
                  <a:lnTo>
                    <a:pt x="65740" y="65100"/>
                  </a:lnTo>
                  <a:lnTo>
                    <a:pt x="52673" y="46385"/>
                  </a:lnTo>
                  <a:lnTo>
                    <a:pt x="65145" y="12524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5"/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5"/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5"/>
            <p:cNvSpPr/>
            <p:nvPr/>
          </p:nvSpPr>
          <p:spPr>
            <a:xfrm>
              <a:off x="6161350" y="1492625"/>
              <a:ext cx="164425" cy="216450"/>
            </a:xfrm>
            <a:custGeom>
              <a:avLst/>
              <a:gdLst/>
              <a:ahLst/>
              <a:cxnLst/>
              <a:rect l="l" t="t" r="r" b="b"/>
              <a:pathLst>
                <a:path w="6577" h="8658" extrusionOk="0">
                  <a:moveTo>
                    <a:pt x="4409" y="1"/>
                  </a:moveTo>
                  <a:cubicBezTo>
                    <a:pt x="3184" y="1"/>
                    <a:pt x="1724" y="1375"/>
                    <a:pt x="925" y="3393"/>
                  </a:cubicBezTo>
                  <a:cubicBezTo>
                    <a:pt x="1" y="5726"/>
                    <a:pt x="309" y="8036"/>
                    <a:pt x="1615" y="8554"/>
                  </a:cubicBezTo>
                  <a:cubicBezTo>
                    <a:pt x="1792" y="8624"/>
                    <a:pt x="1978" y="8657"/>
                    <a:pt x="2169" y="8657"/>
                  </a:cubicBezTo>
                  <a:cubicBezTo>
                    <a:pt x="3394" y="8657"/>
                    <a:pt x="4854" y="7283"/>
                    <a:pt x="5653" y="5265"/>
                  </a:cubicBezTo>
                  <a:cubicBezTo>
                    <a:pt x="6577" y="2932"/>
                    <a:pt x="6268" y="622"/>
                    <a:pt x="4963" y="104"/>
                  </a:cubicBezTo>
                  <a:cubicBezTo>
                    <a:pt x="4786" y="34"/>
                    <a:pt x="4600" y="1"/>
                    <a:pt x="4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5"/>
            <p:cNvSpPr/>
            <p:nvPr/>
          </p:nvSpPr>
          <p:spPr>
            <a:xfrm>
              <a:off x="5642375" y="1238400"/>
              <a:ext cx="718950" cy="631850"/>
            </a:xfrm>
            <a:custGeom>
              <a:avLst/>
              <a:gdLst/>
              <a:ahLst/>
              <a:cxnLst/>
              <a:rect l="l" t="t" r="r" b="b"/>
              <a:pathLst>
                <a:path w="28758" h="25274" extrusionOk="0">
                  <a:moveTo>
                    <a:pt x="8795" y="0"/>
                  </a:moveTo>
                  <a:cubicBezTo>
                    <a:pt x="8795" y="0"/>
                    <a:pt x="0" y="19675"/>
                    <a:pt x="4072" y="22990"/>
                  </a:cubicBezTo>
                  <a:cubicBezTo>
                    <a:pt x="5698" y="24315"/>
                    <a:pt x="8439" y="25274"/>
                    <a:pt x="11411" y="25274"/>
                  </a:cubicBezTo>
                  <a:cubicBezTo>
                    <a:pt x="15873" y="25274"/>
                    <a:pt x="20856" y="23112"/>
                    <a:pt x="23370" y="16785"/>
                  </a:cubicBezTo>
                  <a:cubicBezTo>
                    <a:pt x="28757" y="3225"/>
                    <a:pt x="25814" y="2741"/>
                    <a:pt x="25814" y="2741"/>
                  </a:cubicBezTo>
                  <a:lnTo>
                    <a:pt x="8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5"/>
            <p:cNvSpPr/>
            <p:nvPr/>
          </p:nvSpPr>
          <p:spPr>
            <a:xfrm>
              <a:off x="6077025" y="1278575"/>
              <a:ext cx="331525" cy="534000"/>
            </a:xfrm>
            <a:custGeom>
              <a:avLst/>
              <a:gdLst/>
              <a:ahLst/>
              <a:cxnLst/>
              <a:rect l="l" t="t" r="r" b="b"/>
              <a:pathLst>
                <a:path w="13261" h="21360" extrusionOk="0">
                  <a:moveTo>
                    <a:pt x="2100" y="1"/>
                  </a:moveTo>
                  <a:cubicBezTo>
                    <a:pt x="2100" y="1"/>
                    <a:pt x="0" y="7492"/>
                    <a:pt x="5107" y="9514"/>
                  </a:cubicBezTo>
                  <a:lnTo>
                    <a:pt x="4320" y="13334"/>
                  </a:lnTo>
                  <a:lnTo>
                    <a:pt x="5889" y="14048"/>
                  </a:lnTo>
                  <a:lnTo>
                    <a:pt x="7474" y="10121"/>
                  </a:lnTo>
                  <a:cubicBezTo>
                    <a:pt x="7474" y="10121"/>
                    <a:pt x="7493" y="10121"/>
                    <a:pt x="7526" y="10121"/>
                  </a:cubicBezTo>
                  <a:cubicBezTo>
                    <a:pt x="7887" y="10121"/>
                    <a:pt x="9977" y="10215"/>
                    <a:pt x="9257" y="12433"/>
                  </a:cubicBezTo>
                  <a:cubicBezTo>
                    <a:pt x="8224" y="15608"/>
                    <a:pt x="6632" y="16185"/>
                    <a:pt x="5611" y="16185"/>
                  </a:cubicBezTo>
                  <a:cubicBezTo>
                    <a:pt x="5028" y="16185"/>
                    <a:pt x="4631" y="15997"/>
                    <a:pt x="4631" y="15997"/>
                  </a:cubicBezTo>
                  <a:lnTo>
                    <a:pt x="2336" y="21359"/>
                  </a:lnTo>
                  <a:lnTo>
                    <a:pt x="2336" y="21359"/>
                  </a:lnTo>
                  <a:cubicBezTo>
                    <a:pt x="2336" y="21359"/>
                    <a:pt x="10332" y="16050"/>
                    <a:pt x="11902" y="8541"/>
                  </a:cubicBezTo>
                  <a:cubicBezTo>
                    <a:pt x="13261" y="2045"/>
                    <a:pt x="11642" y="1607"/>
                    <a:pt x="11181" y="1607"/>
                  </a:cubicBezTo>
                  <a:cubicBezTo>
                    <a:pt x="11109" y="1607"/>
                    <a:pt x="11066" y="1618"/>
                    <a:pt x="11066" y="1618"/>
                  </a:cubicBezTo>
                  <a:lnTo>
                    <a:pt x="2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5"/>
            <p:cNvSpPr/>
            <p:nvPr/>
          </p:nvSpPr>
          <p:spPr>
            <a:xfrm>
              <a:off x="5337225" y="1032250"/>
              <a:ext cx="1177975" cy="445400"/>
            </a:xfrm>
            <a:custGeom>
              <a:avLst/>
              <a:gdLst/>
              <a:ahLst/>
              <a:cxnLst/>
              <a:rect l="l" t="t" r="r" b="b"/>
              <a:pathLst>
                <a:path w="47119" h="17816" extrusionOk="0">
                  <a:moveTo>
                    <a:pt x="27039" y="1"/>
                  </a:moveTo>
                  <a:cubicBezTo>
                    <a:pt x="23023" y="1"/>
                    <a:pt x="21095" y="8298"/>
                    <a:pt x="21095" y="8298"/>
                  </a:cubicBezTo>
                  <a:cubicBezTo>
                    <a:pt x="17236" y="7896"/>
                    <a:pt x="14567" y="7718"/>
                    <a:pt x="12862" y="7718"/>
                  </a:cubicBezTo>
                  <a:cubicBezTo>
                    <a:pt x="0" y="7718"/>
                    <a:pt x="42007" y="17816"/>
                    <a:pt x="42007" y="17816"/>
                  </a:cubicBezTo>
                  <a:cubicBezTo>
                    <a:pt x="47118" y="2134"/>
                    <a:pt x="38321" y="1714"/>
                    <a:pt x="27501" y="37"/>
                  </a:cubicBezTo>
                  <a:cubicBezTo>
                    <a:pt x="27344" y="13"/>
                    <a:pt x="27190" y="1"/>
                    <a:pt x="2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5"/>
            <p:cNvSpPr/>
            <p:nvPr/>
          </p:nvSpPr>
          <p:spPr>
            <a:xfrm>
              <a:off x="5337325" y="1225225"/>
              <a:ext cx="1050200" cy="252425"/>
            </a:xfrm>
            <a:custGeom>
              <a:avLst/>
              <a:gdLst/>
              <a:ahLst/>
              <a:cxnLst/>
              <a:rect l="l" t="t" r="r" b="b"/>
              <a:pathLst>
                <a:path w="42008" h="10097" extrusionOk="0">
                  <a:moveTo>
                    <a:pt x="12856" y="0"/>
                  </a:moveTo>
                  <a:cubicBezTo>
                    <a:pt x="0" y="0"/>
                    <a:pt x="42003" y="10097"/>
                    <a:pt x="42003" y="10097"/>
                  </a:cubicBezTo>
                  <a:lnTo>
                    <a:pt x="42008" y="10087"/>
                  </a:lnTo>
                  <a:cubicBezTo>
                    <a:pt x="41958" y="10075"/>
                    <a:pt x="41911" y="10068"/>
                    <a:pt x="41862" y="10056"/>
                  </a:cubicBezTo>
                  <a:cubicBezTo>
                    <a:pt x="27658" y="6717"/>
                    <a:pt x="21091" y="580"/>
                    <a:pt x="21091" y="580"/>
                  </a:cubicBezTo>
                  <a:cubicBezTo>
                    <a:pt x="17231" y="178"/>
                    <a:pt x="14561" y="0"/>
                    <a:pt x="12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5"/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5"/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5"/>
            <p:cNvSpPr/>
            <p:nvPr/>
          </p:nvSpPr>
          <p:spPr>
            <a:xfrm>
              <a:off x="5137125" y="1918975"/>
              <a:ext cx="1250700" cy="1413475"/>
            </a:xfrm>
            <a:custGeom>
              <a:avLst/>
              <a:gdLst/>
              <a:ahLst/>
              <a:cxnLst/>
              <a:rect l="l" t="t" r="r" b="b"/>
              <a:pathLst>
                <a:path w="50028" h="56539" extrusionOk="0">
                  <a:moveTo>
                    <a:pt x="22822" y="0"/>
                  </a:moveTo>
                  <a:cubicBezTo>
                    <a:pt x="20563" y="0"/>
                    <a:pt x="18801" y="499"/>
                    <a:pt x="17961" y="1720"/>
                  </a:cubicBezTo>
                  <a:cubicBezTo>
                    <a:pt x="14335" y="7000"/>
                    <a:pt x="1" y="42816"/>
                    <a:pt x="1" y="42816"/>
                  </a:cubicBezTo>
                  <a:cubicBezTo>
                    <a:pt x="1" y="42816"/>
                    <a:pt x="15218" y="53027"/>
                    <a:pt x="30222" y="56538"/>
                  </a:cubicBezTo>
                  <a:cubicBezTo>
                    <a:pt x="30222" y="56538"/>
                    <a:pt x="50028" y="11831"/>
                    <a:pt x="46256" y="8252"/>
                  </a:cubicBezTo>
                  <a:cubicBezTo>
                    <a:pt x="45066" y="7123"/>
                    <a:pt x="42166" y="5529"/>
                    <a:pt x="38643" y="4042"/>
                  </a:cubicBezTo>
                  <a:cubicBezTo>
                    <a:pt x="37372" y="5046"/>
                    <a:pt x="35683" y="5523"/>
                    <a:pt x="33981" y="5523"/>
                  </a:cubicBezTo>
                  <a:cubicBezTo>
                    <a:pt x="30646" y="5523"/>
                    <a:pt x="27261" y="3692"/>
                    <a:pt x="26868" y="404"/>
                  </a:cubicBezTo>
                  <a:cubicBezTo>
                    <a:pt x="25419" y="147"/>
                    <a:pt x="24047" y="0"/>
                    <a:pt x="2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5"/>
            <p:cNvSpPr/>
            <p:nvPr/>
          </p:nvSpPr>
          <p:spPr>
            <a:xfrm>
              <a:off x="5137125" y="2388775"/>
              <a:ext cx="869825" cy="943675"/>
            </a:xfrm>
            <a:custGeom>
              <a:avLst/>
              <a:gdLst/>
              <a:ahLst/>
              <a:cxnLst/>
              <a:rect l="l" t="t" r="r" b="b"/>
              <a:pathLst>
                <a:path w="34793" h="37747" extrusionOk="0">
                  <a:moveTo>
                    <a:pt x="9933" y="1"/>
                  </a:moveTo>
                  <a:cubicBezTo>
                    <a:pt x="5063" y="11375"/>
                    <a:pt x="1" y="24025"/>
                    <a:pt x="1" y="24025"/>
                  </a:cubicBezTo>
                  <a:cubicBezTo>
                    <a:pt x="1" y="24025"/>
                    <a:pt x="15218" y="34237"/>
                    <a:pt x="30222" y="37746"/>
                  </a:cubicBezTo>
                  <a:cubicBezTo>
                    <a:pt x="30222" y="37746"/>
                    <a:pt x="32203" y="33272"/>
                    <a:pt x="34793" y="27042"/>
                  </a:cubicBezTo>
                  <a:cubicBezTo>
                    <a:pt x="31931" y="25026"/>
                    <a:pt x="29172" y="22905"/>
                    <a:pt x="26532" y="20754"/>
                  </a:cubicBezTo>
                  <a:cubicBezTo>
                    <a:pt x="19764" y="15235"/>
                    <a:pt x="13128" y="8295"/>
                    <a:pt x="9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5"/>
            <p:cNvSpPr/>
            <p:nvPr/>
          </p:nvSpPr>
          <p:spPr>
            <a:xfrm>
              <a:off x="4134150" y="1941375"/>
              <a:ext cx="1152200" cy="1100325"/>
            </a:xfrm>
            <a:custGeom>
              <a:avLst/>
              <a:gdLst/>
              <a:ahLst/>
              <a:cxnLst/>
              <a:rect l="l" t="t" r="r" b="b"/>
              <a:pathLst>
                <a:path w="46088" h="44013" extrusionOk="0">
                  <a:moveTo>
                    <a:pt x="6063" y="1"/>
                  </a:moveTo>
                  <a:lnTo>
                    <a:pt x="1" y="39090"/>
                  </a:lnTo>
                  <a:lnTo>
                    <a:pt x="38020" y="44012"/>
                  </a:lnTo>
                  <a:lnTo>
                    <a:pt x="46088" y="572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5"/>
            <p:cNvSpPr/>
            <p:nvPr/>
          </p:nvSpPr>
          <p:spPr>
            <a:xfrm>
              <a:off x="4134150" y="1941375"/>
              <a:ext cx="318625" cy="1001400"/>
            </a:xfrm>
            <a:custGeom>
              <a:avLst/>
              <a:gdLst/>
              <a:ahLst/>
              <a:cxnLst/>
              <a:rect l="l" t="t" r="r" b="b"/>
              <a:pathLst>
                <a:path w="12745" h="40056" extrusionOk="0">
                  <a:moveTo>
                    <a:pt x="6063" y="1"/>
                  </a:moveTo>
                  <a:lnTo>
                    <a:pt x="1" y="39090"/>
                  </a:lnTo>
                  <a:lnTo>
                    <a:pt x="7457" y="40055"/>
                  </a:lnTo>
                  <a:lnTo>
                    <a:pt x="12745" y="95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5"/>
            <p:cNvSpPr/>
            <p:nvPr/>
          </p:nvSpPr>
          <p:spPr>
            <a:xfrm>
              <a:off x="4854750" y="2398675"/>
              <a:ext cx="1267875" cy="618250"/>
            </a:xfrm>
            <a:custGeom>
              <a:avLst/>
              <a:gdLst/>
              <a:ahLst/>
              <a:cxnLst/>
              <a:rect l="l" t="t" r="r" b="b"/>
              <a:pathLst>
                <a:path w="50715" h="24730" extrusionOk="0">
                  <a:moveTo>
                    <a:pt x="41863" y="1"/>
                  </a:moveTo>
                  <a:lnTo>
                    <a:pt x="29237" y="16436"/>
                  </a:lnTo>
                  <a:lnTo>
                    <a:pt x="9857" y="14728"/>
                  </a:lnTo>
                  <a:cubicBezTo>
                    <a:pt x="7955" y="12999"/>
                    <a:pt x="7135" y="12425"/>
                    <a:pt x="6886" y="12425"/>
                  </a:cubicBezTo>
                  <a:cubicBezTo>
                    <a:pt x="6392" y="12425"/>
                    <a:pt x="8130" y="14673"/>
                    <a:pt x="8130" y="14673"/>
                  </a:cubicBezTo>
                  <a:cubicBezTo>
                    <a:pt x="5526" y="14221"/>
                    <a:pt x="4119" y="14050"/>
                    <a:pt x="3483" y="14050"/>
                  </a:cubicBezTo>
                  <a:cubicBezTo>
                    <a:pt x="1496" y="14050"/>
                    <a:pt x="7017" y="15717"/>
                    <a:pt x="7017" y="15717"/>
                  </a:cubicBezTo>
                  <a:cubicBezTo>
                    <a:pt x="4408" y="15029"/>
                    <a:pt x="3079" y="14772"/>
                    <a:pt x="2548" y="14772"/>
                  </a:cubicBezTo>
                  <a:cubicBezTo>
                    <a:pt x="989" y="14772"/>
                    <a:pt x="6328" y="16989"/>
                    <a:pt x="6328" y="16989"/>
                  </a:cubicBezTo>
                  <a:cubicBezTo>
                    <a:pt x="3561" y="16471"/>
                    <a:pt x="2163" y="16276"/>
                    <a:pt x="1627" y="16276"/>
                  </a:cubicBezTo>
                  <a:cubicBezTo>
                    <a:pt x="0" y="16276"/>
                    <a:pt x="6293" y="18068"/>
                    <a:pt x="6293" y="18068"/>
                  </a:cubicBezTo>
                  <a:cubicBezTo>
                    <a:pt x="4241" y="17720"/>
                    <a:pt x="3068" y="17584"/>
                    <a:pt x="2489" y="17584"/>
                  </a:cubicBezTo>
                  <a:cubicBezTo>
                    <a:pt x="400" y="17584"/>
                    <a:pt x="6034" y="19355"/>
                    <a:pt x="6034" y="19355"/>
                  </a:cubicBezTo>
                  <a:cubicBezTo>
                    <a:pt x="6034" y="19355"/>
                    <a:pt x="27907" y="24166"/>
                    <a:pt x="31560" y="24717"/>
                  </a:cubicBezTo>
                  <a:cubicBezTo>
                    <a:pt x="31613" y="24725"/>
                    <a:pt x="31669" y="24729"/>
                    <a:pt x="31728" y="24729"/>
                  </a:cubicBezTo>
                  <a:cubicBezTo>
                    <a:pt x="35666" y="24729"/>
                    <a:pt x="50715" y="6767"/>
                    <a:pt x="50715" y="6767"/>
                  </a:cubicBezTo>
                  <a:lnTo>
                    <a:pt x="418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5"/>
            <p:cNvSpPr/>
            <p:nvPr/>
          </p:nvSpPr>
          <p:spPr>
            <a:xfrm>
              <a:off x="390600" y="5071275"/>
              <a:ext cx="3075800" cy="235800"/>
            </a:xfrm>
            <a:custGeom>
              <a:avLst/>
              <a:gdLst/>
              <a:ahLst/>
              <a:cxnLst/>
              <a:rect l="l" t="t" r="r" b="b"/>
              <a:pathLst>
                <a:path w="123032" h="9432" extrusionOk="0">
                  <a:moveTo>
                    <a:pt x="61517" y="1"/>
                  </a:moveTo>
                  <a:cubicBezTo>
                    <a:pt x="45201" y="1"/>
                    <a:pt x="29554" y="498"/>
                    <a:pt x="18018" y="1383"/>
                  </a:cubicBezTo>
                  <a:cubicBezTo>
                    <a:pt x="6482" y="2266"/>
                    <a:pt x="0" y="3467"/>
                    <a:pt x="0" y="4717"/>
                  </a:cubicBezTo>
                  <a:cubicBezTo>
                    <a:pt x="0" y="5967"/>
                    <a:pt x="6482" y="7166"/>
                    <a:pt x="18018" y="8051"/>
                  </a:cubicBezTo>
                  <a:cubicBezTo>
                    <a:pt x="29554" y="8936"/>
                    <a:pt x="45201" y="9431"/>
                    <a:pt x="61517" y="9431"/>
                  </a:cubicBezTo>
                  <a:cubicBezTo>
                    <a:pt x="77832" y="9431"/>
                    <a:pt x="93478" y="8936"/>
                    <a:pt x="105014" y="8051"/>
                  </a:cubicBezTo>
                  <a:cubicBezTo>
                    <a:pt x="116550" y="7166"/>
                    <a:pt x="123031" y="5967"/>
                    <a:pt x="123031" y="4717"/>
                  </a:cubicBezTo>
                  <a:cubicBezTo>
                    <a:pt x="123031" y="3467"/>
                    <a:pt x="116550" y="2266"/>
                    <a:pt x="105014" y="1383"/>
                  </a:cubicBezTo>
                  <a:cubicBezTo>
                    <a:pt x="93478" y="498"/>
                    <a:pt x="77832" y="1"/>
                    <a:pt x="61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5"/>
            <p:cNvSpPr/>
            <p:nvPr/>
          </p:nvSpPr>
          <p:spPr>
            <a:xfrm>
              <a:off x="2175350" y="4956975"/>
              <a:ext cx="229900" cy="253675"/>
            </a:xfrm>
            <a:custGeom>
              <a:avLst/>
              <a:gdLst/>
              <a:ahLst/>
              <a:cxnLst/>
              <a:rect l="l" t="t" r="r" b="b"/>
              <a:pathLst>
                <a:path w="9196" h="10147" extrusionOk="0">
                  <a:moveTo>
                    <a:pt x="3146" y="0"/>
                  </a:moveTo>
                  <a:cubicBezTo>
                    <a:pt x="3146" y="0"/>
                    <a:pt x="0" y="8574"/>
                    <a:pt x="1937" y="10002"/>
                  </a:cubicBezTo>
                  <a:cubicBezTo>
                    <a:pt x="2069" y="10100"/>
                    <a:pt x="2218" y="10146"/>
                    <a:pt x="2380" y="10146"/>
                  </a:cubicBezTo>
                  <a:cubicBezTo>
                    <a:pt x="4577" y="10146"/>
                    <a:pt x="9196" y="1715"/>
                    <a:pt x="9196" y="1715"/>
                  </a:cubicBez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5"/>
            <p:cNvSpPr/>
            <p:nvPr/>
          </p:nvSpPr>
          <p:spPr>
            <a:xfrm>
              <a:off x="2770125" y="5049850"/>
              <a:ext cx="385125" cy="107550"/>
            </a:xfrm>
            <a:custGeom>
              <a:avLst/>
              <a:gdLst/>
              <a:ahLst/>
              <a:cxnLst/>
              <a:rect l="l" t="t" r="r" b="b"/>
              <a:pathLst>
                <a:path w="15405" h="4302" extrusionOk="0">
                  <a:moveTo>
                    <a:pt x="1135" y="1"/>
                  </a:moveTo>
                  <a:cubicBezTo>
                    <a:pt x="1135" y="1"/>
                    <a:pt x="0" y="2725"/>
                    <a:pt x="1135" y="2952"/>
                  </a:cubicBezTo>
                  <a:cubicBezTo>
                    <a:pt x="1742" y="3074"/>
                    <a:pt x="8401" y="4302"/>
                    <a:pt x="11846" y="4302"/>
                  </a:cubicBezTo>
                  <a:cubicBezTo>
                    <a:pt x="14836" y="4302"/>
                    <a:pt x="15405" y="3377"/>
                    <a:pt x="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5"/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rgbClr val="FFC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5"/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5"/>
            <p:cNvSpPr/>
            <p:nvPr/>
          </p:nvSpPr>
          <p:spPr>
            <a:xfrm>
              <a:off x="2108050" y="2392825"/>
              <a:ext cx="1001550" cy="2661075"/>
            </a:xfrm>
            <a:custGeom>
              <a:avLst/>
              <a:gdLst/>
              <a:ahLst/>
              <a:cxnLst/>
              <a:rect l="l" t="t" r="r" b="b"/>
              <a:pathLst>
                <a:path w="40062" h="106443" extrusionOk="0">
                  <a:moveTo>
                    <a:pt x="13467" y="1"/>
                  </a:moveTo>
                  <a:cubicBezTo>
                    <a:pt x="13467" y="1"/>
                    <a:pt x="0" y="23255"/>
                    <a:pt x="3503" y="34930"/>
                  </a:cubicBezTo>
                  <a:cubicBezTo>
                    <a:pt x="6203" y="43934"/>
                    <a:pt x="16930" y="59742"/>
                    <a:pt x="16930" y="59742"/>
                  </a:cubicBezTo>
                  <a:cubicBezTo>
                    <a:pt x="16930" y="59742"/>
                    <a:pt x="6130" y="73751"/>
                    <a:pt x="2627" y="103815"/>
                  </a:cubicBezTo>
                  <a:lnTo>
                    <a:pt x="13135" y="106443"/>
                  </a:lnTo>
                  <a:cubicBezTo>
                    <a:pt x="13135" y="106443"/>
                    <a:pt x="31231" y="65870"/>
                    <a:pt x="32107" y="61492"/>
                  </a:cubicBezTo>
                  <a:cubicBezTo>
                    <a:pt x="32983" y="57114"/>
                    <a:pt x="28605" y="29385"/>
                    <a:pt x="28605" y="29385"/>
                  </a:cubicBezTo>
                  <a:lnTo>
                    <a:pt x="40061" y="21781"/>
                  </a:lnTo>
                  <a:lnTo>
                    <a:pt x="34848" y="3720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5"/>
            <p:cNvSpPr/>
            <p:nvPr/>
          </p:nvSpPr>
          <p:spPr>
            <a:xfrm>
              <a:off x="2746000" y="407550"/>
              <a:ext cx="334750" cy="1739375"/>
            </a:xfrm>
            <a:custGeom>
              <a:avLst/>
              <a:gdLst/>
              <a:ahLst/>
              <a:cxnLst/>
              <a:rect l="l" t="t" r="r" b="b"/>
              <a:pathLst>
                <a:path w="13390" h="69575" extrusionOk="0">
                  <a:moveTo>
                    <a:pt x="10624" y="0"/>
                  </a:moveTo>
                  <a:cubicBezTo>
                    <a:pt x="10199" y="0"/>
                    <a:pt x="9214" y="5620"/>
                    <a:pt x="9214" y="5620"/>
                  </a:cubicBezTo>
                  <a:cubicBezTo>
                    <a:pt x="8910" y="1387"/>
                    <a:pt x="8678" y="23"/>
                    <a:pt x="8506" y="23"/>
                  </a:cubicBezTo>
                  <a:cubicBezTo>
                    <a:pt x="8195" y="23"/>
                    <a:pt x="8078" y="4497"/>
                    <a:pt x="8078" y="4497"/>
                  </a:cubicBezTo>
                  <a:cubicBezTo>
                    <a:pt x="5364" y="23674"/>
                    <a:pt x="0" y="54381"/>
                    <a:pt x="0" y="54381"/>
                  </a:cubicBezTo>
                  <a:cubicBezTo>
                    <a:pt x="0" y="54381"/>
                    <a:pt x="1063" y="69575"/>
                    <a:pt x="3795" y="69575"/>
                  </a:cubicBezTo>
                  <a:cubicBezTo>
                    <a:pt x="4673" y="69575"/>
                    <a:pt x="5724" y="68004"/>
                    <a:pt x="6967" y="63853"/>
                  </a:cubicBezTo>
                  <a:cubicBezTo>
                    <a:pt x="12075" y="46790"/>
                    <a:pt x="13046" y="6812"/>
                    <a:pt x="13046" y="6812"/>
                  </a:cubicBezTo>
                  <a:cubicBezTo>
                    <a:pt x="13389" y="3405"/>
                    <a:pt x="13343" y="2298"/>
                    <a:pt x="13138" y="2298"/>
                  </a:cubicBezTo>
                  <a:cubicBezTo>
                    <a:pt x="12756" y="2298"/>
                    <a:pt x="11825" y="6124"/>
                    <a:pt x="11825" y="6124"/>
                  </a:cubicBezTo>
                  <a:cubicBezTo>
                    <a:pt x="12237" y="2320"/>
                    <a:pt x="12208" y="1100"/>
                    <a:pt x="12000" y="1100"/>
                  </a:cubicBezTo>
                  <a:cubicBezTo>
                    <a:pt x="11629" y="1100"/>
                    <a:pt x="10688" y="5003"/>
                    <a:pt x="10688" y="5003"/>
                  </a:cubicBezTo>
                  <a:cubicBezTo>
                    <a:pt x="10903" y="1267"/>
                    <a:pt x="10827" y="0"/>
                    <a:pt x="10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5"/>
            <p:cNvSpPr/>
            <p:nvPr/>
          </p:nvSpPr>
          <p:spPr>
            <a:xfrm>
              <a:off x="2880350" y="529300"/>
              <a:ext cx="174025" cy="125450"/>
            </a:xfrm>
            <a:custGeom>
              <a:avLst/>
              <a:gdLst/>
              <a:ahLst/>
              <a:cxnLst/>
              <a:rect l="l" t="t" r="r" b="b"/>
              <a:pathLst>
                <a:path w="6961" h="5018" extrusionOk="0">
                  <a:moveTo>
                    <a:pt x="593" y="1"/>
                  </a:moveTo>
                  <a:cubicBezTo>
                    <a:pt x="0" y="1"/>
                    <a:pt x="3738" y="3803"/>
                    <a:pt x="3738" y="3803"/>
                  </a:cubicBezTo>
                  <a:cubicBezTo>
                    <a:pt x="3738" y="3803"/>
                    <a:pt x="5956" y="5017"/>
                    <a:pt x="6533" y="5017"/>
                  </a:cubicBezTo>
                  <a:cubicBezTo>
                    <a:pt x="6960" y="5017"/>
                    <a:pt x="6488" y="4352"/>
                    <a:pt x="3551" y="2035"/>
                  </a:cubicBezTo>
                  <a:cubicBezTo>
                    <a:pt x="1658" y="542"/>
                    <a:pt x="817" y="1"/>
                    <a:pt x="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5"/>
            <p:cNvSpPr/>
            <p:nvPr/>
          </p:nvSpPr>
          <p:spPr>
            <a:xfrm>
              <a:off x="1905825" y="951875"/>
              <a:ext cx="811375" cy="1078925"/>
            </a:xfrm>
            <a:custGeom>
              <a:avLst/>
              <a:gdLst/>
              <a:ahLst/>
              <a:cxnLst/>
              <a:rect l="l" t="t" r="r" b="b"/>
              <a:pathLst>
                <a:path w="32455" h="43157" extrusionOk="0">
                  <a:moveTo>
                    <a:pt x="23629" y="1"/>
                  </a:moveTo>
                  <a:cubicBezTo>
                    <a:pt x="22178" y="1"/>
                    <a:pt x="20524" y="415"/>
                    <a:pt x="18700" y="1528"/>
                  </a:cubicBezTo>
                  <a:cubicBezTo>
                    <a:pt x="11536" y="5894"/>
                    <a:pt x="16205" y="16176"/>
                    <a:pt x="7931" y="19060"/>
                  </a:cubicBezTo>
                  <a:cubicBezTo>
                    <a:pt x="0" y="21824"/>
                    <a:pt x="486" y="43156"/>
                    <a:pt x="15642" y="43156"/>
                  </a:cubicBezTo>
                  <a:cubicBezTo>
                    <a:pt x="16298" y="43156"/>
                    <a:pt x="16980" y="43116"/>
                    <a:pt x="17691" y="43033"/>
                  </a:cubicBezTo>
                  <a:cubicBezTo>
                    <a:pt x="28580" y="41762"/>
                    <a:pt x="32455" y="31835"/>
                    <a:pt x="32455" y="31835"/>
                  </a:cubicBezTo>
                  <a:lnTo>
                    <a:pt x="30391" y="3552"/>
                  </a:lnTo>
                  <a:cubicBezTo>
                    <a:pt x="30391" y="3552"/>
                    <a:pt x="27876" y="1"/>
                    <a:pt x="2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5"/>
            <p:cNvSpPr/>
            <p:nvPr/>
          </p:nvSpPr>
          <p:spPr>
            <a:xfrm>
              <a:off x="2605275" y="951625"/>
              <a:ext cx="758650" cy="1136325"/>
            </a:xfrm>
            <a:custGeom>
              <a:avLst/>
              <a:gdLst/>
              <a:ahLst/>
              <a:cxnLst/>
              <a:rect l="l" t="t" r="r" b="b"/>
              <a:pathLst>
                <a:path w="30346" h="45453" extrusionOk="0">
                  <a:moveTo>
                    <a:pt x="6549" y="1"/>
                  </a:moveTo>
                  <a:cubicBezTo>
                    <a:pt x="2417" y="1"/>
                    <a:pt x="1260" y="4598"/>
                    <a:pt x="1260" y="4598"/>
                  </a:cubicBezTo>
                  <a:lnTo>
                    <a:pt x="1" y="41613"/>
                  </a:lnTo>
                  <a:cubicBezTo>
                    <a:pt x="1" y="41613"/>
                    <a:pt x="7027" y="45453"/>
                    <a:pt x="12928" y="45453"/>
                  </a:cubicBezTo>
                  <a:cubicBezTo>
                    <a:pt x="15563" y="45453"/>
                    <a:pt x="17974" y="44687"/>
                    <a:pt x="19434" y="42471"/>
                  </a:cubicBezTo>
                  <a:cubicBezTo>
                    <a:pt x="23560" y="36208"/>
                    <a:pt x="18577" y="34470"/>
                    <a:pt x="23721" y="28753"/>
                  </a:cubicBezTo>
                  <a:cubicBezTo>
                    <a:pt x="30346" y="21392"/>
                    <a:pt x="27684" y="12210"/>
                    <a:pt x="21149" y="10464"/>
                  </a:cubicBezTo>
                  <a:cubicBezTo>
                    <a:pt x="14612" y="8716"/>
                    <a:pt x="15433" y="1890"/>
                    <a:pt x="8002" y="175"/>
                  </a:cubicBezTo>
                  <a:cubicBezTo>
                    <a:pt x="7481" y="55"/>
                    <a:pt x="6998" y="1"/>
                    <a:pt x="6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5"/>
            <p:cNvSpPr/>
            <p:nvPr/>
          </p:nvSpPr>
          <p:spPr>
            <a:xfrm>
              <a:off x="2348125" y="1542100"/>
              <a:ext cx="452350" cy="409975"/>
            </a:xfrm>
            <a:custGeom>
              <a:avLst/>
              <a:gdLst/>
              <a:ahLst/>
              <a:cxnLst/>
              <a:rect l="l" t="t" r="r" b="b"/>
              <a:pathLst>
                <a:path w="18094" h="16399" extrusionOk="0">
                  <a:moveTo>
                    <a:pt x="3724" y="0"/>
                  </a:moveTo>
                  <a:lnTo>
                    <a:pt x="4741" y="10160"/>
                  </a:lnTo>
                  <a:lnTo>
                    <a:pt x="1087" y="10709"/>
                  </a:lnTo>
                  <a:lnTo>
                    <a:pt x="0" y="13676"/>
                  </a:lnTo>
                  <a:lnTo>
                    <a:pt x="12265" y="16399"/>
                  </a:lnTo>
                  <a:lnTo>
                    <a:pt x="18094" y="9915"/>
                  </a:lnTo>
                  <a:lnTo>
                    <a:pt x="13081" y="9181"/>
                  </a:lnTo>
                  <a:lnTo>
                    <a:pt x="12749" y="2878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5"/>
            <p:cNvSpPr/>
            <p:nvPr/>
          </p:nvSpPr>
          <p:spPr>
            <a:xfrm>
              <a:off x="2348125" y="1551825"/>
              <a:ext cx="452350" cy="400250"/>
            </a:xfrm>
            <a:custGeom>
              <a:avLst/>
              <a:gdLst/>
              <a:ahLst/>
              <a:cxnLst/>
              <a:rect l="l" t="t" r="r" b="b"/>
              <a:pathLst>
                <a:path w="18094" h="16010" extrusionOk="0">
                  <a:moveTo>
                    <a:pt x="3699" y="0"/>
                  </a:moveTo>
                  <a:lnTo>
                    <a:pt x="4741" y="9771"/>
                  </a:lnTo>
                  <a:lnTo>
                    <a:pt x="1087" y="10320"/>
                  </a:lnTo>
                  <a:lnTo>
                    <a:pt x="0" y="13287"/>
                  </a:lnTo>
                  <a:lnTo>
                    <a:pt x="12265" y="16010"/>
                  </a:lnTo>
                  <a:lnTo>
                    <a:pt x="18094" y="9526"/>
                  </a:lnTo>
                  <a:lnTo>
                    <a:pt x="13081" y="8792"/>
                  </a:lnTo>
                  <a:lnTo>
                    <a:pt x="12749" y="2489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5"/>
            <p:cNvSpPr/>
            <p:nvPr/>
          </p:nvSpPr>
          <p:spPr>
            <a:xfrm>
              <a:off x="2329625" y="1351525"/>
              <a:ext cx="154750" cy="196925"/>
            </a:xfrm>
            <a:custGeom>
              <a:avLst/>
              <a:gdLst/>
              <a:ahLst/>
              <a:cxnLst/>
              <a:rect l="l" t="t" r="r" b="b"/>
              <a:pathLst>
                <a:path w="6190" h="7877" extrusionOk="0">
                  <a:moveTo>
                    <a:pt x="2782" y="1"/>
                  </a:moveTo>
                  <a:cubicBezTo>
                    <a:pt x="2677" y="1"/>
                    <a:pt x="2571" y="9"/>
                    <a:pt x="2466" y="26"/>
                  </a:cubicBezTo>
                  <a:cubicBezTo>
                    <a:pt x="948" y="270"/>
                    <a:pt x="0" y="2220"/>
                    <a:pt x="349" y="4380"/>
                  </a:cubicBezTo>
                  <a:cubicBezTo>
                    <a:pt x="671" y="6391"/>
                    <a:pt x="2003" y="7876"/>
                    <a:pt x="3408" y="7876"/>
                  </a:cubicBezTo>
                  <a:cubicBezTo>
                    <a:pt x="3513" y="7876"/>
                    <a:pt x="3618" y="7868"/>
                    <a:pt x="3724" y="7851"/>
                  </a:cubicBezTo>
                  <a:cubicBezTo>
                    <a:pt x="5240" y="7607"/>
                    <a:pt x="6189" y="5658"/>
                    <a:pt x="5841" y="3498"/>
                  </a:cubicBezTo>
                  <a:cubicBezTo>
                    <a:pt x="5519" y="1487"/>
                    <a:pt x="4187" y="1"/>
                    <a:pt x="2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5"/>
            <p:cNvSpPr/>
            <p:nvPr/>
          </p:nvSpPr>
          <p:spPr>
            <a:xfrm>
              <a:off x="2363225" y="1081675"/>
              <a:ext cx="584600" cy="637050"/>
            </a:xfrm>
            <a:custGeom>
              <a:avLst/>
              <a:gdLst/>
              <a:ahLst/>
              <a:cxnLst/>
              <a:rect l="l" t="t" r="r" b="b"/>
              <a:pathLst>
                <a:path w="23384" h="25482" extrusionOk="0">
                  <a:moveTo>
                    <a:pt x="9056" y="0"/>
                  </a:moveTo>
                  <a:cubicBezTo>
                    <a:pt x="3086" y="0"/>
                    <a:pt x="2778" y="5222"/>
                    <a:pt x="1499" y="10452"/>
                  </a:cubicBezTo>
                  <a:cubicBezTo>
                    <a:pt x="0" y="16577"/>
                    <a:pt x="3987" y="25028"/>
                    <a:pt x="13983" y="25468"/>
                  </a:cubicBezTo>
                  <a:cubicBezTo>
                    <a:pt x="14180" y="25477"/>
                    <a:pt x="14373" y="25481"/>
                    <a:pt x="14564" y="25481"/>
                  </a:cubicBezTo>
                  <a:cubicBezTo>
                    <a:pt x="20139" y="25481"/>
                    <a:pt x="23384" y="21756"/>
                    <a:pt x="22159" y="12426"/>
                  </a:cubicBezTo>
                  <a:cubicBezTo>
                    <a:pt x="20628" y="749"/>
                    <a:pt x="13357" y="485"/>
                    <a:pt x="12703" y="485"/>
                  </a:cubicBezTo>
                  <a:cubicBezTo>
                    <a:pt x="12672" y="485"/>
                    <a:pt x="12655" y="486"/>
                    <a:pt x="12655" y="486"/>
                  </a:cubicBezTo>
                  <a:cubicBezTo>
                    <a:pt x="11267" y="153"/>
                    <a:pt x="10079" y="0"/>
                    <a:pt x="9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5"/>
            <p:cNvSpPr/>
            <p:nvPr/>
          </p:nvSpPr>
          <p:spPr>
            <a:xfrm>
              <a:off x="2099925" y="988850"/>
              <a:ext cx="579700" cy="749625"/>
            </a:xfrm>
            <a:custGeom>
              <a:avLst/>
              <a:gdLst/>
              <a:ahLst/>
              <a:cxnLst/>
              <a:rect l="l" t="t" r="r" b="b"/>
              <a:pathLst>
                <a:path w="23188" h="29985" extrusionOk="0">
                  <a:moveTo>
                    <a:pt x="18331" y="1"/>
                  </a:moveTo>
                  <a:cubicBezTo>
                    <a:pt x="14386" y="1"/>
                    <a:pt x="9657" y="3774"/>
                    <a:pt x="9724" y="6334"/>
                  </a:cubicBezTo>
                  <a:cubicBezTo>
                    <a:pt x="9828" y="10294"/>
                    <a:pt x="10775" y="14930"/>
                    <a:pt x="5388" y="17949"/>
                  </a:cubicBezTo>
                  <a:cubicBezTo>
                    <a:pt x="1" y="20967"/>
                    <a:pt x="2545" y="29664"/>
                    <a:pt x="5982" y="29936"/>
                  </a:cubicBezTo>
                  <a:cubicBezTo>
                    <a:pt x="6387" y="29968"/>
                    <a:pt x="6743" y="29984"/>
                    <a:pt x="7049" y="29984"/>
                  </a:cubicBezTo>
                  <a:cubicBezTo>
                    <a:pt x="9334" y="29984"/>
                    <a:pt x="8877" y="29101"/>
                    <a:pt x="6330" y="27608"/>
                  </a:cubicBezTo>
                  <a:cubicBezTo>
                    <a:pt x="3441" y="25915"/>
                    <a:pt x="2153" y="19363"/>
                    <a:pt x="9292" y="18378"/>
                  </a:cubicBezTo>
                  <a:cubicBezTo>
                    <a:pt x="16431" y="17392"/>
                    <a:pt x="14605" y="15029"/>
                    <a:pt x="15400" y="10436"/>
                  </a:cubicBezTo>
                  <a:cubicBezTo>
                    <a:pt x="16196" y="5844"/>
                    <a:pt x="23187" y="4199"/>
                    <a:pt x="23187" y="4199"/>
                  </a:cubicBezTo>
                  <a:cubicBezTo>
                    <a:pt x="22411" y="1129"/>
                    <a:pt x="20488" y="1"/>
                    <a:pt x="18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5"/>
            <p:cNvSpPr/>
            <p:nvPr/>
          </p:nvSpPr>
          <p:spPr>
            <a:xfrm>
              <a:off x="2390200" y="1384525"/>
              <a:ext cx="78475" cy="113100"/>
            </a:xfrm>
            <a:custGeom>
              <a:avLst/>
              <a:gdLst/>
              <a:ahLst/>
              <a:cxnLst/>
              <a:rect l="l" t="t" r="r" b="b"/>
              <a:pathLst>
                <a:path w="3139" h="4524" extrusionOk="0">
                  <a:moveTo>
                    <a:pt x="2030" y="0"/>
                  </a:moveTo>
                  <a:lnTo>
                    <a:pt x="1" y="1008"/>
                  </a:lnTo>
                  <a:cubicBezTo>
                    <a:pt x="1" y="1008"/>
                    <a:pt x="973" y="4523"/>
                    <a:pt x="1944" y="4523"/>
                  </a:cubicBezTo>
                  <a:cubicBezTo>
                    <a:pt x="2001" y="4523"/>
                    <a:pt x="2058" y="4511"/>
                    <a:pt x="2115" y="4485"/>
                  </a:cubicBezTo>
                  <a:cubicBezTo>
                    <a:pt x="3139" y="4020"/>
                    <a:pt x="2030" y="0"/>
                    <a:pt x="2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5"/>
            <p:cNvSpPr/>
            <p:nvPr/>
          </p:nvSpPr>
          <p:spPr>
            <a:xfrm>
              <a:off x="2483250" y="1076950"/>
              <a:ext cx="257800" cy="359325"/>
            </a:xfrm>
            <a:custGeom>
              <a:avLst/>
              <a:gdLst/>
              <a:ahLst/>
              <a:cxnLst/>
              <a:rect l="l" t="t" r="r" b="b"/>
              <a:pathLst>
                <a:path w="10312" h="14373" extrusionOk="0">
                  <a:moveTo>
                    <a:pt x="9499" y="0"/>
                  </a:moveTo>
                  <a:cubicBezTo>
                    <a:pt x="9474" y="0"/>
                    <a:pt x="9448" y="1"/>
                    <a:pt x="9422" y="1"/>
                  </a:cubicBezTo>
                  <a:cubicBezTo>
                    <a:pt x="8637" y="5"/>
                    <a:pt x="7854" y="89"/>
                    <a:pt x="7085" y="249"/>
                  </a:cubicBezTo>
                  <a:cubicBezTo>
                    <a:pt x="6125" y="441"/>
                    <a:pt x="5003" y="785"/>
                    <a:pt x="3889" y="1444"/>
                  </a:cubicBezTo>
                  <a:cubicBezTo>
                    <a:pt x="3334" y="1775"/>
                    <a:pt x="2785" y="2193"/>
                    <a:pt x="2306" y="2728"/>
                  </a:cubicBezTo>
                  <a:cubicBezTo>
                    <a:pt x="1806" y="3278"/>
                    <a:pt x="1423" y="3924"/>
                    <a:pt x="1182" y="4626"/>
                  </a:cubicBezTo>
                  <a:cubicBezTo>
                    <a:pt x="1122" y="4805"/>
                    <a:pt x="1082" y="4990"/>
                    <a:pt x="1034" y="5172"/>
                  </a:cubicBezTo>
                  <a:lnTo>
                    <a:pt x="945" y="5664"/>
                  </a:lnTo>
                  <a:cubicBezTo>
                    <a:pt x="883" y="5963"/>
                    <a:pt x="851" y="6301"/>
                    <a:pt x="816" y="6640"/>
                  </a:cubicBezTo>
                  <a:cubicBezTo>
                    <a:pt x="746" y="7308"/>
                    <a:pt x="746" y="7935"/>
                    <a:pt x="759" y="8550"/>
                  </a:cubicBezTo>
                  <a:cubicBezTo>
                    <a:pt x="797" y="9766"/>
                    <a:pt x="960" y="10864"/>
                    <a:pt x="1002" y="11751"/>
                  </a:cubicBezTo>
                  <a:cubicBezTo>
                    <a:pt x="1022" y="12144"/>
                    <a:pt x="1000" y="12539"/>
                    <a:pt x="935" y="12928"/>
                  </a:cubicBezTo>
                  <a:cubicBezTo>
                    <a:pt x="848" y="13252"/>
                    <a:pt x="734" y="13539"/>
                    <a:pt x="582" y="13750"/>
                  </a:cubicBezTo>
                  <a:lnTo>
                    <a:pt x="366" y="14030"/>
                  </a:lnTo>
                  <a:lnTo>
                    <a:pt x="168" y="14213"/>
                  </a:lnTo>
                  <a:lnTo>
                    <a:pt x="0" y="14373"/>
                  </a:lnTo>
                  <a:lnTo>
                    <a:pt x="221" y="14299"/>
                  </a:lnTo>
                  <a:lnTo>
                    <a:pt x="490" y="14203"/>
                  </a:lnTo>
                  <a:cubicBezTo>
                    <a:pt x="590" y="14150"/>
                    <a:pt x="701" y="14080"/>
                    <a:pt x="829" y="14000"/>
                  </a:cubicBezTo>
                  <a:cubicBezTo>
                    <a:pt x="965" y="13928"/>
                    <a:pt x="1068" y="13794"/>
                    <a:pt x="1210" y="13669"/>
                  </a:cubicBezTo>
                  <a:cubicBezTo>
                    <a:pt x="1346" y="13539"/>
                    <a:pt x="1442" y="13361"/>
                    <a:pt x="1565" y="13178"/>
                  </a:cubicBezTo>
                  <a:cubicBezTo>
                    <a:pt x="1762" y="12799"/>
                    <a:pt x="1936" y="12333"/>
                    <a:pt x="2017" y="11837"/>
                  </a:cubicBezTo>
                  <a:cubicBezTo>
                    <a:pt x="2113" y="11340"/>
                    <a:pt x="2173" y="10809"/>
                    <a:pt x="2213" y="10265"/>
                  </a:cubicBezTo>
                  <a:cubicBezTo>
                    <a:pt x="2251" y="9730"/>
                    <a:pt x="2290" y="9167"/>
                    <a:pt x="2331" y="8583"/>
                  </a:cubicBezTo>
                  <a:cubicBezTo>
                    <a:pt x="2379" y="8017"/>
                    <a:pt x="2436" y="7422"/>
                    <a:pt x="2521" y="6861"/>
                  </a:cubicBezTo>
                  <a:lnTo>
                    <a:pt x="2586" y="6439"/>
                  </a:lnTo>
                  <a:lnTo>
                    <a:pt x="2673" y="5985"/>
                  </a:lnTo>
                  <a:cubicBezTo>
                    <a:pt x="2732" y="5648"/>
                    <a:pt x="2783" y="5432"/>
                    <a:pt x="2863" y="5186"/>
                  </a:cubicBezTo>
                  <a:cubicBezTo>
                    <a:pt x="3020" y="4705"/>
                    <a:pt x="3282" y="4259"/>
                    <a:pt x="3608" y="3848"/>
                  </a:cubicBezTo>
                  <a:cubicBezTo>
                    <a:pt x="3937" y="3440"/>
                    <a:pt x="4335" y="3072"/>
                    <a:pt x="4762" y="2747"/>
                  </a:cubicBezTo>
                  <a:cubicBezTo>
                    <a:pt x="5620" y="2096"/>
                    <a:pt x="6566" y="1609"/>
                    <a:pt x="7398" y="1213"/>
                  </a:cubicBezTo>
                  <a:cubicBezTo>
                    <a:pt x="8236" y="831"/>
                    <a:pt x="8969" y="543"/>
                    <a:pt x="9486" y="346"/>
                  </a:cubicBezTo>
                  <a:lnTo>
                    <a:pt x="10311" y="42"/>
                  </a:lnTo>
                  <a:cubicBezTo>
                    <a:pt x="10311" y="42"/>
                    <a:pt x="10017" y="0"/>
                    <a:pt x="9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5"/>
            <p:cNvSpPr/>
            <p:nvPr/>
          </p:nvSpPr>
          <p:spPr>
            <a:xfrm>
              <a:off x="1852725" y="502325"/>
              <a:ext cx="592200" cy="1685475"/>
            </a:xfrm>
            <a:custGeom>
              <a:avLst/>
              <a:gdLst/>
              <a:ahLst/>
              <a:cxnLst/>
              <a:rect l="l" t="t" r="r" b="b"/>
              <a:pathLst>
                <a:path w="23688" h="67419" extrusionOk="0">
                  <a:moveTo>
                    <a:pt x="2319" y="0"/>
                  </a:moveTo>
                  <a:cubicBezTo>
                    <a:pt x="2086" y="0"/>
                    <a:pt x="2189" y="1265"/>
                    <a:pt x="3026" y="5069"/>
                  </a:cubicBezTo>
                  <a:cubicBezTo>
                    <a:pt x="3026" y="5069"/>
                    <a:pt x="1441" y="1094"/>
                    <a:pt x="1091" y="1094"/>
                  </a:cubicBezTo>
                  <a:cubicBezTo>
                    <a:pt x="901" y="1094"/>
                    <a:pt x="1075" y="2268"/>
                    <a:pt x="2067" y="5891"/>
                  </a:cubicBezTo>
                  <a:cubicBezTo>
                    <a:pt x="2067" y="5891"/>
                    <a:pt x="605" y="2418"/>
                    <a:pt x="217" y="2418"/>
                  </a:cubicBezTo>
                  <a:cubicBezTo>
                    <a:pt x="0" y="2418"/>
                    <a:pt x="120" y="3507"/>
                    <a:pt x="1021" y="6902"/>
                  </a:cubicBezTo>
                  <a:cubicBezTo>
                    <a:pt x="1021" y="6902"/>
                    <a:pt x="9169" y="46221"/>
                    <a:pt x="16914" y="62261"/>
                  </a:cubicBezTo>
                  <a:cubicBezTo>
                    <a:pt x="18713" y="65988"/>
                    <a:pt x="19967" y="67419"/>
                    <a:pt x="20831" y="67419"/>
                  </a:cubicBezTo>
                  <a:cubicBezTo>
                    <a:pt x="23687" y="67419"/>
                    <a:pt x="22294" y="51805"/>
                    <a:pt x="22294" y="51805"/>
                  </a:cubicBezTo>
                  <a:cubicBezTo>
                    <a:pt x="22294" y="51805"/>
                    <a:pt x="11190" y="24414"/>
                    <a:pt x="6347" y="6843"/>
                  </a:cubicBezTo>
                  <a:cubicBezTo>
                    <a:pt x="6347" y="6843"/>
                    <a:pt x="5519" y="167"/>
                    <a:pt x="4990" y="167"/>
                  </a:cubicBezTo>
                  <a:cubicBezTo>
                    <a:pt x="4762" y="167"/>
                    <a:pt x="4590" y="1413"/>
                    <a:pt x="4564" y="4979"/>
                  </a:cubicBezTo>
                  <a:cubicBezTo>
                    <a:pt x="4564" y="4979"/>
                    <a:pt x="2781" y="0"/>
                    <a:pt x="2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5"/>
            <p:cNvSpPr/>
            <p:nvPr/>
          </p:nvSpPr>
          <p:spPr>
            <a:xfrm>
              <a:off x="1994150" y="598000"/>
              <a:ext cx="64800" cy="188125"/>
            </a:xfrm>
            <a:custGeom>
              <a:avLst/>
              <a:gdLst/>
              <a:ahLst/>
              <a:cxnLst/>
              <a:rect l="l" t="t" r="r" b="b"/>
              <a:pathLst>
                <a:path w="2592" h="7525" extrusionOk="0">
                  <a:moveTo>
                    <a:pt x="2392" y="0"/>
                  </a:moveTo>
                  <a:cubicBezTo>
                    <a:pt x="2091" y="0"/>
                    <a:pt x="1041" y="2259"/>
                    <a:pt x="1041" y="2259"/>
                  </a:cubicBezTo>
                  <a:cubicBezTo>
                    <a:pt x="1041" y="2259"/>
                    <a:pt x="0" y="7524"/>
                    <a:pt x="304" y="7524"/>
                  </a:cubicBezTo>
                  <a:cubicBezTo>
                    <a:pt x="426" y="7524"/>
                    <a:pt x="765" y="6677"/>
                    <a:pt x="1474" y="4303"/>
                  </a:cubicBezTo>
                  <a:cubicBezTo>
                    <a:pt x="2461" y="995"/>
                    <a:pt x="2591" y="0"/>
                    <a:pt x="2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5"/>
            <p:cNvSpPr/>
            <p:nvPr/>
          </p:nvSpPr>
          <p:spPr>
            <a:xfrm>
              <a:off x="2110050" y="1623675"/>
              <a:ext cx="939400" cy="1043450"/>
            </a:xfrm>
            <a:custGeom>
              <a:avLst/>
              <a:gdLst/>
              <a:ahLst/>
              <a:cxnLst/>
              <a:rect l="l" t="t" r="r" b="b"/>
              <a:pathLst>
                <a:path w="37576" h="41738" extrusionOk="0">
                  <a:moveTo>
                    <a:pt x="10212" y="1"/>
                  </a:moveTo>
                  <a:lnTo>
                    <a:pt x="1" y="3714"/>
                  </a:lnTo>
                  <a:cubicBezTo>
                    <a:pt x="3547" y="14822"/>
                    <a:pt x="9550" y="26794"/>
                    <a:pt x="9550" y="26794"/>
                  </a:cubicBezTo>
                  <a:lnTo>
                    <a:pt x="7232" y="39415"/>
                  </a:lnTo>
                  <a:cubicBezTo>
                    <a:pt x="13205" y="41116"/>
                    <a:pt x="18158" y="41738"/>
                    <a:pt x="22209" y="41738"/>
                  </a:cubicBezTo>
                  <a:cubicBezTo>
                    <a:pt x="33237" y="41738"/>
                    <a:pt x="37575" y="37128"/>
                    <a:pt x="37575" y="37128"/>
                  </a:cubicBezTo>
                  <a:lnTo>
                    <a:pt x="34018" y="26288"/>
                  </a:lnTo>
                  <a:cubicBezTo>
                    <a:pt x="34018" y="26288"/>
                    <a:pt x="34807" y="14297"/>
                    <a:pt x="34089" y="9680"/>
                  </a:cubicBezTo>
                  <a:cubicBezTo>
                    <a:pt x="33566" y="6312"/>
                    <a:pt x="27697" y="5856"/>
                    <a:pt x="24558" y="5856"/>
                  </a:cubicBezTo>
                  <a:cubicBezTo>
                    <a:pt x="23393" y="5856"/>
                    <a:pt x="22604" y="5919"/>
                    <a:pt x="22604" y="5919"/>
                  </a:cubicBezTo>
                  <a:cubicBezTo>
                    <a:pt x="21264" y="8155"/>
                    <a:pt x="19759" y="8855"/>
                    <a:pt x="18401" y="8855"/>
                  </a:cubicBezTo>
                  <a:cubicBezTo>
                    <a:pt x="16128" y="8855"/>
                    <a:pt x="14264" y="6896"/>
                    <a:pt x="14264" y="6896"/>
                  </a:cubicBezTo>
                  <a:lnTo>
                    <a:pt x="13065" y="6932"/>
                  </a:lnTo>
                  <a:lnTo>
                    <a:pt x="10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5"/>
            <p:cNvSpPr/>
            <p:nvPr/>
          </p:nvSpPr>
          <p:spPr>
            <a:xfrm>
              <a:off x="2269275" y="2123925"/>
              <a:ext cx="780150" cy="543175"/>
            </a:xfrm>
            <a:custGeom>
              <a:avLst/>
              <a:gdLst/>
              <a:ahLst/>
              <a:cxnLst/>
              <a:rect l="l" t="t" r="r" b="b"/>
              <a:pathLst>
                <a:path w="31206" h="21727" extrusionOk="0">
                  <a:moveTo>
                    <a:pt x="0" y="0"/>
                  </a:moveTo>
                  <a:lnTo>
                    <a:pt x="0" y="0"/>
                  </a:lnTo>
                  <a:cubicBezTo>
                    <a:pt x="1813" y="4055"/>
                    <a:pt x="3181" y="6782"/>
                    <a:pt x="3181" y="6782"/>
                  </a:cubicBezTo>
                  <a:lnTo>
                    <a:pt x="861" y="19404"/>
                  </a:lnTo>
                  <a:cubicBezTo>
                    <a:pt x="6834" y="21104"/>
                    <a:pt x="11787" y="21726"/>
                    <a:pt x="15838" y="21726"/>
                  </a:cubicBezTo>
                  <a:cubicBezTo>
                    <a:pt x="26867" y="21726"/>
                    <a:pt x="31205" y="17117"/>
                    <a:pt x="31205" y="17117"/>
                  </a:cubicBezTo>
                  <a:lnTo>
                    <a:pt x="27951" y="7205"/>
                  </a:lnTo>
                  <a:cubicBezTo>
                    <a:pt x="27851" y="7206"/>
                    <a:pt x="27750" y="7206"/>
                    <a:pt x="27649" y="7206"/>
                  </a:cubicBezTo>
                  <a:cubicBezTo>
                    <a:pt x="24075" y="7206"/>
                    <a:pt x="20481" y="6729"/>
                    <a:pt x="17089" y="5985"/>
                  </a:cubicBezTo>
                  <a:cubicBezTo>
                    <a:pt x="11232" y="4701"/>
                    <a:pt x="5437" y="268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5"/>
            <p:cNvSpPr/>
            <p:nvPr/>
          </p:nvSpPr>
          <p:spPr>
            <a:xfrm>
              <a:off x="2803200" y="1888725"/>
              <a:ext cx="375450" cy="345375"/>
            </a:xfrm>
            <a:custGeom>
              <a:avLst/>
              <a:gdLst/>
              <a:ahLst/>
              <a:cxnLst/>
              <a:rect l="l" t="t" r="r" b="b"/>
              <a:pathLst>
                <a:path w="15018" h="13815" extrusionOk="0">
                  <a:moveTo>
                    <a:pt x="5752" y="1"/>
                  </a:moveTo>
                  <a:cubicBezTo>
                    <a:pt x="5752" y="1"/>
                    <a:pt x="0" y="13815"/>
                    <a:pt x="3819" y="13815"/>
                  </a:cubicBezTo>
                  <a:cubicBezTo>
                    <a:pt x="4439" y="13815"/>
                    <a:pt x="5310" y="13451"/>
                    <a:pt x="6499" y="12606"/>
                  </a:cubicBezTo>
                  <a:cubicBezTo>
                    <a:pt x="15017" y="6552"/>
                    <a:pt x="5752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5"/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DE7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5"/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5"/>
            <p:cNvSpPr/>
            <p:nvPr/>
          </p:nvSpPr>
          <p:spPr>
            <a:xfrm>
              <a:off x="1234375" y="1530025"/>
              <a:ext cx="130775" cy="136900"/>
            </a:xfrm>
            <a:custGeom>
              <a:avLst/>
              <a:gdLst/>
              <a:ahLst/>
              <a:cxnLst/>
              <a:rect l="l" t="t" r="r" b="b"/>
              <a:pathLst>
                <a:path w="5231" h="5476" extrusionOk="0">
                  <a:moveTo>
                    <a:pt x="1768" y="0"/>
                  </a:moveTo>
                  <a:cubicBezTo>
                    <a:pt x="1768" y="1"/>
                    <a:pt x="0" y="1475"/>
                    <a:pt x="4026" y="5108"/>
                  </a:cubicBezTo>
                  <a:cubicBezTo>
                    <a:pt x="4309" y="5364"/>
                    <a:pt x="4486" y="5476"/>
                    <a:pt x="4579" y="5476"/>
                  </a:cubicBezTo>
                  <a:cubicBezTo>
                    <a:pt x="5231" y="5476"/>
                    <a:pt x="1768" y="1"/>
                    <a:pt x="1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5"/>
            <p:cNvSpPr/>
            <p:nvPr/>
          </p:nvSpPr>
          <p:spPr>
            <a:xfrm>
              <a:off x="1201600" y="1392475"/>
              <a:ext cx="211750" cy="191875"/>
            </a:xfrm>
            <a:custGeom>
              <a:avLst/>
              <a:gdLst/>
              <a:ahLst/>
              <a:cxnLst/>
              <a:rect l="l" t="t" r="r" b="b"/>
              <a:pathLst>
                <a:path w="8470" h="7675" extrusionOk="0">
                  <a:moveTo>
                    <a:pt x="4203" y="0"/>
                  </a:moveTo>
                  <a:cubicBezTo>
                    <a:pt x="2375" y="0"/>
                    <a:pt x="752" y="1270"/>
                    <a:pt x="400" y="3100"/>
                  </a:cubicBezTo>
                  <a:cubicBezTo>
                    <a:pt x="1" y="5179"/>
                    <a:pt x="1393" y="7194"/>
                    <a:pt x="3511" y="7602"/>
                  </a:cubicBezTo>
                  <a:cubicBezTo>
                    <a:pt x="3764" y="7651"/>
                    <a:pt x="4016" y="7674"/>
                    <a:pt x="4265" y="7674"/>
                  </a:cubicBezTo>
                  <a:cubicBezTo>
                    <a:pt x="6094" y="7674"/>
                    <a:pt x="7717" y="6405"/>
                    <a:pt x="8070" y="4574"/>
                  </a:cubicBezTo>
                  <a:cubicBezTo>
                    <a:pt x="8469" y="2496"/>
                    <a:pt x="7077" y="479"/>
                    <a:pt x="4958" y="73"/>
                  </a:cubicBezTo>
                  <a:cubicBezTo>
                    <a:pt x="4704" y="24"/>
                    <a:pt x="4452" y="0"/>
                    <a:pt x="4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5"/>
            <p:cNvSpPr/>
            <p:nvPr/>
          </p:nvSpPr>
          <p:spPr>
            <a:xfrm>
              <a:off x="1253200" y="1204250"/>
              <a:ext cx="558275" cy="657350"/>
            </a:xfrm>
            <a:custGeom>
              <a:avLst/>
              <a:gdLst/>
              <a:ahLst/>
              <a:cxnLst/>
              <a:rect l="l" t="t" r="r" b="b"/>
              <a:pathLst>
                <a:path w="22331" h="26294" extrusionOk="0">
                  <a:moveTo>
                    <a:pt x="10529" y="1"/>
                  </a:moveTo>
                  <a:cubicBezTo>
                    <a:pt x="6466" y="1"/>
                    <a:pt x="4662" y="3389"/>
                    <a:pt x="2704" y="7346"/>
                  </a:cubicBezTo>
                  <a:cubicBezTo>
                    <a:pt x="0" y="12815"/>
                    <a:pt x="2080" y="23494"/>
                    <a:pt x="11427" y="26014"/>
                  </a:cubicBezTo>
                  <a:cubicBezTo>
                    <a:pt x="12121" y="26201"/>
                    <a:pt x="12795" y="26294"/>
                    <a:pt x="13444" y="26294"/>
                  </a:cubicBezTo>
                  <a:cubicBezTo>
                    <a:pt x="17978" y="26294"/>
                    <a:pt x="21293" y="21783"/>
                    <a:pt x="21799" y="13561"/>
                  </a:cubicBezTo>
                  <a:cubicBezTo>
                    <a:pt x="22330" y="4951"/>
                    <a:pt x="16308" y="1641"/>
                    <a:pt x="16308" y="1641"/>
                  </a:cubicBezTo>
                  <a:cubicBezTo>
                    <a:pt x="13963" y="495"/>
                    <a:pt x="12081" y="1"/>
                    <a:pt x="10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5"/>
            <p:cNvSpPr/>
            <p:nvPr/>
          </p:nvSpPr>
          <p:spPr>
            <a:xfrm>
              <a:off x="1165600" y="1043800"/>
              <a:ext cx="758725" cy="478450"/>
            </a:xfrm>
            <a:custGeom>
              <a:avLst/>
              <a:gdLst/>
              <a:ahLst/>
              <a:cxnLst/>
              <a:rect l="l" t="t" r="r" b="b"/>
              <a:pathLst>
                <a:path w="30349" h="19138" extrusionOk="0">
                  <a:moveTo>
                    <a:pt x="18688" y="1"/>
                  </a:moveTo>
                  <a:cubicBezTo>
                    <a:pt x="18582" y="1"/>
                    <a:pt x="18474" y="1"/>
                    <a:pt x="18366" y="3"/>
                  </a:cubicBezTo>
                  <a:cubicBezTo>
                    <a:pt x="14461" y="71"/>
                    <a:pt x="11683" y="902"/>
                    <a:pt x="9719" y="1961"/>
                  </a:cubicBezTo>
                  <a:lnTo>
                    <a:pt x="9719" y="1961"/>
                  </a:lnTo>
                  <a:cubicBezTo>
                    <a:pt x="9328" y="1777"/>
                    <a:pt x="8834" y="1663"/>
                    <a:pt x="8211" y="1663"/>
                  </a:cubicBezTo>
                  <a:cubicBezTo>
                    <a:pt x="7871" y="1663"/>
                    <a:pt x="7493" y="1697"/>
                    <a:pt x="7072" y="1771"/>
                  </a:cubicBezTo>
                  <a:cubicBezTo>
                    <a:pt x="2652" y="2557"/>
                    <a:pt x="1" y="9333"/>
                    <a:pt x="2358" y="15522"/>
                  </a:cubicBezTo>
                  <a:cubicBezTo>
                    <a:pt x="2358" y="15522"/>
                    <a:pt x="3835" y="14208"/>
                    <a:pt x="5139" y="14208"/>
                  </a:cubicBezTo>
                  <a:cubicBezTo>
                    <a:pt x="5261" y="14208"/>
                    <a:pt x="5382" y="14220"/>
                    <a:pt x="5500" y="14245"/>
                  </a:cubicBezTo>
                  <a:cubicBezTo>
                    <a:pt x="5500" y="14245"/>
                    <a:pt x="6875" y="16013"/>
                    <a:pt x="5894" y="19058"/>
                  </a:cubicBezTo>
                  <a:cubicBezTo>
                    <a:pt x="5894" y="19058"/>
                    <a:pt x="6078" y="19137"/>
                    <a:pt x="6351" y="19137"/>
                  </a:cubicBezTo>
                  <a:cubicBezTo>
                    <a:pt x="7170" y="19137"/>
                    <a:pt x="8791" y="18419"/>
                    <a:pt x="8643" y="12673"/>
                  </a:cubicBezTo>
                  <a:cubicBezTo>
                    <a:pt x="8643" y="12673"/>
                    <a:pt x="11198" y="11888"/>
                    <a:pt x="11492" y="9333"/>
                  </a:cubicBezTo>
                  <a:cubicBezTo>
                    <a:pt x="11492" y="9333"/>
                    <a:pt x="13947" y="13852"/>
                    <a:pt x="19055" y="14834"/>
                  </a:cubicBezTo>
                  <a:lnTo>
                    <a:pt x="17679" y="11690"/>
                  </a:lnTo>
                  <a:lnTo>
                    <a:pt x="17679" y="11690"/>
                  </a:lnTo>
                  <a:cubicBezTo>
                    <a:pt x="17679" y="11690"/>
                    <a:pt x="22491" y="15030"/>
                    <a:pt x="27993" y="15718"/>
                  </a:cubicBezTo>
                  <a:cubicBezTo>
                    <a:pt x="27993" y="15718"/>
                    <a:pt x="29879" y="9040"/>
                    <a:pt x="25480" y="4670"/>
                  </a:cubicBezTo>
                  <a:lnTo>
                    <a:pt x="25480" y="4670"/>
                  </a:lnTo>
                  <a:cubicBezTo>
                    <a:pt x="27330" y="6104"/>
                    <a:pt x="29584" y="8120"/>
                    <a:pt x="30349" y="9922"/>
                  </a:cubicBezTo>
                  <a:cubicBezTo>
                    <a:pt x="30349" y="9922"/>
                    <a:pt x="29674" y="1"/>
                    <a:pt x="18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5"/>
            <p:cNvSpPr/>
            <p:nvPr/>
          </p:nvSpPr>
          <p:spPr>
            <a:xfrm>
              <a:off x="1484575" y="2389175"/>
              <a:ext cx="445450" cy="466925"/>
            </a:xfrm>
            <a:custGeom>
              <a:avLst/>
              <a:gdLst/>
              <a:ahLst/>
              <a:cxnLst/>
              <a:rect l="l" t="t" r="r" b="b"/>
              <a:pathLst>
                <a:path w="17818" h="18677" extrusionOk="0">
                  <a:moveTo>
                    <a:pt x="1303" y="0"/>
                  </a:moveTo>
                  <a:cubicBezTo>
                    <a:pt x="1269" y="0"/>
                    <a:pt x="1245" y="17"/>
                    <a:pt x="1232" y="52"/>
                  </a:cubicBezTo>
                  <a:cubicBezTo>
                    <a:pt x="1" y="3385"/>
                    <a:pt x="2256" y="18677"/>
                    <a:pt x="4946" y="18677"/>
                  </a:cubicBezTo>
                  <a:cubicBezTo>
                    <a:pt x="5048" y="18677"/>
                    <a:pt x="5151" y="18655"/>
                    <a:pt x="5255" y="18609"/>
                  </a:cubicBezTo>
                  <a:cubicBezTo>
                    <a:pt x="17133" y="13345"/>
                    <a:pt x="17818" y="190"/>
                    <a:pt x="17818" y="189"/>
                  </a:cubicBezTo>
                  <a:lnTo>
                    <a:pt x="17818" y="189"/>
                  </a:lnTo>
                  <a:lnTo>
                    <a:pt x="10724" y="2690"/>
                  </a:lnTo>
                  <a:cubicBezTo>
                    <a:pt x="10724" y="2690"/>
                    <a:pt x="9359" y="4778"/>
                    <a:pt x="8109" y="7462"/>
                  </a:cubicBezTo>
                  <a:cubicBezTo>
                    <a:pt x="8095" y="7492"/>
                    <a:pt x="8072" y="7506"/>
                    <a:pt x="8039" y="7506"/>
                  </a:cubicBezTo>
                  <a:cubicBezTo>
                    <a:pt x="7304" y="7506"/>
                    <a:pt x="2027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5"/>
            <p:cNvSpPr/>
            <p:nvPr/>
          </p:nvSpPr>
          <p:spPr>
            <a:xfrm>
              <a:off x="1484575" y="2389175"/>
              <a:ext cx="345550" cy="466925"/>
            </a:xfrm>
            <a:custGeom>
              <a:avLst/>
              <a:gdLst/>
              <a:ahLst/>
              <a:cxnLst/>
              <a:rect l="l" t="t" r="r" b="b"/>
              <a:pathLst>
                <a:path w="13822" h="18677" extrusionOk="0">
                  <a:moveTo>
                    <a:pt x="1304" y="0"/>
                  </a:moveTo>
                  <a:cubicBezTo>
                    <a:pt x="1270" y="0"/>
                    <a:pt x="1246" y="17"/>
                    <a:pt x="1233" y="52"/>
                  </a:cubicBezTo>
                  <a:cubicBezTo>
                    <a:pt x="1" y="3385"/>
                    <a:pt x="2256" y="18677"/>
                    <a:pt x="4947" y="18677"/>
                  </a:cubicBezTo>
                  <a:cubicBezTo>
                    <a:pt x="5049" y="18677"/>
                    <a:pt x="5153" y="18655"/>
                    <a:pt x="5256" y="18609"/>
                  </a:cubicBezTo>
                  <a:cubicBezTo>
                    <a:pt x="9240" y="16844"/>
                    <a:pt x="11960" y="14190"/>
                    <a:pt x="13821" y="11444"/>
                  </a:cubicBezTo>
                  <a:cubicBezTo>
                    <a:pt x="13450" y="10563"/>
                    <a:pt x="13105" y="9724"/>
                    <a:pt x="12871" y="8960"/>
                  </a:cubicBezTo>
                  <a:cubicBezTo>
                    <a:pt x="12217" y="6834"/>
                    <a:pt x="11709" y="4644"/>
                    <a:pt x="11465" y="2430"/>
                  </a:cubicBezTo>
                  <a:lnTo>
                    <a:pt x="10725" y="2690"/>
                  </a:lnTo>
                  <a:cubicBezTo>
                    <a:pt x="10725" y="2690"/>
                    <a:pt x="9361" y="4778"/>
                    <a:pt x="8111" y="7463"/>
                  </a:cubicBezTo>
                  <a:cubicBezTo>
                    <a:pt x="8097" y="7493"/>
                    <a:pt x="8073" y="7507"/>
                    <a:pt x="8041" y="7507"/>
                  </a:cubicBezTo>
                  <a:cubicBezTo>
                    <a:pt x="7305" y="7507"/>
                    <a:pt x="2028" y="0"/>
                    <a:pt x="1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5"/>
            <p:cNvSpPr/>
            <p:nvPr/>
          </p:nvSpPr>
          <p:spPr>
            <a:xfrm>
              <a:off x="905075" y="5023500"/>
              <a:ext cx="344375" cy="223725"/>
            </a:xfrm>
            <a:custGeom>
              <a:avLst/>
              <a:gdLst/>
              <a:ahLst/>
              <a:cxnLst/>
              <a:rect l="l" t="t" r="r" b="b"/>
              <a:pathLst>
                <a:path w="13775" h="8949" extrusionOk="0">
                  <a:moveTo>
                    <a:pt x="7304" y="1"/>
                  </a:moveTo>
                  <a:lnTo>
                    <a:pt x="7757" y="5319"/>
                  </a:lnTo>
                  <a:cubicBezTo>
                    <a:pt x="7757" y="5319"/>
                    <a:pt x="1" y="6781"/>
                    <a:pt x="149" y="8171"/>
                  </a:cubicBezTo>
                  <a:cubicBezTo>
                    <a:pt x="213" y="8778"/>
                    <a:pt x="2823" y="8949"/>
                    <a:pt x="5742" y="8949"/>
                  </a:cubicBezTo>
                  <a:cubicBezTo>
                    <a:pt x="9502" y="8949"/>
                    <a:pt x="13775" y="8665"/>
                    <a:pt x="13775" y="8665"/>
                  </a:cubicBezTo>
                  <a:lnTo>
                    <a:pt x="13266" y="1653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5"/>
            <p:cNvSpPr/>
            <p:nvPr/>
          </p:nvSpPr>
          <p:spPr>
            <a:xfrm>
              <a:off x="908625" y="5174900"/>
              <a:ext cx="340825" cy="72300"/>
            </a:xfrm>
            <a:custGeom>
              <a:avLst/>
              <a:gdLst/>
              <a:ahLst/>
              <a:cxnLst/>
              <a:rect l="l" t="t" r="r" b="b"/>
              <a:pathLst>
                <a:path w="13633" h="2892" extrusionOk="0">
                  <a:moveTo>
                    <a:pt x="4370" y="0"/>
                  </a:moveTo>
                  <a:cubicBezTo>
                    <a:pt x="2768" y="421"/>
                    <a:pt x="1033" y="980"/>
                    <a:pt x="330" y="1562"/>
                  </a:cubicBezTo>
                  <a:lnTo>
                    <a:pt x="328" y="1562"/>
                  </a:lnTo>
                  <a:cubicBezTo>
                    <a:pt x="277" y="1604"/>
                    <a:pt x="227" y="1650"/>
                    <a:pt x="182" y="1698"/>
                  </a:cubicBezTo>
                  <a:lnTo>
                    <a:pt x="181" y="1699"/>
                  </a:lnTo>
                  <a:cubicBezTo>
                    <a:pt x="143" y="1742"/>
                    <a:pt x="108" y="1787"/>
                    <a:pt x="78" y="1835"/>
                  </a:cubicBezTo>
                  <a:cubicBezTo>
                    <a:pt x="71" y="1846"/>
                    <a:pt x="70" y="1856"/>
                    <a:pt x="64" y="1866"/>
                  </a:cubicBezTo>
                  <a:cubicBezTo>
                    <a:pt x="45" y="1900"/>
                    <a:pt x="29" y="1936"/>
                    <a:pt x="17" y="1973"/>
                  </a:cubicBezTo>
                  <a:cubicBezTo>
                    <a:pt x="5" y="2018"/>
                    <a:pt x="1" y="2066"/>
                    <a:pt x="5" y="2113"/>
                  </a:cubicBezTo>
                  <a:cubicBezTo>
                    <a:pt x="11" y="2151"/>
                    <a:pt x="24" y="2186"/>
                    <a:pt x="46" y="2218"/>
                  </a:cubicBezTo>
                  <a:cubicBezTo>
                    <a:pt x="49" y="2221"/>
                    <a:pt x="50" y="2226"/>
                    <a:pt x="53" y="2230"/>
                  </a:cubicBezTo>
                  <a:cubicBezTo>
                    <a:pt x="80" y="2264"/>
                    <a:pt x="110" y="2294"/>
                    <a:pt x="146" y="2321"/>
                  </a:cubicBezTo>
                  <a:cubicBezTo>
                    <a:pt x="153" y="2325"/>
                    <a:pt x="159" y="2331"/>
                    <a:pt x="165" y="2335"/>
                  </a:cubicBezTo>
                  <a:cubicBezTo>
                    <a:pt x="210" y="2365"/>
                    <a:pt x="257" y="2392"/>
                    <a:pt x="305" y="2414"/>
                  </a:cubicBezTo>
                  <a:lnTo>
                    <a:pt x="334" y="2428"/>
                  </a:lnTo>
                  <a:cubicBezTo>
                    <a:pt x="396" y="2455"/>
                    <a:pt x="458" y="2479"/>
                    <a:pt x="523" y="2499"/>
                  </a:cubicBezTo>
                  <a:lnTo>
                    <a:pt x="554" y="2509"/>
                  </a:lnTo>
                  <a:cubicBezTo>
                    <a:pt x="627" y="2533"/>
                    <a:pt x="707" y="2555"/>
                    <a:pt x="793" y="2575"/>
                  </a:cubicBezTo>
                  <a:lnTo>
                    <a:pt x="811" y="2580"/>
                  </a:lnTo>
                  <a:cubicBezTo>
                    <a:pt x="899" y="2600"/>
                    <a:pt x="995" y="2619"/>
                    <a:pt x="1096" y="2638"/>
                  </a:cubicBezTo>
                  <a:lnTo>
                    <a:pt x="1114" y="2642"/>
                  </a:lnTo>
                  <a:cubicBezTo>
                    <a:pt x="1216" y="2660"/>
                    <a:pt x="1324" y="2676"/>
                    <a:pt x="1435" y="2692"/>
                  </a:cubicBezTo>
                  <a:lnTo>
                    <a:pt x="1481" y="2700"/>
                  </a:lnTo>
                  <a:cubicBezTo>
                    <a:pt x="1590" y="2714"/>
                    <a:pt x="1706" y="2727"/>
                    <a:pt x="1826" y="2740"/>
                  </a:cubicBezTo>
                  <a:lnTo>
                    <a:pt x="1884" y="2748"/>
                  </a:lnTo>
                  <a:cubicBezTo>
                    <a:pt x="2004" y="2759"/>
                    <a:pt x="2130" y="2771"/>
                    <a:pt x="2259" y="2783"/>
                  </a:cubicBezTo>
                  <a:lnTo>
                    <a:pt x="2319" y="2787"/>
                  </a:lnTo>
                  <a:cubicBezTo>
                    <a:pt x="2452" y="2797"/>
                    <a:pt x="2589" y="2808"/>
                    <a:pt x="2731" y="2817"/>
                  </a:cubicBezTo>
                  <a:lnTo>
                    <a:pt x="2768" y="2819"/>
                  </a:lnTo>
                  <a:cubicBezTo>
                    <a:pt x="3067" y="2837"/>
                    <a:pt x="3383" y="2852"/>
                    <a:pt x="3712" y="2865"/>
                  </a:cubicBezTo>
                  <a:lnTo>
                    <a:pt x="3755" y="2866"/>
                  </a:lnTo>
                  <a:cubicBezTo>
                    <a:pt x="3913" y="2871"/>
                    <a:pt x="4073" y="2875"/>
                    <a:pt x="4236" y="2879"/>
                  </a:cubicBezTo>
                  <a:lnTo>
                    <a:pt x="4299" y="2879"/>
                  </a:lnTo>
                  <a:cubicBezTo>
                    <a:pt x="4459" y="2884"/>
                    <a:pt x="4623" y="2887"/>
                    <a:pt x="4788" y="2888"/>
                  </a:cubicBezTo>
                  <a:lnTo>
                    <a:pt x="4853" y="2888"/>
                  </a:lnTo>
                  <a:cubicBezTo>
                    <a:pt x="5021" y="2890"/>
                    <a:pt x="5189" y="2891"/>
                    <a:pt x="5360" y="2891"/>
                  </a:cubicBezTo>
                  <a:lnTo>
                    <a:pt x="5411" y="2891"/>
                  </a:lnTo>
                  <a:cubicBezTo>
                    <a:pt x="5477" y="2891"/>
                    <a:pt x="5543" y="2891"/>
                    <a:pt x="5608" y="2891"/>
                  </a:cubicBezTo>
                  <a:cubicBezTo>
                    <a:pt x="9367" y="2891"/>
                    <a:pt x="13633" y="2609"/>
                    <a:pt x="13633" y="2609"/>
                  </a:cubicBezTo>
                  <a:lnTo>
                    <a:pt x="13571" y="1774"/>
                  </a:lnTo>
                  <a:cubicBezTo>
                    <a:pt x="12887" y="1817"/>
                    <a:pt x="9068" y="2050"/>
                    <a:pt x="5665" y="2050"/>
                  </a:cubicBezTo>
                  <a:cubicBezTo>
                    <a:pt x="5644" y="2050"/>
                    <a:pt x="5623" y="2050"/>
                    <a:pt x="5602" y="2050"/>
                  </a:cubicBezTo>
                  <a:cubicBezTo>
                    <a:pt x="5262" y="1326"/>
                    <a:pt x="4850" y="639"/>
                    <a:pt x="4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5"/>
            <p:cNvSpPr/>
            <p:nvPr/>
          </p:nvSpPr>
          <p:spPr>
            <a:xfrm>
              <a:off x="1170350" y="5148775"/>
              <a:ext cx="52275" cy="49800"/>
            </a:xfrm>
            <a:custGeom>
              <a:avLst/>
              <a:gdLst/>
              <a:ahLst/>
              <a:cxnLst/>
              <a:rect l="l" t="t" r="r" b="b"/>
              <a:pathLst>
                <a:path w="2091" h="1992" extrusionOk="0">
                  <a:moveTo>
                    <a:pt x="1016" y="1"/>
                  </a:moveTo>
                  <a:cubicBezTo>
                    <a:pt x="494" y="1"/>
                    <a:pt x="55" y="408"/>
                    <a:pt x="24" y="937"/>
                  </a:cubicBezTo>
                  <a:cubicBezTo>
                    <a:pt x="1" y="1339"/>
                    <a:pt x="221" y="1716"/>
                    <a:pt x="583" y="1892"/>
                  </a:cubicBezTo>
                  <a:cubicBezTo>
                    <a:pt x="721" y="1959"/>
                    <a:pt x="869" y="1991"/>
                    <a:pt x="1017" y="1991"/>
                  </a:cubicBezTo>
                  <a:cubicBezTo>
                    <a:pt x="1256" y="1991"/>
                    <a:pt x="1493" y="1905"/>
                    <a:pt x="1679" y="1740"/>
                  </a:cubicBezTo>
                  <a:cubicBezTo>
                    <a:pt x="1979" y="1472"/>
                    <a:pt x="2090" y="1049"/>
                    <a:pt x="1957" y="669"/>
                  </a:cubicBezTo>
                  <a:cubicBezTo>
                    <a:pt x="1826" y="289"/>
                    <a:pt x="1478" y="26"/>
                    <a:pt x="1075" y="2"/>
                  </a:cubicBezTo>
                  <a:cubicBezTo>
                    <a:pt x="1056" y="1"/>
                    <a:pt x="1036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5"/>
            <p:cNvSpPr/>
            <p:nvPr/>
          </p:nvSpPr>
          <p:spPr>
            <a:xfrm>
              <a:off x="1041950" y="5164425"/>
              <a:ext cx="30350" cy="34100"/>
            </a:xfrm>
            <a:custGeom>
              <a:avLst/>
              <a:gdLst/>
              <a:ahLst/>
              <a:cxnLst/>
              <a:rect l="l" t="t" r="r" b="b"/>
              <a:pathLst>
                <a:path w="1214" h="1364" extrusionOk="0">
                  <a:moveTo>
                    <a:pt x="192" y="1"/>
                  </a:moveTo>
                  <a:cubicBezTo>
                    <a:pt x="155" y="1"/>
                    <a:pt x="118" y="13"/>
                    <a:pt x="87" y="37"/>
                  </a:cubicBezTo>
                  <a:cubicBezTo>
                    <a:pt x="14" y="94"/>
                    <a:pt x="1" y="201"/>
                    <a:pt x="59" y="274"/>
                  </a:cubicBezTo>
                  <a:lnTo>
                    <a:pt x="861" y="1299"/>
                  </a:lnTo>
                  <a:cubicBezTo>
                    <a:pt x="893" y="1340"/>
                    <a:pt x="943" y="1364"/>
                    <a:pt x="994" y="1364"/>
                  </a:cubicBezTo>
                  <a:cubicBezTo>
                    <a:pt x="1134" y="1364"/>
                    <a:pt x="1213" y="1201"/>
                    <a:pt x="1127" y="1092"/>
                  </a:cubicBezTo>
                  <a:lnTo>
                    <a:pt x="324" y="65"/>
                  </a:lnTo>
                  <a:cubicBezTo>
                    <a:pt x="291" y="23"/>
                    <a:pt x="242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5"/>
            <p:cNvSpPr/>
            <p:nvPr/>
          </p:nvSpPr>
          <p:spPr>
            <a:xfrm>
              <a:off x="1068600" y="515697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91" y="0"/>
                  </a:moveTo>
                  <a:cubicBezTo>
                    <a:pt x="155" y="0"/>
                    <a:pt x="118" y="12"/>
                    <a:pt x="87" y="37"/>
                  </a:cubicBezTo>
                  <a:cubicBezTo>
                    <a:pt x="13" y="94"/>
                    <a:pt x="1" y="201"/>
                    <a:pt x="58" y="274"/>
                  </a:cubicBezTo>
                  <a:lnTo>
                    <a:pt x="861" y="1299"/>
                  </a:lnTo>
                  <a:cubicBezTo>
                    <a:pt x="893" y="1340"/>
                    <a:pt x="941" y="1363"/>
                    <a:pt x="994" y="1363"/>
                  </a:cubicBezTo>
                  <a:cubicBezTo>
                    <a:pt x="1134" y="1363"/>
                    <a:pt x="1212" y="1201"/>
                    <a:pt x="1126" y="1091"/>
                  </a:cubicBezTo>
                  <a:lnTo>
                    <a:pt x="324" y="65"/>
                  </a:lnTo>
                  <a:cubicBezTo>
                    <a:pt x="290" y="23"/>
                    <a:pt x="241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5"/>
            <p:cNvSpPr/>
            <p:nvPr/>
          </p:nvSpPr>
          <p:spPr>
            <a:xfrm>
              <a:off x="1093550" y="5152000"/>
              <a:ext cx="30325" cy="34100"/>
            </a:xfrm>
            <a:custGeom>
              <a:avLst/>
              <a:gdLst/>
              <a:ahLst/>
              <a:cxnLst/>
              <a:rect l="l" t="t" r="r" b="b"/>
              <a:pathLst>
                <a:path w="1213" h="1364" extrusionOk="0">
                  <a:moveTo>
                    <a:pt x="191" y="1"/>
                  </a:moveTo>
                  <a:cubicBezTo>
                    <a:pt x="154" y="1"/>
                    <a:pt x="117" y="12"/>
                    <a:pt x="87" y="37"/>
                  </a:cubicBezTo>
                  <a:cubicBezTo>
                    <a:pt x="13" y="94"/>
                    <a:pt x="0" y="201"/>
                    <a:pt x="57" y="274"/>
                  </a:cubicBezTo>
                  <a:lnTo>
                    <a:pt x="860" y="1299"/>
                  </a:lnTo>
                  <a:cubicBezTo>
                    <a:pt x="892" y="1340"/>
                    <a:pt x="941" y="1364"/>
                    <a:pt x="993" y="1364"/>
                  </a:cubicBezTo>
                  <a:cubicBezTo>
                    <a:pt x="1134" y="1364"/>
                    <a:pt x="1213" y="1201"/>
                    <a:pt x="1126" y="1090"/>
                  </a:cubicBezTo>
                  <a:lnTo>
                    <a:pt x="323" y="65"/>
                  </a:lnTo>
                  <a:cubicBezTo>
                    <a:pt x="290" y="23"/>
                    <a:pt x="240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5"/>
            <p:cNvSpPr/>
            <p:nvPr/>
          </p:nvSpPr>
          <p:spPr>
            <a:xfrm>
              <a:off x="1550350" y="5033600"/>
              <a:ext cx="342525" cy="223650"/>
            </a:xfrm>
            <a:custGeom>
              <a:avLst/>
              <a:gdLst/>
              <a:ahLst/>
              <a:cxnLst/>
              <a:rect l="l" t="t" r="r" b="b"/>
              <a:pathLst>
                <a:path w="13701" h="8946" extrusionOk="0">
                  <a:moveTo>
                    <a:pt x="6171" y="0"/>
                  </a:moveTo>
                  <a:lnTo>
                    <a:pt x="268" y="1857"/>
                  </a:lnTo>
                  <a:lnTo>
                    <a:pt x="0" y="8882"/>
                  </a:lnTo>
                  <a:cubicBezTo>
                    <a:pt x="0" y="8882"/>
                    <a:pt x="1982" y="8946"/>
                    <a:pt x="4433" y="8946"/>
                  </a:cubicBezTo>
                  <a:cubicBezTo>
                    <a:pt x="8379" y="8946"/>
                    <a:pt x="13539" y="8781"/>
                    <a:pt x="13600" y="7922"/>
                  </a:cubicBezTo>
                  <a:cubicBezTo>
                    <a:pt x="13701" y="6528"/>
                    <a:pt x="5899" y="5332"/>
                    <a:pt x="5899" y="5332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5"/>
            <p:cNvSpPr/>
            <p:nvPr/>
          </p:nvSpPr>
          <p:spPr>
            <a:xfrm>
              <a:off x="1550350" y="5182525"/>
              <a:ext cx="340075" cy="74700"/>
            </a:xfrm>
            <a:custGeom>
              <a:avLst/>
              <a:gdLst/>
              <a:ahLst/>
              <a:cxnLst/>
              <a:rect l="l" t="t" r="r" b="b"/>
              <a:pathLst>
                <a:path w="13603" h="2988" extrusionOk="0">
                  <a:moveTo>
                    <a:pt x="9166" y="1"/>
                  </a:moveTo>
                  <a:cubicBezTo>
                    <a:pt x="8708" y="656"/>
                    <a:pt x="8321" y="1358"/>
                    <a:pt x="8007" y="2092"/>
                  </a:cubicBezTo>
                  <a:cubicBezTo>
                    <a:pt x="6787" y="2135"/>
                    <a:pt x="5510" y="2149"/>
                    <a:pt x="4340" y="2149"/>
                  </a:cubicBezTo>
                  <a:cubicBezTo>
                    <a:pt x="2233" y="2149"/>
                    <a:pt x="475" y="2102"/>
                    <a:pt x="31" y="2089"/>
                  </a:cubicBezTo>
                  <a:lnTo>
                    <a:pt x="0" y="2924"/>
                  </a:lnTo>
                  <a:cubicBezTo>
                    <a:pt x="0" y="2924"/>
                    <a:pt x="1993" y="2988"/>
                    <a:pt x="4453" y="2988"/>
                  </a:cubicBezTo>
                  <a:cubicBezTo>
                    <a:pt x="5658" y="2988"/>
                    <a:pt x="6975" y="2972"/>
                    <a:pt x="8224" y="2927"/>
                  </a:cubicBezTo>
                  <a:lnTo>
                    <a:pt x="8277" y="2924"/>
                  </a:lnTo>
                  <a:cubicBezTo>
                    <a:pt x="8447" y="2918"/>
                    <a:pt x="8615" y="2911"/>
                    <a:pt x="8783" y="2903"/>
                  </a:cubicBezTo>
                  <a:lnTo>
                    <a:pt x="8847" y="2900"/>
                  </a:lnTo>
                  <a:cubicBezTo>
                    <a:pt x="9013" y="2893"/>
                    <a:pt x="9175" y="2884"/>
                    <a:pt x="9337" y="2876"/>
                  </a:cubicBezTo>
                  <a:lnTo>
                    <a:pt x="9399" y="2873"/>
                  </a:lnTo>
                  <a:cubicBezTo>
                    <a:pt x="9562" y="2862"/>
                    <a:pt x="9722" y="2852"/>
                    <a:pt x="9880" y="2842"/>
                  </a:cubicBezTo>
                  <a:lnTo>
                    <a:pt x="9922" y="2839"/>
                  </a:lnTo>
                  <a:cubicBezTo>
                    <a:pt x="10250" y="2817"/>
                    <a:pt x="10566" y="2792"/>
                    <a:pt x="10864" y="2762"/>
                  </a:cubicBezTo>
                  <a:lnTo>
                    <a:pt x="10901" y="2759"/>
                  </a:lnTo>
                  <a:cubicBezTo>
                    <a:pt x="11041" y="2745"/>
                    <a:pt x="11178" y="2731"/>
                    <a:pt x="11311" y="2715"/>
                  </a:cubicBezTo>
                  <a:lnTo>
                    <a:pt x="11370" y="2709"/>
                  </a:lnTo>
                  <a:cubicBezTo>
                    <a:pt x="11499" y="2693"/>
                    <a:pt x="11623" y="2677"/>
                    <a:pt x="11743" y="2661"/>
                  </a:cubicBezTo>
                  <a:lnTo>
                    <a:pt x="11801" y="2652"/>
                  </a:lnTo>
                  <a:cubicBezTo>
                    <a:pt x="11920" y="2634"/>
                    <a:pt x="12035" y="2617"/>
                    <a:pt x="12145" y="2598"/>
                  </a:cubicBezTo>
                  <a:lnTo>
                    <a:pt x="12189" y="2590"/>
                  </a:lnTo>
                  <a:cubicBezTo>
                    <a:pt x="12301" y="2570"/>
                    <a:pt x="12408" y="2550"/>
                    <a:pt x="12509" y="2529"/>
                  </a:cubicBezTo>
                  <a:lnTo>
                    <a:pt x="12527" y="2525"/>
                  </a:lnTo>
                  <a:cubicBezTo>
                    <a:pt x="12629" y="2503"/>
                    <a:pt x="12723" y="2479"/>
                    <a:pt x="12810" y="2456"/>
                  </a:cubicBezTo>
                  <a:lnTo>
                    <a:pt x="12828" y="2452"/>
                  </a:lnTo>
                  <a:cubicBezTo>
                    <a:pt x="12913" y="2428"/>
                    <a:pt x="12992" y="2403"/>
                    <a:pt x="13065" y="2377"/>
                  </a:cubicBezTo>
                  <a:cubicBezTo>
                    <a:pt x="13075" y="2374"/>
                    <a:pt x="13085" y="2370"/>
                    <a:pt x="13095" y="2367"/>
                  </a:cubicBezTo>
                  <a:cubicBezTo>
                    <a:pt x="13160" y="2343"/>
                    <a:pt x="13221" y="2317"/>
                    <a:pt x="13281" y="2288"/>
                  </a:cubicBezTo>
                  <a:lnTo>
                    <a:pt x="13309" y="2275"/>
                  </a:lnTo>
                  <a:cubicBezTo>
                    <a:pt x="13359" y="2250"/>
                    <a:pt x="13404" y="2221"/>
                    <a:pt x="13448" y="2190"/>
                  </a:cubicBezTo>
                  <a:cubicBezTo>
                    <a:pt x="13454" y="2184"/>
                    <a:pt x="13460" y="2180"/>
                    <a:pt x="13465" y="2175"/>
                  </a:cubicBezTo>
                  <a:cubicBezTo>
                    <a:pt x="13501" y="2147"/>
                    <a:pt x="13531" y="2117"/>
                    <a:pt x="13556" y="2082"/>
                  </a:cubicBezTo>
                  <a:cubicBezTo>
                    <a:pt x="13558" y="2077"/>
                    <a:pt x="13559" y="2073"/>
                    <a:pt x="13562" y="2070"/>
                  </a:cubicBezTo>
                  <a:cubicBezTo>
                    <a:pt x="13582" y="2038"/>
                    <a:pt x="13596" y="2001"/>
                    <a:pt x="13600" y="1963"/>
                  </a:cubicBezTo>
                  <a:cubicBezTo>
                    <a:pt x="13603" y="1916"/>
                    <a:pt x="13597" y="1868"/>
                    <a:pt x="13582" y="1823"/>
                  </a:cubicBezTo>
                  <a:cubicBezTo>
                    <a:pt x="13571" y="1786"/>
                    <a:pt x="13553" y="1751"/>
                    <a:pt x="13533" y="1719"/>
                  </a:cubicBezTo>
                  <a:cubicBezTo>
                    <a:pt x="13527" y="1709"/>
                    <a:pt x="13524" y="1698"/>
                    <a:pt x="13518" y="1688"/>
                  </a:cubicBezTo>
                  <a:cubicBezTo>
                    <a:pt x="13486" y="1640"/>
                    <a:pt x="13449" y="1596"/>
                    <a:pt x="13410" y="1557"/>
                  </a:cubicBezTo>
                  <a:cubicBezTo>
                    <a:pt x="13410" y="1555"/>
                    <a:pt x="13408" y="1555"/>
                    <a:pt x="13408" y="1555"/>
                  </a:cubicBezTo>
                  <a:cubicBezTo>
                    <a:pt x="13362" y="1507"/>
                    <a:pt x="13312" y="1463"/>
                    <a:pt x="13258" y="1424"/>
                  </a:cubicBezTo>
                  <a:cubicBezTo>
                    <a:pt x="12535" y="866"/>
                    <a:pt x="10782" y="366"/>
                    <a:pt x="9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5"/>
            <p:cNvSpPr/>
            <p:nvPr/>
          </p:nvSpPr>
          <p:spPr>
            <a:xfrm>
              <a:off x="1574875" y="5162500"/>
              <a:ext cx="52525" cy="49825"/>
            </a:xfrm>
            <a:custGeom>
              <a:avLst/>
              <a:gdLst/>
              <a:ahLst/>
              <a:cxnLst/>
              <a:rect l="l" t="t" r="r" b="b"/>
              <a:pathLst>
                <a:path w="2101" h="1993" extrusionOk="0">
                  <a:moveTo>
                    <a:pt x="1073" y="0"/>
                  </a:moveTo>
                  <a:cubicBezTo>
                    <a:pt x="1042" y="0"/>
                    <a:pt x="1010" y="2"/>
                    <a:pt x="979" y="5"/>
                  </a:cubicBezTo>
                  <a:cubicBezTo>
                    <a:pt x="578" y="43"/>
                    <a:pt x="239" y="318"/>
                    <a:pt x="120" y="702"/>
                  </a:cubicBezTo>
                  <a:cubicBezTo>
                    <a:pt x="0" y="1087"/>
                    <a:pt x="125" y="1505"/>
                    <a:pt x="435" y="1762"/>
                  </a:cubicBezTo>
                  <a:cubicBezTo>
                    <a:pt x="617" y="1914"/>
                    <a:pt x="843" y="1992"/>
                    <a:pt x="1071" y="1992"/>
                  </a:cubicBezTo>
                  <a:cubicBezTo>
                    <a:pt x="1229" y="1992"/>
                    <a:pt x="1389" y="1954"/>
                    <a:pt x="1536" y="1876"/>
                  </a:cubicBezTo>
                  <a:cubicBezTo>
                    <a:pt x="1893" y="1688"/>
                    <a:pt x="2100" y="1305"/>
                    <a:pt x="2062" y="904"/>
                  </a:cubicBezTo>
                  <a:cubicBezTo>
                    <a:pt x="2014" y="387"/>
                    <a:pt x="1580" y="0"/>
                    <a:pt x="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5"/>
            <p:cNvSpPr/>
            <p:nvPr/>
          </p:nvSpPr>
          <p:spPr>
            <a:xfrm>
              <a:off x="1725825" y="5173050"/>
              <a:ext cx="29450" cy="34775"/>
            </a:xfrm>
            <a:custGeom>
              <a:avLst/>
              <a:gdLst/>
              <a:ahLst/>
              <a:cxnLst/>
              <a:rect l="l" t="t" r="r" b="b"/>
              <a:pathLst>
                <a:path w="1178" h="1391" extrusionOk="0">
                  <a:moveTo>
                    <a:pt x="986" y="0"/>
                  </a:moveTo>
                  <a:cubicBezTo>
                    <a:pt x="934" y="0"/>
                    <a:pt x="883" y="25"/>
                    <a:pt x="850" y="70"/>
                  </a:cubicBezTo>
                  <a:lnTo>
                    <a:pt x="82" y="1123"/>
                  </a:lnTo>
                  <a:cubicBezTo>
                    <a:pt x="0" y="1234"/>
                    <a:pt x="81" y="1390"/>
                    <a:pt x="218" y="1390"/>
                  </a:cubicBezTo>
                  <a:cubicBezTo>
                    <a:pt x="272" y="1390"/>
                    <a:pt x="322" y="1365"/>
                    <a:pt x="354" y="1321"/>
                  </a:cubicBezTo>
                  <a:lnTo>
                    <a:pt x="1122" y="269"/>
                  </a:lnTo>
                  <a:cubicBezTo>
                    <a:pt x="1178" y="194"/>
                    <a:pt x="1162" y="89"/>
                    <a:pt x="1086" y="33"/>
                  </a:cubicBezTo>
                  <a:cubicBezTo>
                    <a:pt x="1055" y="11"/>
                    <a:pt x="1020" y="0"/>
                    <a:pt x="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5"/>
            <p:cNvSpPr/>
            <p:nvPr/>
          </p:nvSpPr>
          <p:spPr>
            <a:xfrm>
              <a:off x="1699650" y="5166625"/>
              <a:ext cx="28650" cy="34675"/>
            </a:xfrm>
            <a:custGeom>
              <a:avLst/>
              <a:gdLst/>
              <a:ahLst/>
              <a:cxnLst/>
              <a:rect l="l" t="t" r="r" b="b"/>
              <a:pathLst>
                <a:path w="1146" h="1387" extrusionOk="0">
                  <a:moveTo>
                    <a:pt x="955" y="1"/>
                  </a:moveTo>
                  <a:cubicBezTo>
                    <a:pt x="905" y="1"/>
                    <a:pt x="855" y="23"/>
                    <a:pt x="822" y="66"/>
                  </a:cubicBezTo>
                  <a:lnTo>
                    <a:pt x="55" y="1118"/>
                  </a:lnTo>
                  <a:cubicBezTo>
                    <a:pt x="0" y="1194"/>
                    <a:pt x="17" y="1299"/>
                    <a:pt x="91" y="1355"/>
                  </a:cubicBezTo>
                  <a:cubicBezTo>
                    <a:pt x="120" y="1375"/>
                    <a:pt x="155" y="1387"/>
                    <a:pt x="191" y="1387"/>
                  </a:cubicBezTo>
                  <a:cubicBezTo>
                    <a:pt x="245" y="1387"/>
                    <a:pt x="296" y="1361"/>
                    <a:pt x="328" y="1317"/>
                  </a:cubicBezTo>
                  <a:lnTo>
                    <a:pt x="1094" y="265"/>
                  </a:lnTo>
                  <a:cubicBezTo>
                    <a:pt x="1145" y="189"/>
                    <a:pt x="1128" y="87"/>
                    <a:pt x="1055" y="33"/>
                  </a:cubicBezTo>
                  <a:cubicBezTo>
                    <a:pt x="1024" y="11"/>
                    <a:pt x="989" y="1"/>
                    <a:pt x="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5"/>
            <p:cNvSpPr/>
            <p:nvPr/>
          </p:nvSpPr>
          <p:spPr>
            <a:xfrm>
              <a:off x="1673875" y="5162500"/>
              <a:ext cx="29350" cy="34675"/>
            </a:xfrm>
            <a:custGeom>
              <a:avLst/>
              <a:gdLst/>
              <a:ahLst/>
              <a:cxnLst/>
              <a:rect l="l" t="t" r="r" b="b"/>
              <a:pathLst>
                <a:path w="1174" h="1387" extrusionOk="0">
                  <a:moveTo>
                    <a:pt x="983" y="1"/>
                  </a:moveTo>
                  <a:cubicBezTo>
                    <a:pt x="932" y="1"/>
                    <a:pt x="882" y="23"/>
                    <a:pt x="849" y="66"/>
                  </a:cubicBezTo>
                  <a:lnTo>
                    <a:pt x="81" y="1119"/>
                  </a:lnTo>
                  <a:cubicBezTo>
                    <a:pt x="0" y="1230"/>
                    <a:pt x="79" y="1387"/>
                    <a:pt x="218" y="1387"/>
                  </a:cubicBezTo>
                  <a:cubicBezTo>
                    <a:pt x="271" y="1387"/>
                    <a:pt x="322" y="1362"/>
                    <a:pt x="353" y="1318"/>
                  </a:cubicBezTo>
                  <a:lnTo>
                    <a:pt x="1121" y="265"/>
                  </a:lnTo>
                  <a:cubicBezTo>
                    <a:pt x="1173" y="190"/>
                    <a:pt x="1156" y="87"/>
                    <a:pt x="1081" y="32"/>
                  </a:cubicBezTo>
                  <a:cubicBezTo>
                    <a:pt x="1052" y="11"/>
                    <a:pt x="1017" y="1"/>
                    <a:pt x="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5"/>
            <p:cNvSpPr/>
            <p:nvPr/>
          </p:nvSpPr>
          <p:spPr>
            <a:xfrm>
              <a:off x="688325" y="2586350"/>
              <a:ext cx="1123075" cy="2503700"/>
            </a:xfrm>
            <a:custGeom>
              <a:avLst/>
              <a:gdLst/>
              <a:ahLst/>
              <a:cxnLst/>
              <a:rect l="l" t="t" r="r" b="b"/>
              <a:pathLst>
                <a:path w="44923" h="100148" extrusionOk="0">
                  <a:moveTo>
                    <a:pt x="12776" y="0"/>
                  </a:moveTo>
                  <a:cubicBezTo>
                    <a:pt x="12776" y="0"/>
                    <a:pt x="3020" y="10236"/>
                    <a:pt x="1511" y="20999"/>
                  </a:cubicBezTo>
                  <a:cubicBezTo>
                    <a:pt x="1" y="31761"/>
                    <a:pt x="15428" y="99132"/>
                    <a:pt x="15428" y="99132"/>
                  </a:cubicBezTo>
                  <a:lnTo>
                    <a:pt x="22705" y="98962"/>
                  </a:lnTo>
                  <a:lnTo>
                    <a:pt x="23875" y="35324"/>
                  </a:lnTo>
                  <a:lnTo>
                    <a:pt x="33681" y="99888"/>
                  </a:lnTo>
                  <a:lnTo>
                    <a:pt x="42123" y="100148"/>
                  </a:lnTo>
                  <a:cubicBezTo>
                    <a:pt x="42123" y="100148"/>
                    <a:pt x="44922" y="28306"/>
                    <a:pt x="39161" y="17516"/>
                  </a:cubicBezTo>
                  <a:cubicBezTo>
                    <a:pt x="36286" y="8781"/>
                    <a:pt x="33945" y="1831"/>
                    <a:pt x="33945" y="1831"/>
                  </a:cubicBezTo>
                  <a:lnTo>
                    <a:pt x="1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5"/>
            <p:cNvSpPr/>
            <p:nvPr/>
          </p:nvSpPr>
          <p:spPr>
            <a:xfrm>
              <a:off x="1286325" y="3140900"/>
              <a:ext cx="512300" cy="1949150"/>
            </a:xfrm>
            <a:custGeom>
              <a:avLst/>
              <a:gdLst/>
              <a:ahLst/>
              <a:cxnLst/>
              <a:rect l="l" t="t" r="r" b="b"/>
              <a:pathLst>
                <a:path w="20492" h="77966" extrusionOk="0">
                  <a:moveTo>
                    <a:pt x="16671" y="0"/>
                  </a:moveTo>
                  <a:cubicBezTo>
                    <a:pt x="12239" y="5718"/>
                    <a:pt x="6778" y="11531"/>
                    <a:pt x="0" y="13442"/>
                  </a:cubicBezTo>
                  <a:lnTo>
                    <a:pt x="9761" y="77706"/>
                  </a:lnTo>
                  <a:lnTo>
                    <a:pt x="18205" y="77966"/>
                  </a:lnTo>
                  <a:cubicBezTo>
                    <a:pt x="18205" y="77966"/>
                    <a:pt x="20492" y="19230"/>
                    <a:pt x="16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5"/>
            <p:cNvSpPr/>
            <p:nvPr/>
          </p:nvSpPr>
          <p:spPr>
            <a:xfrm>
              <a:off x="1022575" y="4979475"/>
              <a:ext cx="257175" cy="108800"/>
            </a:xfrm>
            <a:custGeom>
              <a:avLst/>
              <a:gdLst/>
              <a:ahLst/>
              <a:cxnLst/>
              <a:rect l="l" t="t" r="r" b="b"/>
              <a:pathLst>
                <a:path w="10287" h="4352" extrusionOk="0">
                  <a:moveTo>
                    <a:pt x="1" y="1"/>
                  </a:moveTo>
                  <a:lnTo>
                    <a:pt x="851" y="4351"/>
                  </a:lnTo>
                  <a:lnTo>
                    <a:pt x="10287" y="4247"/>
                  </a:lnTo>
                  <a:lnTo>
                    <a:pt x="10199" y="7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5"/>
            <p:cNvSpPr/>
            <p:nvPr/>
          </p:nvSpPr>
          <p:spPr>
            <a:xfrm>
              <a:off x="1500575" y="5002600"/>
              <a:ext cx="273025" cy="102925"/>
            </a:xfrm>
            <a:custGeom>
              <a:avLst/>
              <a:gdLst/>
              <a:ahLst/>
              <a:cxnLst/>
              <a:rect l="l" t="t" r="r" b="b"/>
              <a:pathLst>
                <a:path w="10921" h="4117" extrusionOk="0">
                  <a:moveTo>
                    <a:pt x="10920" y="0"/>
                  </a:moveTo>
                  <a:lnTo>
                    <a:pt x="314" y="67"/>
                  </a:lnTo>
                  <a:lnTo>
                    <a:pt x="1" y="3594"/>
                  </a:lnTo>
                  <a:lnTo>
                    <a:pt x="10599" y="4117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5"/>
            <p:cNvSpPr/>
            <p:nvPr/>
          </p:nvSpPr>
          <p:spPr>
            <a:xfrm>
              <a:off x="902850" y="1844675"/>
              <a:ext cx="1056175" cy="969075"/>
            </a:xfrm>
            <a:custGeom>
              <a:avLst/>
              <a:gdLst/>
              <a:ahLst/>
              <a:cxnLst/>
              <a:rect l="l" t="t" r="r" b="b"/>
              <a:pathLst>
                <a:path w="42247" h="38763" extrusionOk="0">
                  <a:moveTo>
                    <a:pt x="14598" y="1"/>
                  </a:moveTo>
                  <a:cubicBezTo>
                    <a:pt x="10395" y="78"/>
                    <a:pt x="6850" y="1090"/>
                    <a:pt x="5613" y="3886"/>
                  </a:cubicBezTo>
                  <a:cubicBezTo>
                    <a:pt x="2162" y="11680"/>
                    <a:pt x="1" y="31219"/>
                    <a:pt x="1" y="31219"/>
                  </a:cubicBezTo>
                  <a:cubicBezTo>
                    <a:pt x="1" y="31219"/>
                    <a:pt x="9310" y="38762"/>
                    <a:pt x="24299" y="38762"/>
                  </a:cubicBezTo>
                  <a:cubicBezTo>
                    <a:pt x="25893" y="38762"/>
                    <a:pt x="27551" y="38677"/>
                    <a:pt x="29269" y="38488"/>
                  </a:cubicBezTo>
                  <a:lnTo>
                    <a:pt x="31321" y="29215"/>
                  </a:lnTo>
                  <a:cubicBezTo>
                    <a:pt x="31321" y="29215"/>
                    <a:pt x="42246" y="26545"/>
                    <a:pt x="34861" y="16451"/>
                  </a:cubicBezTo>
                  <a:cubicBezTo>
                    <a:pt x="34861" y="16451"/>
                    <a:pt x="37660" y="5277"/>
                    <a:pt x="34057" y="3717"/>
                  </a:cubicBezTo>
                  <a:cubicBezTo>
                    <a:pt x="33143" y="3320"/>
                    <a:pt x="31087" y="2636"/>
                    <a:pt x="28472" y="1962"/>
                  </a:cubicBezTo>
                  <a:cubicBezTo>
                    <a:pt x="27394" y="3866"/>
                    <a:pt x="25241" y="4647"/>
                    <a:pt x="23020" y="4647"/>
                  </a:cubicBezTo>
                  <a:cubicBezTo>
                    <a:pt x="22177" y="4647"/>
                    <a:pt x="21324" y="4534"/>
                    <a:pt x="20517" y="4328"/>
                  </a:cubicBezTo>
                  <a:cubicBezTo>
                    <a:pt x="17983" y="3681"/>
                    <a:pt x="15781" y="2128"/>
                    <a:pt x="14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5"/>
            <p:cNvSpPr/>
            <p:nvPr/>
          </p:nvSpPr>
          <p:spPr>
            <a:xfrm>
              <a:off x="1039775" y="2197625"/>
              <a:ext cx="882825" cy="514800"/>
            </a:xfrm>
            <a:custGeom>
              <a:avLst/>
              <a:gdLst/>
              <a:ahLst/>
              <a:cxnLst/>
              <a:rect l="l" t="t" r="r" b="b"/>
              <a:pathLst>
                <a:path w="35313" h="20592" extrusionOk="0">
                  <a:moveTo>
                    <a:pt x="11066" y="0"/>
                  </a:moveTo>
                  <a:cubicBezTo>
                    <a:pt x="7647" y="341"/>
                    <a:pt x="3333" y="1179"/>
                    <a:pt x="25" y="1976"/>
                  </a:cubicBezTo>
                  <a:cubicBezTo>
                    <a:pt x="0" y="7280"/>
                    <a:pt x="1480" y="17528"/>
                    <a:pt x="6250" y="20005"/>
                  </a:cubicBezTo>
                  <a:cubicBezTo>
                    <a:pt x="7035" y="20412"/>
                    <a:pt x="8052" y="20591"/>
                    <a:pt x="9232" y="20591"/>
                  </a:cubicBezTo>
                  <a:cubicBezTo>
                    <a:pt x="17721" y="20591"/>
                    <a:pt x="34675" y="11343"/>
                    <a:pt x="34675" y="11343"/>
                  </a:cubicBezTo>
                  <a:cubicBezTo>
                    <a:pt x="34675" y="11343"/>
                    <a:pt x="35313" y="8027"/>
                    <a:pt x="34314" y="7262"/>
                  </a:cubicBezTo>
                  <a:cubicBezTo>
                    <a:pt x="34245" y="7209"/>
                    <a:pt x="34078" y="7184"/>
                    <a:pt x="33827" y="7184"/>
                  </a:cubicBezTo>
                  <a:cubicBezTo>
                    <a:pt x="30471" y="7184"/>
                    <a:pt x="12082" y="11624"/>
                    <a:pt x="11535" y="11696"/>
                  </a:cubicBezTo>
                  <a:cubicBezTo>
                    <a:pt x="11533" y="11696"/>
                    <a:pt x="11532" y="11696"/>
                    <a:pt x="11530" y="11696"/>
                  </a:cubicBezTo>
                  <a:cubicBezTo>
                    <a:pt x="11048" y="11696"/>
                    <a:pt x="11051" y="3015"/>
                    <a:pt x="1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5"/>
            <p:cNvSpPr/>
            <p:nvPr/>
          </p:nvSpPr>
          <p:spPr>
            <a:xfrm>
              <a:off x="1579050" y="2110250"/>
              <a:ext cx="382825" cy="508200"/>
            </a:xfrm>
            <a:custGeom>
              <a:avLst/>
              <a:gdLst/>
              <a:ahLst/>
              <a:cxnLst/>
              <a:rect l="l" t="t" r="r" b="b"/>
              <a:pathLst>
                <a:path w="15313" h="20328" extrusionOk="0">
                  <a:moveTo>
                    <a:pt x="7237" y="0"/>
                  </a:moveTo>
                  <a:cubicBezTo>
                    <a:pt x="6716" y="0"/>
                    <a:pt x="6225" y="318"/>
                    <a:pt x="6032" y="835"/>
                  </a:cubicBezTo>
                  <a:lnTo>
                    <a:pt x="249" y="16111"/>
                  </a:lnTo>
                  <a:cubicBezTo>
                    <a:pt x="0" y="16776"/>
                    <a:pt x="337" y="17517"/>
                    <a:pt x="1002" y="17766"/>
                  </a:cubicBezTo>
                  <a:lnTo>
                    <a:pt x="7625" y="20246"/>
                  </a:lnTo>
                  <a:cubicBezTo>
                    <a:pt x="7773" y="20302"/>
                    <a:pt x="7925" y="20328"/>
                    <a:pt x="8075" y="20328"/>
                  </a:cubicBezTo>
                  <a:cubicBezTo>
                    <a:pt x="8596" y="20328"/>
                    <a:pt x="9087" y="20009"/>
                    <a:pt x="9280" y="19492"/>
                  </a:cubicBezTo>
                  <a:lnTo>
                    <a:pt x="15064" y="4216"/>
                  </a:lnTo>
                  <a:cubicBezTo>
                    <a:pt x="15312" y="3551"/>
                    <a:pt x="14975" y="2809"/>
                    <a:pt x="14311" y="2561"/>
                  </a:cubicBezTo>
                  <a:lnTo>
                    <a:pt x="7688" y="82"/>
                  </a:lnTo>
                  <a:cubicBezTo>
                    <a:pt x="7539" y="27"/>
                    <a:pt x="7387" y="0"/>
                    <a:pt x="7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5"/>
            <p:cNvSpPr/>
            <p:nvPr/>
          </p:nvSpPr>
          <p:spPr>
            <a:xfrm>
              <a:off x="1601775" y="2117975"/>
              <a:ext cx="360050" cy="501275"/>
            </a:xfrm>
            <a:custGeom>
              <a:avLst/>
              <a:gdLst/>
              <a:ahLst/>
              <a:cxnLst/>
              <a:rect l="l" t="t" r="r" b="b"/>
              <a:pathLst>
                <a:path w="14402" h="20051" extrusionOk="0">
                  <a:moveTo>
                    <a:pt x="7193" y="0"/>
                  </a:moveTo>
                  <a:cubicBezTo>
                    <a:pt x="6704" y="0"/>
                    <a:pt x="6227" y="335"/>
                    <a:pt x="6029" y="865"/>
                  </a:cubicBezTo>
                  <a:lnTo>
                    <a:pt x="251" y="16144"/>
                  </a:lnTo>
                  <a:cubicBezTo>
                    <a:pt x="1" y="16809"/>
                    <a:pt x="284" y="17530"/>
                    <a:pt x="883" y="17754"/>
                  </a:cubicBezTo>
                  <a:lnTo>
                    <a:pt x="6842" y="19984"/>
                  </a:lnTo>
                  <a:cubicBezTo>
                    <a:pt x="6963" y="20029"/>
                    <a:pt x="7087" y="20051"/>
                    <a:pt x="7211" y="20051"/>
                  </a:cubicBezTo>
                  <a:cubicBezTo>
                    <a:pt x="7700" y="20051"/>
                    <a:pt x="8177" y="19716"/>
                    <a:pt x="8376" y="19186"/>
                  </a:cubicBezTo>
                  <a:lnTo>
                    <a:pt x="14153" y="3907"/>
                  </a:lnTo>
                  <a:cubicBezTo>
                    <a:pt x="14402" y="3242"/>
                    <a:pt x="14118" y="2521"/>
                    <a:pt x="13520" y="2297"/>
                  </a:cubicBezTo>
                  <a:lnTo>
                    <a:pt x="7563" y="67"/>
                  </a:lnTo>
                  <a:cubicBezTo>
                    <a:pt x="7442" y="22"/>
                    <a:pt x="7317" y="0"/>
                    <a:pt x="7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5"/>
            <p:cNvSpPr/>
            <p:nvPr/>
          </p:nvSpPr>
          <p:spPr>
            <a:xfrm>
              <a:off x="1790475" y="2282750"/>
              <a:ext cx="139550" cy="215650"/>
            </a:xfrm>
            <a:custGeom>
              <a:avLst/>
              <a:gdLst/>
              <a:ahLst/>
              <a:cxnLst/>
              <a:rect l="l" t="t" r="r" b="b"/>
              <a:pathLst>
                <a:path w="5582" h="8626" extrusionOk="0">
                  <a:moveTo>
                    <a:pt x="3230" y="0"/>
                  </a:moveTo>
                  <a:cubicBezTo>
                    <a:pt x="3036" y="0"/>
                    <a:pt x="3155" y="930"/>
                    <a:pt x="3916" y="3641"/>
                  </a:cubicBezTo>
                  <a:cubicBezTo>
                    <a:pt x="3916" y="3641"/>
                    <a:pt x="1696" y="1196"/>
                    <a:pt x="1289" y="1196"/>
                  </a:cubicBezTo>
                  <a:cubicBezTo>
                    <a:pt x="1031" y="1196"/>
                    <a:pt x="1504" y="2182"/>
                    <a:pt x="3741" y="5404"/>
                  </a:cubicBezTo>
                  <a:cubicBezTo>
                    <a:pt x="3741" y="5404"/>
                    <a:pt x="1190" y="3347"/>
                    <a:pt x="733" y="3347"/>
                  </a:cubicBezTo>
                  <a:cubicBezTo>
                    <a:pt x="452" y="3347"/>
                    <a:pt x="962" y="4125"/>
                    <a:pt x="3341" y="6636"/>
                  </a:cubicBezTo>
                  <a:cubicBezTo>
                    <a:pt x="3341" y="6636"/>
                    <a:pt x="1042" y="4988"/>
                    <a:pt x="392" y="4988"/>
                  </a:cubicBezTo>
                  <a:cubicBezTo>
                    <a:pt x="0" y="4988"/>
                    <a:pt x="206" y="5585"/>
                    <a:pt x="1869" y="7495"/>
                  </a:cubicBezTo>
                  <a:cubicBezTo>
                    <a:pt x="2575" y="8308"/>
                    <a:pt x="3149" y="8626"/>
                    <a:pt x="3616" y="8626"/>
                  </a:cubicBezTo>
                  <a:cubicBezTo>
                    <a:pt x="5307" y="8626"/>
                    <a:pt x="5582" y="4446"/>
                    <a:pt x="5582" y="4446"/>
                  </a:cubicBezTo>
                  <a:cubicBezTo>
                    <a:pt x="5582" y="4446"/>
                    <a:pt x="3656" y="0"/>
                    <a:pt x="3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Genel Bakış</a:t>
            </a:r>
            <a:endParaRPr dirty="0"/>
          </a:p>
        </p:txBody>
      </p:sp>
      <p:sp>
        <p:nvSpPr>
          <p:cNvPr id="919" name="Google Shape;919;p57"/>
          <p:cNvSpPr txBox="1">
            <a:spLocks noGrp="1"/>
          </p:cNvSpPr>
          <p:nvPr>
            <p:ph type="title" idx="4294967295"/>
          </p:nvPr>
        </p:nvSpPr>
        <p:spPr>
          <a:xfrm>
            <a:off x="6859588" y="1773238"/>
            <a:ext cx="2284412" cy="563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920" name="Google Shape;920;p57"/>
          <p:cNvSpPr txBox="1">
            <a:spLocks noGrp="1"/>
          </p:cNvSpPr>
          <p:nvPr>
            <p:ph type="subTitle" idx="4294967295"/>
          </p:nvPr>
        </p:nvSpPr>
        <p:spPr>
          <a:xfrm>
            <a:off x="6859588" y="2212975"/>
            <a:ext cx="2284412" cy="638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921" name="Google Shape;921;p57"/>
          <p:cNvSpPr txBox="1">
            <a:spLocks noGrp="1"/>
          </p:cNvSpPr>
          <p:nvPr>
            <p:ph type="title" idx="4294967295"/>
          </p:nvPr>
        </p:nvSpPr>
        <p:spPr>
          <a:xfrm>
            <a:off x="6859588" y="3333750"/>
            <a:ext cx="2284412" cy="563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922" name="Google Shape;922;p57"/>
          <p:cNvSpPr txBox="1">
            <a:spLocks noGrp="1"/>
          </p:cNvSpPr>
          <p:nvPr>
            <p:ph type="subTitle" idx="4294967295"/>
          </p:nvPr>
        </p:nvSpPr>
        <p:spPr>
          <a:xfrm>
            <a:off x="6704160" y="4410075"/>
            <a:ext cx="2284412" cy="636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400" dirty="0">
                <a:solidFill>
                  <a:srgbClr val="157575"/>
                </a:solidFill>
              </a:rPr>
              <a:t>Kullanıcı Uygulama </a:t>
            </a:r>
            <a:r>
              <a:rPr lang="tr-TR" sz="1400" dirty="0" err="1">
                <a:solidFill>
                  <a:srgbClr val="157575"/>
                </a:solidFill>
              </a:rPr>
              <a:t>Arayüzü</a:t>
            </a:r>
            <a:endParaRPr lang="tr-TR" sz="1400" dirty="0">
              <a:solidFill>
                <a:srgbClr val="157575"/>
              </a:solidFill>
            </a:endParaRPr>
          </a:p>
        </p:txBody>
      </p:sp>
      <p:sp>
        <p:nvSpPr>
          <p:cNvPr id="923" name="Google Shape;923;p57"/>
          <p:cNvSpPr txBox="1">
            <a:spLocks noGrp="1"/>
          </p:cNvSpPr>
          <p:nvPr>
            <p:ph type="title" idx="4294967295"/>
          </p:nvPr>
        </p:nvSpPr>
        <p:spPr>
          <a:xfrm>
            <a:off x="236377" y="1387022"/>
            <a:ext cx="2284413" cy="563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924" name="Google Shape;924;p57"/>
          <p:cNvSpPr txBox="1">
            <a:spLocks noGrp="1"/>
          </p:cNvSpPr>
          <p:nvPr>
            <p:ph type="subTitle" idx="4294967295"/>
          </p:nvPr>
        </p:nvSpPr>
        <p:spPr>
          <a:xfrm>
            <a:off x="0" y="2212975"/>
            <a:ext cx="2284413" cy="638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925" name="Google Shape;925;p57"/>
          <p:cNvSpPr txBox="1">
            <a:spLocks noGrp="1"/>
          </p:cNvSpPr>
          <p:nvPr>
            <p:ph type="title" idx="4294967295"/>
          </p:nvPr>
        </p:nvSpPr>
        <p:spPr>
          <a:xfrm>
            <a:off x="0" y="3333750"/>
            <a:ext cx="2284413" cy="563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926" name="Google Shape;926;p57"/>
          <p:cNvSpPr txBox="1">
            <a:spLocks noGrp="1"/>
          </p:cNvSpPr>
          <p:nvPr>
            <p:ph type="subTitle" idx="4294967295"/>
          </p:nvPr>
        </p:nvSpPr>
        <p:spPr>
          <a:xfrm>
            <a:off x="97879" y="4579419"/>
            <a:ext cx="2284413" cy="395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400" dirty="0">
                <a:solidFill>
                  <a:srgbClr val="157575"/>
                </a:solidFill>
              </a:rPr>
              <a:t>Satıcı Uygulama </a:t>
            </a:r>
            <a:r>
              <a:rPr lang="tr-TR" sz="1400" dirty="0" err="1">
                <a:solidFill>
                  <a:srgbClr val="157575"/>
                </a:solidFill>
              </a:rPr>
              <a:t>Arayüzü</a:t>
            </a:r>
            <a:endParaRPr sz="1400" dirty="0">
              <a:solidFill>
                <a:srgbClr val="157575"/>
              </a:solidFill>
            </a:endParaRPr>
          </a:p>
        </p:txBody>
      </p:sp>
      <p:grpSp>
        <p:nvGrpSpPr>
          <p:cNvPr id="820" name="Google Shape;820;p57"/>
          <p:cNvGrpSpPr/>
          <p:nvPr/>
        </p:nvGrpSpPr>
        <p:grpSpPr>
          <a:xfrm>
            <a:off x="3382878" y="1614602"/>
            <a:ext cx="2378258" cy="2959957"/>
            <a:chOff x="3382878" y="1614602"/>
            <a:chExt cx="2378258" cy="2959957"/>
          </a:xfrm>
        </p:grpSpPr>
        <p:grpSp>
          <p:nvGrpSpPr>
            <p:cNvPr id="821" name="Google Shape;821;p57"/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822" name="Google Shape;822;p57"/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7"/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7"/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7"/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rgbClr val="5A9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7"/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7"/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7"/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7"/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7"/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1" name="Google Shape;831;p57"/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832" name="Google Shape;832;p57"/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57"/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57"/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7"/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7"/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7"/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7"/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7"/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57"/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57"/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57"/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7"/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7"/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5" name="Google Shape;845;p57"/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846" name="Google Shape;846;p57"/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57"/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7"/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7"/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7"/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7"/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57"/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57"/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7"/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7"/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7"/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7"/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7"/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7"/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0" name="Google Shape;860;p57"/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57"/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57"/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57"/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57"/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57"/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57"/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57"/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8" name="Google Shape;868;p57"/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869" name="Google Shape;869;p57"/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7"/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7"/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7"/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7"/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7"/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7"/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7"/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7" extrusionOk="0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7"/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7"/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7"/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7"/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6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7"/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82" name="Google Shape;882;p57"/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883" name="Google Shape;883;p57"/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7"/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57"/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57"/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57"/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57"/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57"/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57"/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57"/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57"/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57"/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57"/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rgbClr val="624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57"/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57"/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57"/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57"/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57"/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7"/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57"/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902" name="Google Shape;902;p57"/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7"/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7"/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7"/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7"/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7"/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7"/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7"/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7"/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7"/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7"/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7"/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7"/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7"/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7"/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7"/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7"/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Resim 1">
            <a:extLst>
              <a:ext uri="{FF2B5EF4-FFF2-40B4-BE49-F238E27FC236}">
                <a16:creationId xmlns:a16="http://schemas.microsoft.com/office/drawing/2014/main" id="{F412F998-4D76-43AD-87A3-430AB4879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124" y="339470"/>
            <a:ext cx="1874485" cy="39692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05DEA8-7270-42D7-B809-B38B4130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5" y="338830"/>
            <a:ext cx="1992850" cy="412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Nasıl Çalışır ?</a:t>
            </a:r>
          </a:p>
        </p:txBody>
      </p:sp>
      <p:sp>
        <p:nvSpPr>
          <p:cNvPr id="943" name="Google Shape;943;p58"/>
          <p:cNvSpPr txBox="1">
            <a:spLocks noGrp="1"/>
          </p:cNvSpPr>
          <p:nvPr>
            <p:ph type="subTitle" idx="4294967295"/>
          </p:nvPr>
        </p:nvSpPr>
        <p:spPr>
          <a:xfrm>
            <a:off x="788924" y="1674887"/>
            <a:ext cx="4036293" cy="3133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sz="1400" dirty="0">
                <a:solidFill>
                  <a:srgbClr val="157575"/>
                </a:solidFill>
              </a:rPr>
              <a:t>Kullanıcının  konum bilgisine göre yakınlardaki ürünleri görebildiği, bu ürünleri sepetine ekleyip rezervasyon yapabildiği bir uygulamadır.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tr-TR" sz="1400" dirty="0">
              <a:solidFill>
                <a:srgbClr val="15757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sz="1400" dirty="0">
                <a:solidFill>
                  <a:srgbClr val="157575"/>
                </a:solidFill>
              </a:rPr>
              <a:t>Satıcının son kullanma tarihi yaklaşan ürünlerini atık haline gelmeden satışa sunabileceği ve rezervasyon koduyla müşteriyi tanımlayabildiği bir uygulamadır.</a:t>
            </a:r>
            <a:endParaRPr sz="1400" dirty="0">
              <a:solidFill>
                <a:srgbClr val="157575"/>
              </a:solidFill>
            </a:endParaRPr>
          </a:p>
        </p:txBody>
      </p:sp>
      <p:grpSp>
        <p:nvGrpSpPr>
          <p:cNvPr id="944" name="Google Shape;944;p58"/>
          <p:cNvGrpSpPr/>
          <p:nvPr/>
        </p:nvGrpSpPr>
        <p:grpSpPr>
          <a:xfrm>
            <a:off x="7184275" y="854275"/>
            <a:ext cx="1751125" cy="3953725"/>
            <a:chOff x="2677475" y="1522175"/>
            <a:chExt cx="1751125" cy="3953725"/>
          </a:xfrm>
        </p:grpSpPr>
        <p:sp>
          <p:nvSpPr>
            <p:cNvPr id="945" name="Google Shape;945;p58"/>
            <p:cNvSpPr/>
            <p:nvPr/>
          </p:nvSpPr>
          <p:spPr>
            <a:xfrm>
              <a:off x="2840825" y="1522175"/>
              <a:ext cx="1155525" cy="1241575"/>
            </a:xfrm>
            <a:custGeom>
              <a:avLst/>
              <a:gdLst/>
              <a:ahLst/>
              <a:cxnLst/>
              <a:rect l="l" t="t" r="r" b="b"/>
              <a:pathLst>
                <a:path w="46221" h="49663" extrusionOk="0">
                  <a:moveTo>
                    <a:pt x="10963" y="0"/>
                  </a:moveTo>
                  <a:cubicBezTo>
                    <a:pt x="8502" y="0"/>
                    <a:pt x="6090" y="697"/>
                    <a:pt x="4196" y="2255"/>
                  </a:cubicBezTo>
                  <a:cubicBezTo>
                    <a:pt x="1172" y="4742"/>
                    <a:pt x="1" y="8903"/>
                    <a:pt x="17" y="12818"/>
                  </a:cubicBezTo>
                  <a:cubicBezTo>
                    <a:pt x="25" y="14797"/>
                    <a:pt x="308" y="16814"/>
                    <a:pt x="1203" y="18578"/>
                  </a:cubicBezTo>
                  <a:cubicBezTo>
                    <a:pt x="3311" y="22732"/>
                    <a:pt x="8301" y="24650"/>
                    <a:pt x="10898" y="28516"/>
                  </a:cubicBezTo>
                  <a:cubicBezTo>
                    <a:pt x="12703" y="31204"/>
                    <a:pt x="13168" y="34547"/>
                    <a:pt x="14378" y="37549"/>
                  </a:cubicBezTo>
                  <a:cubicBezTo>
                    <a:pt x="16578" y="43010"/>
                    <a:pt x="23554" y="49663"/>
                    <a:pt x="30144" y="49663"/>
                  </a:cubicBezTo>
                  <a:cubicBezTo>
                    <a:pt x="31128" y="49663"/>
                    <a:pt x="32104" y="49514"/>
                    <a:pt x="33053" y="49192"/>
                  </a:cubicBezTo>
                  <a:cubicBezTo>
                    <a:pt x="41372" y="46364"/>
                    <a:pt x="46221" y="36453"/>
                    <a:pt x="41509" y="28618"/>
                  </a:cubicBezTo>
                  <a:cubicBezTo>
                    <a:pt x="39790" y="25760"/>
                    <a:pt x="37082" y="23663"/>
                    <a:pt x="34801" y="21230"/>
                  </a:cubicBezTo>
                  <a:cubicBezTo>
                    <a:pt x="31724" y="17949"/>
                    <a:pt x="29410" y="14043"/>
                    <a:pt x="26767" y="10402"/>
                  </a:cubicBezTo>
                  <a:cubicBezTo>
                    <a:pt x="24126" y="6763"/>
                    <a:pt x="21018" y="3277"/>
                    <a:pt x="16949" y="1357"/>
                  </a:cubicBezTo>
                  <a:cubicBezTo>
                    <a:pt x="15100" y="484"/>
                    <a:pt x="13014" y="0"/>
                    <a:pt x="10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8"/>
            <p:cNvSpPr/>
            <p:nvPr/>
          </p:nvSpPr>
          <p:spPr>
            <a:xfrm>
              <a:off x="2707925" y="3802500"/>
              <a:ext cx="256725" cy="271100"/>
            </a:xfrm>
            <a:custGeom>
              <a:avLst/>
              <a:gdLst/>
              <a:ahLst/>
              <a:cxnLst/>
              <a:rect l="l" t="t" r="r" b="b"/>
              <a:pathLst>
                <a:path w="10269" h="10844" extrusionOk="0">
                  <a:moveTo>
                    <a:pt x="2779" y="1"/>
                  </a:moveTo>
                  <a:cubicBezTo>
                    <a:pt x="2779" y="1"/>
                    <a:pt x="2621" y="1536"/>
                    <a:pt x="4876" y="1562"/>
                  </a:cubicBezTo>
                  <a:cubicBezTo>
                    <a:pt x="4876" y="1562"/>
                    <a:pt x="1" y="7002"/>
                    <a:pt x="423" y="7635"/>
                  </a:cubicBezTo>
                  <a:cubicBezTo>
                    <a:pt x="454" y="7683"/>
                    <a:pt x="504" y="7705"/>
                    <a:pt x="570" y="7705"/>
                  </a:cubicBezTo>
                  <a:cubicBezTo>
                    <a:pt x="1382" y="7705"/>
                    <a:pt x="4575" y="4357"/>
                    <a:pt x="4576" y="4356"/>
                  </a:cubicBezTo>
                  <a:lnTo>
                    <a:pt x="4576" y="4356"/>
                  </a:lnTo>
                  <a:cubicBezTo>
                    <a:pt x="4575" y="4357"/>
                    <a:pt x="1553" y="8918"/>
                    <a:pt x="2026" y="9663"/>
                  </a:cubicBezTo>
                  <a:cubicBezTo>
                    <a:pt x="2060" y="9717"/>
                    <a:pt x="2110" y="9742"/>
                    <a:pt x="2174" y="9742"/>
                  </a:cubicBezTo>
                  <a:cubicBezTo>
                    <a:pt x="2980" y="9742"/>
                    <a:pt x="5932" y="5681"/>
                    <a:pt x="5932" y="5680"/>
                  </a:cubicBezTo>
                  <a:lnTo>
                    <a:pt x="5932" y="5680"/>
                  </a:lnTo>
                  <a:cubicBezTo>
                    <a:pt x="5932" y="5681"/>
                    <a:pt x="3481" y="10410"/>
                    <a:pt x="4158" y="10672"/>
                  </a:cubicBezTo>
                  <a:cubicBezTo>
                    <a:pt x="4178" y="10680"/>
                    <a:pt x="4200" y="10684"/>
                    <a:pt x="4223" y="10684"/>
                  </a:cubicBezTo>
                  <a:cubicBezTo>
                    <a:pt x="4932" y="10684"/>
                    <a:pt x="6437" y="6813"/>
                    <a:pt x="6437" y="6812"/>
                  </a:cubicBezTo>
                  <a:lnTo>
                    <a:pt x="6437" y="6812"/>
                  </a:lnTo>
                  <a:cubicBezTo>
                    <a:pt x="6437" y="6813"/>
                    <a:pt x="5936" y="10757"/>
                    <a:pt x="6718" y="10842"/>
                  </a:cubicBezTo>
                  <a:cubicBezTo>
                    <a:pt x="6726" y="10843"/>
                    <a:pt x="6734" y="10844"/>
                    <a:pt x="6742" y="10844"/>
                  </a:cubicBezTo>
                  <a:cubicBezTo>
                    <a:pt x="7501" y="10844"/>
                    <a:pt x="7602" y="6742"/>
                    <a:pt x="7602" y="6742"/>
                  </a:cubicBezTo>
                  <a:cubicBezTo>
                    <a:pt x="7602" y="6742"/>
                    <a:pt x="10033" y="5087"/>
                    <a:pt x="10268" y="2458"/>
                  </a:cubicBezTo>
                  <a:cubicBezTo>
                    <a:pt x="9215" y="1771"/>
                    <a:pt x="10005" y="2184"/>
                    <a:pt x="9281" y="1589"/>
                  </a:cubicBezTo>
                  <a:cubicBezTo>
                    <a:pt x="8949" y="1314"/>
                    <a:pt x="8276" y="327"/>
                    <a:pt x="8276" y="327"/>
                  </a:cubicBez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8"/>
            <p:cNvSpPr/>
            <p:nvPr/>
          </p:nvSpPr>
          <p:spPr>
            <a:xfrm>
              <a:off x="4108375" y="1607500"/>
              <a:ext cx="307450" cy="266400"/>
            </a:xfrm>
            <a:custGeom>
              <a:avLst/>
              <a:gdLst/>
              <a:ahLst/>
              <a:cxnLst/>
              <a:rect l="l" t="t" r="r" b="b"/>
              <a:pathLst>
                <a:path w="12298" h="10656" extrusionOk="0">
                  <a:moveTo>
                    <a:pt x="7864" y="1"/>
                  </a:moveTo>
                  <a:cubicBezTo>
                    <a:pt x="7855" y="1"/>
                    <a:pt x="7846" y="1"/>
                    <a:pt x="7837" y="3"/>
                  </a:cubicBezTo>
                  <a:cubicBezTo>
                    <a:pt x="6932" y="117"/>
                    <a:pt x="5088" y="5219"/>
                    <a:pt x="5088" y="5219"/>
                  </a:cubicBezTo>
                  <a:cubicBezTo>
                    <a:pt x="5088" y="5219"/>
                    <a:pt x="5941" y="79"/>
                    <a:pt x="5192" y="79"/>
                  </a:cubicBezTo>
                  <a:cubicBezTo>
                    <a:pt x="5186" y="79"/>
                    <a:pt x="5180" y="79"/>
                    <a:pt x="5174" y="80"/>
                  </a:cubicBezTo>
                  <a:cubicBezTo>
                    <a:pt x="4393" y="163"/>
                    <a:pt x="3130" y="7002"/>
                    <a:pt x="3130" y="7002"/>
                  </a:cubicBezTo>
                  <a:cubicBezTo>
                    <a:pt x="2323" y="6345"/>
                    <a:pt x="1622" y="6161"/>
                    <a:pt x="1089" y="6161"/>
                  </a:cubicBezTo>
                  <a:cubicBezTo>
                    <a:pt x="407" y="6161"/>
                    <a:pt x="1" y="6463"/>
                    <a:pt x="1" y="6463"/>
                  </a:cubicBezTo>
                  <a:lnTo>
                    <a:pt x="4030" y="10413"/>
                  </a:lnTo>
                  <a:cubicBezTo>
                    <a:pt x="4030" y="10413"/>
                    <a:pt x="4383" y="10402"/>
                    <a:pt x="4783" y="10402"/>
                  </a:cubicBezTo>
                  <a:cubicBezTo>
                    <a:pt x="5152" y="10402"/>
                    <a:pt x="5561" y="10412"/>
                    <a:pt x="5768" y="10448"/>
                  </a:cubicBezTo>
                  <a:cubicBezTo>
                    <a:pt x="5997" y="10488"/>
                    <a:pt x="6127" y="10500"/>
                    <a:pt x="6210" y="10500"/>
                  </a:cubicBezTo>
                  <a:cubicBezTo>
                    <a:pt x="6327" y="10500"/>
                    <a:pt x="6352" y="10476"/>
                    <a:pt x="6430" y="10476"/>
                  </a:cubicBezTo>
                  <a:cubicBezTo>
                    <a:pt x="6524" y="10476"/>
                    <a:pt x="6696" y="10510"/>
                    <a:pt x="7198" y="10656"/>
                  </a:cubicBezTo>
                  <a:cubicBezTo>
                    <a:pt x="9202" y="8835"/>
                    <a:pt x="8936" y="5974"/>
                    <a:pt x="8936" y="5974"/>
                  </a:cubicBezTo>
                  <a:cubicBezTo>
                    <a:pt x="8936" y="5974"/>
                    <a:pt x="12298" y="3278"/>
                    <a:pt x="11740" y="2751"/>
                  </a:cubicBezTo>
                  <a:cubicBezTo>
                    <a:pt x="11693" y="2706"/>
                    <a:pt x="11628" y="2686"/>
                    <a:pt x="11550" y="2686"/>
                  </a:cubicBezTo>
                  <a:cubicBezTo>
                    <a:pt x="10706" y="2686"/>
                    <a:pt x="8264" y="5064"/>
                    <a:pt x="8264" y="5064"/>
                  </a:cubicBezTo>
                  <a:cubicBezTo>
                    <a:pt x="8264" y="5064"/>
                    <a:pt x="10636" y="1294"/>
                    <a:pt x="9998" y="956"/>
                  </a:cubicBezTo>
                  <a:cubicBezTo>
                    <a:pt x="9976" y="945"/>
                    <a:pt x="9953" y="939"/>
                    <a:pt x="9927" y="939"/>
                  </a:cubicBezTo>
                  <a:cubicBezTo>
                    <a:pt x="9203" y="939"/>
                    <a:pt x="7020" y="5398"/>
                    <a:pt x="7020" y="5398"/>
                  </a:cubicBezTo>
                  <a:cubicBezTo>
                    <a:pt x="7020" y="5398"/>
                    <a:pt x="8707" y="1"/>
                    <a:pt x="78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8"/>
            <p:cNvSpPr/>
            <p:nvPr/>
          </p:nvSpPr>
          <p:spPr>
            <a:xfrm>
              <a:off x="3543450" y="2439800"/>
              <a:ext cx="304825" cy="422000"/>
            </a:xfrm>
            <a:custGeom>
              <a:avLst/>
              <a:gdLst/>
              <a:ahLst/>
              <a:cxnLst/>
              <a:rect l="l" t="t" r="r" b="b"/>
              <a:pathLst>
                <a:path w="12193" h="16880" extrusionOk="0">
                  <a:moveTo>
                    <a:pt x="5557" y="0"/>
                  </a:moveTo>
                  <a:cubicBezTo>
                    <a:pt x="5486" y="0"/>
                    <a:pt x="5419" y="5"/>
                    <a:pt x="5356" y="15"/>
                  </a:cubicBezTo>
                  <a:cubicBezTo>
                    <a:pt x="2623" y="442"/>
                    <a:pt x="46" y="1822"/>
                    <a:pt x="15" y="4733"/>
                  </a:cubicBezTo>
                  <a:cubicBezTo>
                    <a:pt x="1" y="5890"/>
                    <a:pt x="341" y="7036"/>
                    <a:pt x="789" y="8100"/>
                  </a:cubicBezTo>
                  <a:cubicBezTo>
                    <a:pt x="1387" y="9526"/>
                    <a:pt x="2166" y="11268"/>
                    <a:pt x="3624" y="12065"/>
                  </a:cubicBezTo>
                  <a:cubicBezTo>
                    <a:pt x="4164" y="12359"/>
                    <a:pt x="4777" y="12507"/>
                    <a:pt x="5348" y="12740"/>
                  </a:cubicBezTo>
                  <a:cubicBezTo>
                    <a:pt x="6879" y="13359"/>
                    <a:pt x="6540" y="15450"/>
                    <a:pt x="6741" y="16880"/>
                  </a:cubicBezTo>
                  <a:lnTo>
                    <a:pt x="11476" y="15367"/>
                  </a:lnTo>
                  <a:cubicBezTo>
                    <a:pt x="11476" y="15367"/>
                    <a:pt x="9641" y="12950"/>
                    <a:pt x="9877" y="12288"/>
                  </a:cubicBezTo>
                  <a:cubicBezTo>
                    <a:pt x="10063" y="11767"/>
                    <a:pt x="10811" y="10506"/>
                    <a:pt x="10922" y="9933"/>
                  </a:cubicBezTo>
                  <a:cubicBezTo>
                    <a:pt x="12193" y="3360"/>
                    <a:pt x="7429" y="0"/>
                    <a:pt x="5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8"/>
            <p:cNvSpPr/>
            <p:nvPr/>
          </p:nvSpPr>
          <p:spPr>
            <a:xfrm>
              <a:off x="3680950" y="2822525"/>
              <a:ext cx="233450" cy="223125"/>
            </a:xfrm>
            <a:custGeom>
              <a:avLst/>
              <a:gdLst/>
              <a:ahLst/>
              <a:cxnLst/>
              <a:rect l="l" t="t" r="r" b="b"/>
              <a:pathLst>
                <a:path w="9338" h="8925" extrusionOk="0">
                  <a:moveTo>
                    <a:pt x="5981" y="0"/>
                  </a:moveTo>
                  <a:cubicBezTo>
                    <a:pt x="3404" y="0"/>
                    <a:pt x="1" y="937"/>
                    <a:pt x="1" y="3394"/>
                  </a:cubicBezTo>
                  <a:cubicBezTo>
                    <a:pt x="1" y="5850"/>
                    <a:pt x="1822" y="8924"/>
                    <a:pt x="4400" y="8924"/>
                  </a:cubicBezTo>
                  <a:cubicBezTo>
                    <a:pt x="6979" y="8924"/>
                    <a:pt x="9338" y="5851"/>
                    <a:pt x="9338" y="3394"/>
                  </a:cubicBezTo>
                  <a:cubicBezTo>
                    <a:pt x="9338" y="937"/>
                    <a:pt x="8559" y="0"/>
                    <a:pt x="5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8"/>
            <p:cNvSpPr/>
            <p:nvPr/>
          </p:nvSpPr>
          <p:spPr>
            <a:xfrm>
              <a:off x="3863500" y="1853000"/>
              <a:ext cx="460925" cy="1206675"/>
            </a:xfrm>
            <a:custGeom>
              <a:avLst/>
              <a:gdLst/>
              <a:ahLst/>
              <a:cxnLst/>
              <a:rect l="l" t="t" r="r" b="b"/>
              <a:pathLst>
                <a:path w="18437" h="48267" extrusionOk="0">
                  <a:moveTo>
                    <a:pt x="13947" y="1"/>
                  </a:moveTo>
                  <a:cubicBezTo>
                    <a:pt x="13947" y="1"/>
                    <a:pt x="11222" y="13136"/>
                    <a:pt x="9619" y="21231"/>
                  </a:cubicBezTo>
                  <a:cubicBezTo>
                    <a:pt x="8016" y="29327"/>
                    <a:pt x="0" y="37591"/>
                    <a:pt x="0" y="37591"/>
                  </a:cubicBezTo>
                  <a:lnTo>
                    <a:pt x="7535" y="48266"/>
                  </a:lnTo>
                  <a:cubicBezTo>
                    <a:pt x="7375" y="43379"/>
                    <a:pt x="15550" y="24286"/>
                    <a:pt x="16993" y="21537"/>
                  </a:cubicBezTo>
                  <a:cubicBezTo>
                    <a:pt x="18437" y="18787"/>
                    <a:pt x="16993" y="836"/>
                    <a:pt x="16993" y="836"/>
                  </a:cubicBezTo>
                  <a:lnTo>
                    <a:pt x="139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8"/>
            <p:cNvSpPr/>
            <p:nvPr/>
          </p:nvSpPr>
          <p:spPr>
            <a:xfrm>
              <a:off x="2909100" y="2892775"/>
              <a:ext cx="782250" cy="973775"/>
            </a:xfrm>
            <a:custGeom>
              <a:avLst/>
              <a:gdLst/>
              <a:ahLst/>
              <a:cxnLst/>
              <a:rect l="l" t="t" r="r" b="b"/>
              <a:pathLst>
                <a:path w="31290" h="38951" extrusionOk="0">
                  <a:moveTo>
                    <a:pt x="23888" y="1"/>
                  </a:moveTo>
                  <a:cubicBezTo>
                    <a:pt x="23888" y="1"/>
                    <a:pt x="21164" y="460"/>
                    <a:pt x="16994" y="9929"/>
                  </a:cubicBezTo>
                  <a:cubicBezTo>
                    <a:pt x="12825" y="19399"/>
                    <a:pt x="0" y="37030"/>
                    <a:pt x="0" y="37030"/>
                  </a:cubicBezTo>
                  <a:lnTo>
                    <a:pt x="2086" y="38950"/>
                  </a:lnTo>
                  <a:cubicBezTo>
                    <a:pt x="2086" y="38950"/>
                    <a:pt x="14590" y="29634"/>
                    <a:pt x="16994" y="23983"/>
                  </a:cubicBezTo>
                  <a:cubicBezTo>
                    <a:pt x="19349" y="18450"/>
                    <a:pt x="22317" y="11600"/>
                    <a:pt x="23795" y="11600"/>
                  </a:cubicBezTo>
                  <a:cubicBezTo>
                    <a:pt x="23826" y="11600"/>
                    <a:pt x="23857" y="11603"/>
                    <a:pt x="23888" y="11609"/>
                  </a:cubicBezTo>
                  <a:cubicBezTo>
                    <a:pt x="23913" y="11614"/>
                    <a:pt x="23941" y="11617"/>
                    <a:pt x="23969" y="11617"/>
                  </a:cubicBezTo>
                  <a:cubicBezTo>
                    <a:pt x="25544" y="11617"/>
                    <a:pt x="31290" y="3451"/>
                    <a:pt x="2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8"/>
            <p:cNvSpPr/>
            <p:nvPr/>
          </p:nvSpPr>
          <p:spPr>
            <a:xfrm>
              <a:off x="3833200" y="2669575"/>
              <a:ext cx="302925" cy="421650"/>
            </a:xfrm>
            <a:custGeom>
              <a:avLst/>
              <a:gdLst/>
              <a:ahLst/>
              <a:cxnLst/>
              <a:rect l="l" t="t" r="r" b="b"/>
              <a:pathLst>
                <a:path w="12117" h="16866" extrusionOk="0">
                  <a:moveTo>
                    <a:pt x="4174" y="1"/>
                  </a:moveTo>
                  <a:lnTo>
                    <a:pt x="1" y="6014"/>
                  </a:lnTo>
                  <a:lnTo>
                    <a:pt x="8384" y="16866"/>
                  </a:lnTo>
                  <a:lnTo>
                    <a:pt x="12116" y="6565"/>
                  </a:lnTo>
                  <a:cubicBezTo>
                    <a:pt x="12116" y="6565"/>
                    <a:pt x="11541" y="1733"/>
                    <a:pt x="4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8"/>
            <p:cNvSpPr/>
            <p:nvPr/>
          </p:nvSpPr>
          <p:spPr>
            <a:xfrm>
              <a:off x="3338100" y="2873050"/>
              <a:ext cx="436550" cy="345300"/>
            </a:xfrm>
            <a:custGeom>
              <a:avLst/>
              <a:gdLst/>
              <a:ahLst/>
              <a:cxnLst/>
              <a:rect l="l" t="t" r="r" b="b"/>
              <a:pathLst>
                <a:path w="17462" h="13812" extrusionOk="0">
                  <a:moveTo>
                    <a:pt x="7973" y="0"/>
                  </a:moveTo>
                  <a:cubicBezTo>
                    <a:pt x="7973" y="0"/>
                    <a:pt x="3569" y="371"/>
                    <a:pt x="0" y="8209"/>
                  </a:cubicBezTo>
                  <a:cubicBezTo>
                    <a:pt x="0" y="8209"/>
                    <a:pt x="3926" y="13628"/>
                    <a:pt x="6796" y="13811"/>
                  </a:cubicBezTo>
                  <a:cubicBezTo>
                    <a:pt x="6796" y="13811"/>
                    <a:pt x="17461" y="4695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8"/>
            <p:cNvSpPr/>
            <p:nvPr/>
          </p:nvSpPr>
          <p:spPr>
            <a:xfrm>
              <a:off x="3643800" y="5124775"/>
              <a:ext cx="196075" cy="344100"/>
            </a:xfrm>
            <a:custGeom>
              <a:avLst/>
              <a:gdLst/>
              <a:ahLst/>
              <a:cxnLst/>
              <a:rect l="l" t="t" r="r" b="b"/>
              <a:pathLst>
                <a:path w="7843" h="13764" extrusionOk="0">
                  <a:moveTo>
                    <a:pt x="3643" y="1"/>
                  </a:moveTo>
                  <a:cubicBezTo>
                    <a:pt x="3643" y="1"/>
                    <a:pt x="1044" y="3641"/>
                    <a:pt x="645" y="4466"/>
                  </a:cubicBezTo>
                  <a:cubicBezTo>
                    <a:pt x="247" y="5290"/>
                    <a:pt x="0" y="11064"/>
                    <a:pt x="743" y="13467"/>
                  </a:cubicBezTo>
                  <a:cubicBezTo>
                    <a:pt x="806" y="13671"/>
                    <a:pt x="910" y="13764"/>
                    <a:pt x="1046" y="13764"/>
                  </a:cubicBezTo>
                  <a:cubicBezTo>
                    <a:pt x="2518" y="13764"/>
                    <a:pt x="7843" y="2891"/>
                    <a:pt x="7843" y="2891"/>
                  </a:cubicBezTo>
                  <a:lnTo>
                    <a:pt x="36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8"/>
            <p:cNvSpPr/>
            <p:nvPr/>
          </p:nvSpPr>
          <p:spPr>
            <a:xfrm>
              <a:off x="3706375" y="3598825"/>
              <a:ext cx="722225" cy="1608025"/>
            </a:xfrm>
            <a:custGeom>
              <a:avLst/>
              <a:gdLst/>
              <a:ahLst/>
              <a:cxnLst/>
              <a:rect l="l" t="t" r="r" b="b"/>
              <a:pathLst>
                <a:path w="28889" h="64321" extrusionOk="0">
                  <a:moveTo>
                    <a:pt x="11637" y="1"/>
                  </a:moveTo>
                  <a:lnTo>
                    <a:pt x="5826" y="2223"/>
                  </a:lnTo>
                  <a:cubicBezTo>
                    <a:pt x="5826" y="2223"/>
                    <a:pt x="1" y="7554"/>
                    <a:pt x="2115" y="17628"/>
                  </a:cubicBezTo>
                  <a:cubicBezTo>
                    <a:pt x="4228" y="27702"/>
                    <a:pt x="18184" y="38170"/>
                    <a:pt x="16235" y="40306"/>
                  </a:cubicBezTo>
                  <a:cubicBezTo>
                    <a:pt x="12337" y="44578"/>
                    <a:pt x="1140" y="61040"/>
                    <a:pt x="1140" y="61040"/>
                  </a:cubicBezTo>
                  <a:lnTo>
                    <a:pt x="5125" y="64320"/>
                  </a:lnTo>
                  <a:cubicBezTo>
                    <a:pt x="5125" y="64320"/>
                    <a:pt x="28747" y="47390"/>
                    <a:pt x="28818" y="38934"/>
                  </a:cubicBezTo>
                  <a:cubicBezTo>
                    <a:pt x="28889" y="30479"/>
                    <a:pt x="11637" y="1"/>
                    <a:pt x="11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8"/>
            <p:cNvSpPr/>
            <p:nvPr/>
          </p:nvSpPr>
          <p:spPr>
            <a:xfrm>
              <a:off x="2691900" y="4917025"/>
              <a:ext cx="286425" cy="278550"/>
            </a:xfrm>
            <a:custGeom>
              <a:avLst/>
              <a:gdLst/>
              <a:ahLst/>
              <a:cxnLst/>
              <a:rect l="l" t="t" r="r" b="b"/>
              <a:pathLst>
                <a:path w="11457" h="11142" extrusionOk="0">
                  <a:moveTo>
                    <a:pt x="9112" y="1"/>
                  </a:moveTo>
                  <a:cubicBezTo>
                    <a:pt x="9112" y="1"/>
                    <a:pt x="5050" y="2102"/>
                    <a:pt x="4300" y="2661"/>
                  </a:cubicBezTo>
                  <a:cubicBezTo>
                    <a:pt x="3551" y="3221"/>
                    <a:pt x="555" y="8245"/>
                    <a:pt x="61" y="10706"/>
                  </a:cubicBezTo>
                  <a:cubicBezTo>
                    <a:pt x="0" y="11008"/>
                    <a:pt x="127" y="11141"/>
                    <a:pt x="396" y="11141"/>
                  </a:cubicBezTo>
                  <a:cubicBezTo>
                    <a:pt x="2313" y="11141"/>
                    <a:pt x="11456" y="4402"/>
                    <a:pt x="11456" y="4402"/>
                  </a:cubicBezTo>
                  <a:lnTo>
                    <a:pt x="91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8"/>
            <p:cNvSpPr/>
            <p:nvPr/>
          </p:nvSpPr>
          <p:spPr>
            <a:xfrm>
              <a:off x="2919675" y="3675025"/>
              <a:ext cx="983975" cy="1358375"/>
            </a:xfrm>
            <a:custGeom>
              <a:avLst/>
              <a:gdLst/>
              <a:ahLst/>
              <a:cxnLst/>
              <a:rect l="l" t="t" r="r" b="b"/>
              <a:pathLst>
                <a:path w="39359" h="54335" extrusionOk="0">
                  <a:moveTo>
                    <a:pt x="38676" y="1"/>
                  </a:moveTo>
                  <a:lnTo>
                    <a:pt x="21479" y="9968"/>
                  </a:lnTo>
                  <a:cubicBezTo>
                    <a:pt x="21479" y="9968"/>
                    <a:pt x="29015" y="34777"/>
                    <a:pt x="23496" y="36874"/>
                  </a:cubicBezTo>
                  <a:cubicBezTo>
                    <a:pt x="17976" y="38971"/>
                    <a:pt x="1" y="49680"/>
                    <a:pt x="1" y="49680"/>
                  </a:cubicBezTo>
                  <a:lnTo>
                    <a:pt x="1965" y="54334"/>
                  </a:lnTo>
                  <a:cubicBezTo>
                    <a:pt x="1965" y="54334"/>
                    <a:pt x="31102" y="49593"/>
                    <a:pt x="35231" y="42107"/>
                  </a:cubicBezTo>
                  <a:cubicBezTo>
                    <a:pt x="39359" y="34622"/>
                    <a:pt x="38676" y="2"/>
                    <a:pt x="38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8"/>
            <p:cNvSpPr/>
            <p:nvPr/>
          </p:nvSpPr>
          <p:spPr>
            <a:xfrm>
              <a:off x="3396100" y="3504600"/>
              <a:ext cx="585775" cy="784775"/>
            </a:xfrm>
            <a:custGeom>
              <a:avLst/>
              <a:gdLst/>
              <a:ahLst/>
              <a:cxnLst/>
              <a:rect l="l" t="t" r="r" b="b"/>
              <a:pathLst>
                <a:path w="23431" h="31391" extrusionOk="0">
                  <a:moveTo>
                    <a:pt x="12665" y="0"/>
                  </a:moveTo>
                  <a:cubicBezTo>
                    <a:pt x="12665" y="0"/>
                    <a:pt x="1" y="4483"/>
                    <a:pt x="2422" y="16785"/>
                  </a:cubicBezTo>
                  <a:cubicBezTo>
                    <a:pt x="4843" y="29085"/>
                    <a:pt x="8877" y="31391"/>
                    <a:pt x="8877" y="31391"/>
                  </a:cubicBezTo>
                  <a:lnTo>
                    <a:pt x="16139" y="19475"/>
                  </a:lnTo>
                  <a:lnTo>
                    <a:pt x="23430" y="3870"/>
                  </a:lnTo>
                  <a:lnTo>
                    <a:pt x="16139" y="2946"/>
                  </a:lnTo>
                  <a:lnTo>
                    <a:pt x="126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8"/>
            <p:cNvSpPr/>
            <p:nvPr/>
          </p:nvSpPr>
          <p:spPr>
            <a:xfrm>
              <a:off x="3501450" y="2792775"/>
              <a:ext cx="595150" cy="844250"/>
            </a:xfrm>
            <a:custGeom>
              <a:avLst/>
              <a:gdLst/>
              <a:ahLst/>
              <a:cxnLst/>
              <a:rect l="l" t="t" r="r" b="b"/>
              <a:pathLst>
                <a:path w="23806" h="33770" extrusionOk="0">
                  <a:moveTo>
                    <a:pt x="14482" y="0"/>
                  </a:moveTo>
                  <a:lnTo>
                    <a:pt x="13125" y="1168"/>
                  </a:lnTo>
                  <a:cubicBezTo>
                    <a:pt x="13125" y="1168"/>
                    <a:pt x="16826" y="6628"/>
                    <a:pt x="15177" y="7724"/>
                  </a:cubicBezTo>
                  <a:cubicBezTo>
                    <a:pt x="13619" y="8759"/>
                    <a:pt x="12411" y="9173"/>
                    <a:pt x="11476" y="9173"/>
                  </a:cubicBezTo>
                  <a:cubicBezTo>
                    <a:pt x="7708" y="9173"/>
                    <a:pt x="8355" y="2452"/>
                    <a:pt x="8355" y="2452"/>
                  </a:cubicBezTo>
                  <a:lnTo>
                    <a:pt x="8355" y="2452"/>
                  </a:lnTo>
                  <a:lnTo>
                    <a:pt x="1344" y="3221"/>
                  </a:lnTo>
                  <a:lnTo>
                    <a:pt x="0" y="3665"/>
                  </a:lnTo>
                  <a:lnTo>
                    <a:pt x="2478" y="13286"/>
                  </a:lnTo>
                  <a:lnTo>
                    <a:pt x="5664" y="29765"/>
                  </a:lnTo>
                  <a:cubicBezTo>
                    <a:pt x="5664" y="29765"/>
                    <a:pt x="9612" y="32632"/>
                    <a:pt x="13691" y="33431"/>
                  </a:cubicBezTo>
                  <a:cubicBezTo>
                    <a:pt x="14988" y="33685"/>
                    <a:pt x="16199" y="33770"/>
                    <a:pt x="17238" y="33770"/>
                  </a:cubicBezTo>
                  <a:cubicBezTo>
                    <a:pt x="19315" y="33770"/>
                    <a:pt x="20702" y="33431"/>
                    <a:pt x="20702" y="33431"/>
                  </a:cubicBezTo>
                  <a:cubicBezTo>
                    <a:pt x="22621" y="30490"/>
                    <a:pt x="23805" y="17030"/>
                    <a:pt x="23805" y="17030"/>
                  </a:cubicBezTo>
                  <a:cubicBezTo>
                    <a:pt x="23805" y="5224"/>
                    <a:pt x="14482" y="0"/>
                    <a:pt x="14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8"/>
            <p:cNvSpPr/>
            <p:nvPr/>
          </p:nvSpPr>
          <p:spPr>
            <a:xfrm>
              <a:off x="3682025" y="2757125"/>
              <a:ext cx="71450" cy="23625"/>
            </a:xfrm>
            <a:custGeom>
              <a:avLst/>
              <a:gdLst/>
              <a:ahLst/>
              <a:cxnLst/>
              <a:rect l="l" t="t" r="r" b="b"/>
              <a:pathLst>
                <a:path w="2858" h="945" extrusionOk="0">
                  <a:moveTo>
                    <a:pt x="2858" y="0"/>
                  </a:moveTo>
                  <a:cubicBezTo>
                    <a:pt x="2155" y="176"/>
                    <a:pt x="1518" y="225"/>
                    <a:pt x="1025" y="225"/>
                  </a:cubicBezTo>
                  <a:cubicBezTo>
                    <a:pt x="396" y="225"/>
                    <a:pt x="0" y="145"/>
                    <a:pt x="0" y="145"/>
                  </a:cubicBezTo>
                  <a:lnTo>
                    <a:pt x="0" y="145"/>
                  </a:lnTo>
                  <a:cubicBezTo>
                    <a:pt x="489" y="412"/>
                    <a:pt x="778" y="945"/>
                    <a:pt x="778" y="945"/>
                  </a:cubicBezTo>
                  <a:cubicBezTo>
                    <a:pt x="778" y="945"/>
                    <a:pt x="778" y="945"/>
                    <a:pt x="778" y="945"/>
                  </a:cubicBezTo>
                  <a:cubicBezTo>
                    <a:pt x="2068" y="767"/>
                    <a:pt x="2857" y="0"/>
                    <a:pt x="2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8"/>
            <p:cNvSpPr/>
            <p:nvPr/>
          </p:nvSpPr>
          <p:spPr>
            <a:xfrm>
              <a:off x="3511125" y="2638375"/>
              <a:ext cx="79475" cy="44500"/>
            </a:xfrm>
            <a:custGeom>
              <a:avLst/>
              <a:gdLst/>
              <a:ahLst/>
              <a:cxnLst/>
              <a:rect l="l" t="t" r="r" b="b"/>
              <a:pathLst>
                <a:path w="3179" h="1780" extrusionOk="0">
                  <a:moveTo>
                    <a:pt x="1245" y="0"/>
                  </a:moveTo>
                  <a:cubicBezTo>
                    <a:pt x="999" y="0"/>
                    <a:pt x="759" y="98"/>
                    <a:pt x="579" y="383"/>
                  </a:cubicBezTo>
                  <a:cubicBezTo>
                    <a:pt x="0" y="1298"/>
                    <a:pt x="3179" y="1779"/>
                    <a:pt x="3179" y="1779"/>
                  </a:cubicBezTo>
                  <a:lnTo>
                    <a:pt x="2361" y="480"/>
                  </a:lnTo>
                  <a:cubicBezTo>
                    <a:pt x="2361" y="480"/>
                    <a:pt x="1790" y="0"/>
                    <a:pt x="1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8"/>
            <p:cNvSpPr/>
            <p:nvPr/>
          </p:nvSpPr>
          <p:spPr>
            <a:xfrm>
              <a:off x="2677475" y="4955850"/>
              <a:ext cx="168900" cy="246200"/>
            </a:xfrm>
            <a:custGeom>
              <a:avLst/>
              <a:gdLst/>
              <a:ahLst/>
              <a:cxnLst/>
              <a:rect l="l" t="t" r="r" b="b"/>
              <a:pathLst>
                <a:path w="6756" h="9848" extrusionOk="0">
                  <a:moveTo>
                    <a:pt x="6755" y="0"/>
                  </a:moveTo>
                  <a:cubicBezTo>
                    <a:pt x="6755" y="0"/>
                    <a:pt x="5028" y="751"/>
                    <a:pt x="4578" y="1202"/>
                  </a:cubicBezTo>
                  <a:cubicBezTo>
                    <a:pt x="4128" y="1652"/>
                    <a:pt x="1" y="8781"/>
                    <a:pt x="526" y="9682"/>
                  </a:cubicBezTo>
                  <a:cubicBezTo>
                    <a:pt x="593" y="9798"/>
                    <a:pt x="720" y="9848"/>
                    <a:pt x="891" y="9848"/>
                  </a:cubicBezTo>
                  <a:cubicBezTo>
                    <a:pt x="2046" y="9848"/>
                    <a:pt x="5191" y="7525"/>
                    <a:pt x="5191" y="7525"/>
                  </a:cubicBezTo>
                  <a:lnTo>
                    <a:pt x="5191" y="7525"/>
                  </a:lnTo>
                  <a:cubicBezTo>
                    <a:pt x="5191" y="7525"/>
                    <a:pt x="5125" y="7538"/>
                    <a:pt x="5024" y="7538"/>
                  </a:cubicBezTo>
                  <a:cubicBezTo>
                    <a:pt x="4396" y="7538"/>
                    <a:pt x="2421" y="7051"/>
                    <a:pt x="6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8"/>
            <p:cNvSpPr/>
            <p:nvPr/>
          </p:nvSpPr>
          <p:spPr>
            <a:xfrm>
              <a:off x="3639875" y="5191550"/>
              <a:ext cx="104625" cy="284350"/>
            </a:xfrm>
            <a:custGeom>
              <a:avLst/>
              <a:gdLst/>
              <a:ahLst/>
              <a:cxnLst/>
              <a:rect l="l" t="t" r="r" b="b"/>
              <a:pathLst>
                <a:path w="4185" h="11374" extrusionOk="0">
                  <a:moveTo>
                    <a:pt x="1943" y="1"/>
                  </a:moveTo>
                  <a:cubicBezTo>
                    <a:pt x="1943" y="1"/>
                    <a:pt x="717" y="1326"/>
                    <a:pt x="529" y="1934"/>
                  </a:cubicBezTo>
                  <a:cubicBezTo>
                    <a:pt x="339" y="2542"/>
                    <a:pt x="1" y="10774"/>
                    <a:pt x="885" y="11327"/>
                  </a:cubicBezTo>
                  <a:cubicBezTo>
                    <a:pt x="936" y="11358"/>
                    <a:pt x="991" y="11373"/>
                    <a:pt x="1051" y="11373"/>
                  </a:cubicBezTo>
                  <a:cubicBezTo>
                    <a:pt x="2038" y="11373"/>
                    <a:pt x="4185" y="7338"/>
                    <a:pt x="4185" y="7338"/>
                  </a:cubicBezTo>
                  <a:lnTo>
                    <a:pt x="4185" y="7338"/>
                  </a:lnTo>
                  <a:cubicBezTo>
                    <a:pt x="4185" y="7338"/>
                    <a:pt x="3887" y="7570"/>
                    <a:pt x="3505" y="7570"/>
                  </a:cubicBezTo>
                  <a:cubicBezTo>
                    <a:pt x="2695" y="7570"/>
                    <a:pt x="1504" y="6527"/>
                    <a:pt x="1943" y="20"/>
                  </a:cubicBezTo>
                  <a:lnTo>
                    <a:pt x="1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2192;p76">
            <a:extLst>
              <a:ext uri="{FF2B5EF4-FFF2-40B4-BE49-F238E27FC236}">
                <a16:creationId xmlns:a16="http://schemas.microsoft.com/office/drawing/2014/main" id="{333C706E-257A-4D93-97E1-5645C82C48F8}"/>
              </a:ext>
            </a:extLst>
          </p:cNvPr>
          <p:cNvGrpSpPr/>
          <p:nvPr/>
        </p:nvGrpSpPr>
        <p:grpSpPr>
          <a:xfrm>
            <a:off x="5163354" y="1206000"/>
            <a:ext cx="1883531" cy="3328150"/>
            <a:chOff x="11574225" y="-1694100"/>
            <a:chExt cx="1266675" cy="2574350"/>
          </a:xfrm>
        </p:grpSpPr>
        <p:sp>
          <p:nvSpPr>
            <p:cNvPr id="66" name="Google Shape;2193;p76">
              <a:extLst>
                <a:ext uri="{FF2B5EF4-FFF2-40B4-BE49-F238E27FC236}">
                  <a16:creationId xmlns:a16="http://schemas.microsoft.com/office/drawing/2014/main" id="{73F62F94-FE49-4436-9DA4-D1DBB4825B09}"/>
                </a:ext>
              </a:extLst>
            </p:cNvPr>
            <p:cNvSpPr/>
            <p:nvPr/>
          </p:nvSpPr>
          <p:spPr>
            <a:xfrm>
              <a:off x="12270450" y="694600"/>
              <a:ext cx="368675" cy="185650"/>
            </a:xfrm>
            <a:custGeom>
              <a:avLst/>
              <a:gdLst/>
              <a:ahLst/>
              <a:cxnLst/>
              <a:rect l="l" t="t" r="r" b="b"/>
              <a:pathLst>
                <a:path w="14747" h="7426" extrusionOk="0">
                  <a:moveTo>
                    <a:pt x="12894" y="0"/>
                  </a:moveTo>
                  <a:lnTo>
                    <a:pt x="9013" y="549"/>
                  </a:lnTo>
                  <a:lnTo>
                    <a:pt x="7754" y="3625"/>
                  </a:lnTo>
                  <a:cubicBezTo>
                    <a:pt x="7754" y="3625"/>
                    <a:pt x="488" y="4696"/>
                    <a:pt x="1" y="7325"/>
                  </a:cubicBezTo>
                  <a:cubicBezTo>
                    <a:pt x="395" y="7392"/>
                    <a:pt x="910" y="7426"/>
                    <a:pt x="1515" y="7426"/>
                  </a:cubicBezTo>
                  <a:cubicBezTo>
                    <a:pt x="4970" y="7426"/>
                    <a:pt x="11350" y="6330"/>
                    <a:pt x="14746" y="4108"/>
                  </a:cubicBezTo>
                  <a:cubicBezTo>
                    <a:pt x="13218" y="730"/>
                    <a:pt x="12894" y="0"/>
                    <a:pt x="12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94;p76">
              <a:extLst>
                <a:ext uri="{FF2B5EF4-FFF2-40B4-BE49-F238E27FC236}">
                  <a16:creationId xmlns:a16="http://schemas.microsoft.com/office/drawing/2014/main" id="{839B03AE-D439-4D5D-998C-F8E5B13B1AB5}"/>
                </a:ext>
              </a:extLst>
            </p:cNvPr>
            <p:cNvSpPr/>
            <p:nvPr/>
          </p:nvSpPr>
          <p:spPr>
            <a:xfrm>
              <a:off x="11574225" y="708350"/>
              <a:ext cx="377250" cy="145600"/>
            </a:xfrm>
            <a:custGeom>
              <a:avLst/>
              <a:gdLst/>
              <a:ahLst/>
              <a:cxnLst/>
              <a:rect l="l" t="t" r="r" b="b"/>
              <a:pathLst>
                <a:path w="15090" h="5824" extrusionOk="0">
                  <a:moveTo>
                    <a:pt x="14106" y="0"/>
                  </a:moveTo>
                  <a:lnTo>
                    <a:pt x="9999" y="539"/>
                  </a:lnTo>
                  <a:lnTo>
                    <a:pt x="8401" y="2834"/>
                  </a:lnTo>
                  <a:cubicBezTo>
                    <a:pt x="8401" y="2834"/>
                    <a:pt x="7528" y="2757"/>
                    <a:pt x="6341" y="2757"/>
                  </a:cubicBezTo>
                  <a:cubicBezTo>
                    <a:pt x="4090" y="2757"/>
                    <a:pt x="709" y="3033"/>
                    <a:pt x="0" y="4632"/>
                  </a:cubicBezTo>
                  <a:cubicBezTo>
                    <a:pt x="1478" y="5263"/>
                    <a:pt x="4995" y="5823"/>
                    <a:pt x="8541" y="5823"/>
                  </a:cubicBezTo>
                  <a:cubicBezTo>
                    <a:pt x="10910" y="5823"/>
                    <a:pt x="13292" y="5573"/>
                    <a:pt x="15090" y="4927"/>
                  </a:cubicBezTo>
                  <a:cubicBezTo>
                    <a:pt x="14387" y="1287"/>
                    <a:pt x="14106" y="0"/>
                    <a:pt x="14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95;p76">
              <a:extLst>
                <a:ext uri="{FF2B5EF4-FFF2-40B4-BE49-F238E27FC236}">
                  <a16:creationId xmlns:a16="http://schemas.microsoft.com/office/drawing/2014/main" id="{B52D6611-0F46-43F0-AE81-34C03AE519A2}"/>
                </a:ext>
              </a:extLst>
            </p:cNvPr>
            <p:cNvSpPr/>
            <p:nvPr/>
          </p:nvSpPr>
          <p:spPr>
            <a:xfrm>
              <a:off x="12270450" y="763875"/>
              <a:ext cx="368650" cy="116375"/>
            </a:xfrm>
            <a:custGeom>
              <a:avLst/>
              <a:gdLst/>
              <a:ahLst/>
              <a:cxnLst/>
              <a:rect l="l" t="t" r="r" b="b"/>
              <a:pathLst>
                <a:path w="14746" h="4655" extrusionOk="0">
                  <a:moveTo>
                    <a:pt x="14141" y="1"/>
                  </a:moveTo>
                  <a:cubicBezTo>
                    <a:pt x="10167" y="2250"/>
                    <a:pt x="5603" y="3445"/>
                    <a:pt x="1036" y="3445"/>
                  </a:cubicBezTo>
                  <a:cubicBezTo>
                    <a:pt x="912" y="3445"/>
                    <a:pt x="788" y="3444"/>
                    <a:pt x="664" y="3443"/>
                  </a:cubicBezTo>
                  <a:cubicBezTo>
                    <a:pt x="315" y="3777"/>
                    <a:pt x="76" y="4146"/>
                    <a:pt x="1" y="4554"/>
                  </a:cubicBezTo>
                  <a:cubicBezTo>
                    <a:pt x="394" y="4621"/>
                    <a:pt x="910" y="4655"/>
                    <a:pt x="1515" y="4655"/>
                  </a:cubicBezTo>
                  <a:cubicBezTo>
                    <a:pt x="4969" y="4655"/>
                    <a:pt x="11348" y="3559"/>
                    <a:pt x="14745" y="1337"/>
                  </a:cubicBezTo>
                  <a:cubicBezTo>
                    <a:pt x="14518" y="835"/>
                    <a:pt x="14319" y="392"/>
                    <a:pt x="14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96;p76">
              <a:extLst>
                <a:ext uri="{FF2B5EF4-FFF2-40B4-BE49-F238E27FC236}">
                  <a16:creationId xmlns:a16="http://schemas.microsoft.com/office/drawing/2014/main" id="{502B2D96-5BBB-42FE-8D40-C90DEAB1C57F}"/>
                </a:ext>
              </a:extLst>
            </p:cNvPr>
            <p:cNvSpPr/>
            <p:nvPr/>
          </p:nvSpPr>
          <p:spPr>
            <a:xfrm>
              <a:off x="12462900" y="732000"/>
              <a:ext cx="71925" cy="38100"/>
            </a:xfrm>
            <a:custGeom>
              <a:avLst/>
              <a:gdLst/>
              <a:ahLst/>
              <a:cxnLst/>
              <a:rect l="l" t="t" r="r" b="b"/>
              <a:pathLst>
                <a:path w="2877" h="1524" extrusionOk="0">
                  <a:moveTo>
                    <a:pt x="1384" y="0"/>
                  </a:moveTo>
                  <a:cubicBezTo>
                    <a:pt x="1312" y="0"/>
                    <a:pt x="1240" y="6"/>
                    <a:pt x="1169" y="18"/>
                  </a:cubicBezTo>
                  <a:cubicBezTo>
                    <a:pt x="528" y="126"/>
                    <a:pt x="1" y="694"/>
                    <a:pt x="22" y="1353"/>
                  </a:cubicBezTo>
                  <a:cubicBezTo>
                    <a:pt x="266" y="1309"/>
                    <a:pt x="480" y="1266"/>
                    <a:pt x="706" y="1266"/>
                  </a:cubicBezTo>
                  <a:cubicBezTo>
                    <a:pt x="813" y="1266"/>
                    <a:pt x="922" y="1276"/>
                    <a:pt x="1038" y="1299"/>
                  </a:cubicBezTo>
                  <a:cubicBezTo>
                    <a:pt x="1401" y="1371"/>
                    <a:pt x="1755" y="1497"/>
                    <a:pt x="2127" y="1521"/>
                  </a:cubicBezTo>
                  <a:cubicBezTo>
                    <a:pt x="2156" y="1522"/>
                    <a:pt x="2186" y="1523"/>
                    <a:pt x="2216" y="1523"/>
                  </a:cubicBezTo>
                  <a:cubicBezTo>
                    <a:pt x="2355" y="1523"/>
                    <a:pt x="2495" y="1502"/>
                    <a:pt x="2612" y="1428"/>
                  </a:cubicBezTo>
                  <a:cubicBezTo>
                    <a:pt x="2743" y="1344"/>
                    <a:pt x="2829" y="1203"/>
                    <a:pt x="2845" y="1046"/>
                  </a:cubicBezTo>
                  <a:cubicBezTo>
                    <a:pt x="2876" y="710"/>
                    <a:pt x="2488" y="404"/>
                    <a:pt x="2227" y="246"/>
                  </a:cubicBezTo>
                  <a:cubicBezTo>
                    <a:pt x="1978" y="96"/>
                    <a:pt x="1679" y="0"/>
                    <a:pt x="1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97;p76">
              <a:extLst>
                <a:ext uri="{FF2B5EF4-FFF2-40B4-BE49-F238E27FC236}">
                  <a16:creationId xmlns:a16="http://schemas.microsoft.com/office/drawing/2014/main" id="{F8271F2D-D70F-4A80-8197-F4D70A5E1269}"/>
                </a:ext>
              </a:extLst>
            </p:cNvPr>
            <p:cNvSpPr/>
            <p:nvPr/>
          </p:nvSpPr>
          <p:spPr>
            <a:xfrm>
              <a:off x="11574225" y="795525"/>
              <a:ext cx="377250" cy="58425"/>
            </a:xfrm>
            <a:custGeom>
              <a:avLst/>
              <a:gdLst/>
              <a:ahLst/>
              <a:cxnLst/>
              <a:rect l="l" t="t" r="r" b="b"/>
              <a:pathLst>
                <a:path w="15090" h="2337" extrusionOk="0">
                  <a:moveTo>
                    <a:pt x="14812" y="1"/>
                  </a:moveTo>
                  <a:cubicBezTo>
                    <a:pt x="12424" y="688"/>
                    <a:pt x="9939" y="1033"/>
                    <a:pt x="7453" y="1033"/>
                  </a:cubicBezTo>
                  <a:cubicBezTo>
                    <a:pt x="5247" y="1033"/>
                    <a:pt x="3040" y="761"/>
                    <a:pt x="902" y="218"/>
                  </a:cubicBezTo>
                  <a:cubicBezTo>
                    <a:pt x="485" y="463"/>
                    <a:pt x="168" y="767"/>
                    <a:pt x="0" y="1145"/>
                  </a:cubicBezTo>
                  <a:cubicBezTo>
                    <a:pt x="1478" y="1776"/>
                    <a:pt x="4995" y="2336"/>
                    <a:pt x="8541" y="2336"/>
                  </a:cubicBezTo>
                  <a:cubicBezTo>
                    <a:pt x="10910" y="2336"/>
                    <a:pt x="13292" y="2086"/>
                    <a:pt x="15090" y="1440"/>
                  </a:cubicBezTo>
                  <a:cubicBezTo>
                    <a:pt x="14985" y="899"/>
                    <a:pt x="14893" y="422"/>
                    <a:pt x="14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98;p76">
              <a:extLst>
                <a:ext uri="{FF2B5EF4-FFF2-40B4-BE49-F238E27FC236}">
                  <a16:creationId xmlns:a16="http://schemas.microsoft.com/office/drawing/2014/main" id="{10B97034-F565-4971-84AF-43B47402EB90}"/>
                </a:ext>
              </a:extLst>
            </p:cNvPr>
            <p:cNvSpPr/>
            <p:nvPr/>
          </p:nvSpPr>
          <p:spPr>
            <a:xfrm>
              <a:off x="11787900" y="734250"/>
              <a:ext cx="73150" cy="43500"/>
            </a:xfrm>
            <a:custGeom>
              <a:avLst/>
              <a:gdLst/>
              <a:ahLst/>
              <a:cxnLst/>
              <a:rect l="l" t="t" r="r" b="b"/>
              <a:pathLst>
                <a:path w="2926" h="1740" extrusionOk="0">
                  <a:moveTo>
                    <a:pt x="1336" y="0"/>
                  </a:moveTo>
                  <a:cubicBezTo>
                    <a:pt x="719" y="0"/>
                    <a:pt x="127" y="420"/>
                    <a:pt x="0" y="1036"/>
                  </a:cubicBezTo>
                  <a:cubicBezTo>
                    <a:pt x="364" y="1056"/>
                    <a:pt x="664" y="1064"/>
                    <a:pt x="1001" y="1219"/>
                  </a:cubicBezTo>
                  <a:cubicBezTo>
                    <a:pt x="1338" y="1373"/>
                    <a:pt x="1652" y="1578"/>
                    <a:pt x="2010" y="1688"/>
                  </a:cubicBezTo>
                  <a:cubicBezTo>
                    <a:pt x="2107" y="1718"/>
                    <a:pt x="2211" y="1740"/>
                    <a:pt x="2313" y="1740"/>
                  </a:cubicBezTo>
                  <a:cubicBezTo>
                    <a:pt x="2377" y="1740"/>
                    <a:pt x="2441" y="1731"/>
                    <a:pt x="2502" y="1710"/>
                  </a:cubicBezTo>
                  <a:cubicBezTo>
                    <a:pt x="2650" y="1659"/>
                    <a:pt x="2766" y="1542"/>
                    <a:pt x="2817" y="1394"/>
                  </a:cubicBezTo>
                  <a:cubicBezTo>
                    <a:pt x="2925" y="1072"/>
                    <a:pt x="2619" y="685"/>
                    <a:pt x="2401" y="471"/>
                  </a:cubicBezTo>
                  <a:cubicBezTo>
                    <a:pt x="2143" y="218"/>
                    <a:pt x="1792" y="28"/>
                    <a:pt x="1427" y="3"/>
                  </a:cubicBezTo>
                  <a:cubicBezTo>
                    <a:pt x="1397" y="1"/>
                    <a:pt x="1366" y="0"/>
                    <a:pt x="1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99;p76">
              <a:extLst>
                <a:ext uri="{FF2B5EF4-FFF2-40B4-BE49-F238E27FC236}">
                  <a16:creationId xmlns:a16="http://schemas.microsoft.com/office/drawing/2014/main" id="{47D01174-03BB-48B6-9696-6D51669DFFAE}"/>
                </a:ext>
              </a:extLst>
            </p:cNvPr>
            <p:cNvSpPr/>
            <p:nvPr/>
          </p:nvSpPr>
          <p:spPr>
            <a:xfrm>
              <a:off x="11888725" y="-1022450"/>
              <a:ext cx="112500" cy="738825"/>
            </a:xfrm>
            <a:custGeom>
              <a:avLst/>
              <a:gdLst/>
              <a:ahLst/>
              <a:cxnLst/>
              <a:rect l="l" t="t" r="r" b="b"/>
              <a:pathLst>
                <a:path w="4500" h="29553" extrusionOk="0">
                  <a:moveTo>
                    <a:pt x="4500" y="0"/>
                  </a:moveTo>
                  <a:cubicBezTo>
                    <a:pt x="2778" y="1451"/>
                    <a:pt x="2168" y="4038"/>
                    <a:pt x="1779" y="6441"/>
                  </a:cubicBezTo>
                  <a:cubicBezTo>
                    <a:pt x="1402" y="8771"/>
                    <a:pt x="1347" y="11120"/>
                    <a:pt x="1059" y="13431"/>
                  </a:cubicBezTo>
                  <a:cubicBezTo>
                    <a:pt x="712" y="16212"/>
                    <a:pt x="1" y="18694"/>
                    <a:pt x="50" y="21562"/>
                  </a:cubicBezTo>
                  <a:cubicBezTo>
                    <a:pt x="77" y="23118"/>
                    <a:pt x="168" y="24699"/>
                    <a:pt x="699" y="26161"/>
                  </a:cubicBezTo>
                  <a:cubicBezTo>
                    <a:pt x="1230" y="27623"/>
                    <a:pt x="2259" y="28971"/>
                    <a:pt x="3702" y="29552"/>
                  </a:cubicBezTo>
                  <a:lnTo>
                    <a:pt x="4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00;p76">
              <a:extLst>
                <a:ext uri="{FF2B5EF4-FFF2-40B4-BE49-F238E27FC236}">
                  <a16:creationId xmlns:a16="http://schemas.microsoft.com/office/drawing/2014/main" id="{9E4F2B99-9FCA-41F4-BF29-573B94B80E78}"/>
                </a:ext>
              </a:extLst>
            </p:cNvPr>
            <p:cNvSpPr/>
            <p:nvPr/>
          </p:nvSpPr>
          <p:spPr>
            <a:xfrm>
              <a:off x="12670925" y="-1093550"/>
              <a:ext cx="115300" cy="85800"/>
            </a:xfrm>
            <a:custGeom>
              <a:avLst/>
              <a:gdLst/>
              <a:ahLst/>
              <a:cxnLst/>
              <a:rect l="l" t="t" r="r" b="b"/>
              <a:pathLst>
                <a:path w="4612" h="3432" extrusionOk="0">
                  <a:moveTo>
                    <a:pt x="4362" y="1"/>
                  </a:moveTo>
                  <a:cubicBezTo>
                    <a:pt x="4321" y="1"/>
                    <a:pt x="4280" y="19"/>
                    <a:pt x="4245" y="62"/>
                  </a:cubicBezTo>
                  <a:cubicBezTo>
                    <a:pt x="3180" y="1374"/>
                    <a:pt x="1895" y="2650"/>
                    <a:pt x="210" y="3075"/>
                  </a:cubicBezTo>
                  <a:cubicBezTo>
                    <a:pt x="0" y="3127"/>
                    <a:pt x="66" y="3431"/>
                    <a:pt x="257" y="3431"/>
                  </a:cubicBezTo>
                  <a:cubicBezTo>
                    <a:pt x="273" y="3431"/>
                    <a:pt x="289" y="3429"/>
                    <a:pt x="307" y="3425"/>
                  </a:cubicBezTo>
                  <a:lnTo>
                    <a:pt x="307" y="3426"/>
                  </a:lnTo>
                  <a:cubicBezTo>
                    <a:pt x="2051" y="2985"/>
                    <a:pt x="3399" y="1680"/>
                    <a:pt x="4501" y="320"/>
                  </a:cubicBezTo>
                  <a:cubicBezTo>
                    <a:pt x="4612" y="183"/>
                    <a:pt x="4491" y="1"/>
                    <a:pt x="4362" y="1"/>
                  </a:cubicBezTo>
                  <a:close/>
                </a:path>
              </a:pathLst>
            </a:custGeom>
            <a:solidFill>
              <a:srgbClr val="465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01;p76">
              <a:extLst>
                <a:ext uri="{FF2B5EF4-FFF2-40B4-BE49-F238E27FC236}">
                  <a16:creationId xmlns:a16="http://schemas.microsoft.com/office/drawing/2014/main" id="{9B3F65D9-13E6-4BEA-A518-B7B2464D896F}"/>
                </a:ext>
              </a:extLst>
            </p:cNvPr>
            <p:cNvSpPr/>
            <p:nvPr/>
          </p:nvSpPr>
          <p:spPr>
            <a:xfrm>
              <a:off x="12690350" y="-1071075"/>
              <a:ext cx="109075" cy="82900"/>
            </a:xfrm>
            <a:custGeom>
              <a:avLst/>
              <a:gdLst/>
              <a:ahLst/>
              <a:cxnLst/>
              <a:rect l="l" t="t" r="r" b="b"/>
              <a:pathLst>
                <a:path w="4363" h="3316" extrusionOk="0">
                  <a:moveTo>
                    <a:pt x="4110" y="1"/>
                  </a:moveTo>
                  <a:cubicBezTo>
                    <a:pt x="4068" y="1"/>
                    <a:pt x="4026" y="19"/>
                    <a:pt x="3990" y="61"/>
                  </a:cubicBezTo>
                  <a:cubicBezTo>
                    <a:pt x="2935" y="1306"/>
                    <a:pt x="1661" y="2286"/>
                    <a:pt x="185" y="2982"/>
                  </a:cubicBezTo>
                  <a:cubicBezTo>
                    <a:pt x="1" y="3069"/>
                    <a:pt x="115" y="3316"/>
                    <a:pt x="286" y="3316"/>
                  </a:cubicBezTo>
                  <a:cubicBezTo>
                    <a:pt x="312" y="3316"/>
                    <a:pt x="340" y="3310"/>
                    <a:pt x="368" y="3296"/>
                  </a:cubicBezTo>
                  <a:cubicBezTo>
                    <a:pt x="1871" y="2586"/>
                    <a:pt x="3172" y="1585"/>
                    <a:pt x="4248" y="318"/>
                  </a:cubicBezTo>
                  <a:cubicBezTo>
                    <a:pt x="4362" y="183"/>
                    <a:pt x="4241" y="1"/>
                    <a:pt x="4110" y="1"/>
                  </a:cubicBezTo>
                  <a:close/>
                </a:path>
              </a:pathLst>
            </a:custGeom>
            <a:solidFill>
              <a:srgbClr val="465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02;p76">
              <a:extLst>
                <a:ext uri="{FF2B5EF4-FFF2-40B4-BE49-F238E27FC236}">
                  <a16:creationId xmlns:a16="http://schemas.microsoft.com/office/drawing/2014/main" id="{4BDE34B5-A2F3-46E6-B111-A42C78B5523C}"/>
                </a:ext>
              </a:extLst>
            </p:cNvPr>
            <p:cNvSpPr/>
            <p:nvPr/>
          </p:nvSpPr>
          <p:spPr>
            <a:xfrm>
              <a:off x="12695700" y="-1045000"/>
              <a:ext cx="118475" cy="76825"/>
            </a:xfrm>
            <a:custGeom>
              <a:avLst/>
              <a:gdLst/>
              <a:ahLst/>
              <a:cxnLst/>
              <a:rect l="l" t="t" r="r" b="b"/>
              <a:pathLst>
                <a:path w="4739" h="3073" extrusionOk="0">
                  <a:moveTo>
                    <a:pt x="4481" y="0"/>
                  </a:moveTo>
                  <a:cubicBezTo>
                    <a:pt x="4452" y="0"/>
                    <a:pt x="4420" y="9"/>
                    <a:pt x="4388" y="29"/>
                  </a:cubicBezTo>
                  <a:cubicBezTo>
                    <a:pt x="2995" y="896"/>
                    <a:pt x="1988" y="2555"/>
                    <a:pt x="235" y="2708"/>
                  </a:cubicBezTo>
                  <a:cubicBezTo>
                    <a:pt x="9" y="2727"/>
                    <a:pt x="1" y="3072"/>
                    <a:pt x="216" y="3072"/>
                  </a:cubicBezTo>
                  <a:cubicBezTo>
                    <a:pt x="222" y="3072"/>
                    <a:pt x="229" y="3072"/>
                    <a:pt x="235" y="3072"/>
                  </a:cubicBezTo>
                  <a:cubicBezTo>
                    <a:pt x="2099" y="2909"/>
                    <a:pt x="3096" y="1261"/>
                    <a:pt x="4572" y="342"/>
                  </a:cubicBezTo>
                  <a:cubicBezTo>
                    <a:pt x="4738" y="238"/>
                    <a:pt x="4636" y="0"/>
                    <a:pt x="4481" y="0"/>
                  </a:cubicBezTo>
                  <a:close/>
                </a:path>
              </a:pathLst>
            </a:custGeom>
            <a:solidFill>
              <a:srgbClr val="465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03;p76">
              <a:extLst>
                <a:ext uri="{FF2B5EF4-FFF2-40B4-BE49-F238E27FC236}">
                  <a16:creationId xmlns:a16="http://schemas.microsoft.com/office/drawing/2014/main" id="{5FF4AD7F-B13B-4878-B225-00286C6C87D6}"/>
                </a:ext>
              </a:extLst>
            </p:cNvPr>
            <p:cNvSpPr/>
            <p:nvPr/>
          </p:nvSpPr>
          <p:spPr>
            <a:xfrm>
              <a:off x="12693450" y="-977775"/>
              <a:ext cx="147450" cy="65700"/>
            </a:xfrm>
            <a:custGeom>
              <a:avLst/>
              <a:gdLst/>
              <a:ahLst/>
              <a:cxnLst/>
              <a:rect l="l" t="t" r="r" b="b"/>
              <a:pathLst>
                <a:path w="5898" h="2628" extrusionOk="0">
                  <a:moveTo>
                    <a:pt x="5651" y="0"/>
                  </a:moveTo>
                  <a:cubicBezTo>
                    <a:pt x="5620" y="0"/>
                    <a:pt x="5588" y="10"/>
                    <a:pt x="5555" y="32"/>
                  </a:cubicBezTo>
                  <a:cubicBezTo>
                    <a:pt x="3997" y="1112"/>
                    <a:pt x="2277" y="2263"/>
                    <a:pt x="315" y="2263"/>
                  </a:cubicBezTo>
                  <a:cubicBezTo>
                    <a:pt x="288" y="2263"/>
                    <a:pt x="261" y="2263"/>
                    <a:pt x="235" y="2262"/>
                  </a:cubicBezTo>
                  <a:cubicBezTo>
                    <a:pt x="234" y="2262"/>
                    <a:pt x="233" y="2262"/>
                    <a:pt x="232" y="2262"/>
                  </a:cubicBezTo>
                  <a:cubicBezTo>
                    <a:pt x="0" y="2262"/>
                    <a:pt x="1" y="2622"/>
                    <a:pt x="235" y="2626"/>
                  </a:cubicBezTo>
                  <a:cubicBezTo>
                    <a:pt x="263" y="2627"/>
                    <a:pt x="291" y="2627"/>
                    <a:pt x="319" y="2627"/>
                  </a:cubicBezTo>
                  <a:cubicBezTo>
                    <a:pt x="2346" y="2627"/>
                    <a:pt x="4128" y="1464"/>
                    <a:pt x="5739" y="347"/>
                  </a:cubicBezTo>
                  <a:cubicBezTo>
                    <a:pt x="5898" y="236"/>
                    <a:pt x="5799" y="0"/>
                    <a:pt x="5651" y="0"/>
                  </a:cubicBezTo>
                  <a:close/>
                </a:path>
              </a:pathLst>
            </a:custGeom>
            <a:solidFill>
              <a:srgbClr val="465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04;p76">
              <a:extLst>
                <a:ext uri="{FF2B5EF4-FFF2-40B4-BE49-F238E27FC236}">
                  <a16:creationId xmlns:a16="http://schemas.microsoft.com/office/drawing/2014/main" id="{2FDBD972-E7C6-4E52-8F38-466F470F6322}"/>
                </a:ext>
              </a:extLst>
            </p:cNvPr>
            <p:cNvSpPr/>
            <p:nvPr/>
          </p:nvSpPr>
          <p:spPr>
            <a:xfrm>
              <a:off x="12080975" y="-1115775"/>
              <a:ext cx="692925" cy="311950"/>
            </a:xfrm>
            <a:custGeom>
              <a:avLst/>
              <a:gdLst/>
              <a:ahLst/>
              <a:cxnLst/>
              <a:rect l="l" t="t" r="r" b="b"/>
              <a:pathLst>
                <a:path w="27717" h="12478" extrusionOk="0">
                  <a:moveTo>
                    <a:pt x="10753" y="0"/>
                  </a:moveTo>
                  <a:cubicBezTo>
                    <a:pt x="10732" y="0"/>
                    <a:pt x="10711" y="0"/>
                    <a:pt x="10689" y="0"/>
                  </a:cubicBezTo>
                  <a:cubicBezTo>
                    <a:pt x="6830" y="19"/>
                    <a:pt x="3056" y="1690"/>
                    <a:pt x="0" y="3965"/>
                  </a:cubicBezTo>
                  <a:lnTo>
                    <a:pt x="4128" y="9131"/>
                  </a:lnTo>
                  <a:cubicBezTo>
                    <a:pt x="6341" y="8474"/>
                    <a:pt x="8634" y="8142"/>
                    <a:pt x="10935" y="8142"/>
                  </a:cubicBezTo>
                  <a:cubicBezTo>
                    <a:pt x="11593" y="8142"/>
                    <a:pt x="12252" y="8169"/>
                    <a:pt x="12910" y="8224"/>
                  </a:cubicBezTo>
                  <a:cubicBezTo>
                    <a:pt x="14680" y="8370"/>
                    <a:pt x="16334" y="9627"/>
                    <a:pt x="17899" y="10417"/>
                  </a:cubicBezTo>
                  <a:cubicBezTo>
                    <a:pt x="19859" y="11405"/>
                    <a:pt x="22059" y="12478"/>
                    <a:pt x="24199" y="12478"/>
                  </a:cubicBezTo>
                  <a:cubicBezTo>
                    <a:pt x="25408" y="12478"/>
                    <a:pt x="26599" y="12136"/>
                    <a:pt x="27716" y="11243"/>
                  </a:cubicBezTo>
                  <a:cubicBezTo>
                    <a:pt x="27571" y="8170"/>
                    <a:pt x="26914" y="5466"/>
                    <a:pt x="25506" y="2721"/>
                  </a:cubicBezTo>
                  <a:cubicBezTo>
                    <a:pt x="24471" y="3469"/>
                    <a:pt x="23184" y="3826"/>
                    <a:pt x="21902" y="3826"/>
                  </a:cubicBezTo>
                  <a:cubicBezTo>
                    <a:pt x="21669" y="3826"/>
                    <a:pt x="21437" y="3814"/>
                    <a:pt x="21206" y="3791"/>
                  </a:cubicBezTo>
                  <a:cubicBezTo>
                    <a:pt x="20173" y="3688"/>
                    <a:pt x="18932" y="3378"/>
                    <a:pt x="18054" y="2798"/>
                  </a:cubicBezTo>
                  <a:cubicBezTo>
                    <a:pt x="17352" y="2335"/>
                    <a:pt x="16865" y="1717"/>
                    <a:pt x="16094" y="1301"/>
                  </a:cubicBezTo>
                  <a:cubicBezTo>
                    <a:pt x="14455" y="416"/>
                    <a:pt x="12610" y="0"/>
                    <a:pt x="107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205;p76">
              <a:extLst>
                <a:ext uri="{FF2B5EF4-FFF2-40B4-BE49-F238E27FC236}">
                  <a16:creationId xmlns:a16="http://schemas.microsoft.com/office/drawing/2014/main" id="{B0B2435F-F110-4C02-8FE8-CD7BFDA17F68}"/>
                </a:ext>
              </a:extLst>
            </p:cNvPr>
            <p:cNvSpPr/>
            <p:nvPr/>
          </p:nvSpPr>
          <p:spPr>
            <a:xfrm>
              <a:off x="12037450" y="-1107125"/>
              <a:ext cx="213975" cy="88400"/>
            </a:xfrm>
            <a:custGeom>
              <a:avLst/>
              <a:gdLst/>
              <a:ahLst/>
              <a:cxnLst/>
              <a:rect l="l" t="t" r="r" b="b"/>
              <a:pathLst>
                <a:path w="8559" h="3536" extrusionOk="0">
                  <a:moveTo>
                    <a:pt x="3892" y="0"/>
                  </a:moveTo>
                  <a:cubicBezTo>
                    <a:pt x="2576" y="0"/>
                    <a:pt x="1289" y="192"/>
                    <a:pt x="89" y="785"/>
                  </a:cubicBezTo>
                  <a:lnTo>
                    <a:pt x="191" y="750"/>
                  </a:lnTo>
                  <a:lnTo>
                    <a:pt x="191" y="750"/>
                  </a:lnTo>
                  <a:cubicBezTo>
                    <a:pt x="1" y="1687"/>
                    <a:pt x="425" y="2690"/>
                    <a:pt x="1259" y="3157"/>
                  </a:cubicBezTo>
                  <a:cubicBezTo>
                    <a:pt x="1840" y="3483"/>
                    <a:pt x="2521" y="3535"/>
                    <a:pt x="3195" y="3535"/>
                  </a:cubicBezTo>
                  <a:cubicBezTo>
                    <a:pt x="3336" y="3535"/>
                    <a:pt x="3476" y="3533"/>
                    <a:pt x="3615" y="3531"/>
                  </a:cubicBezTo>
                  <a:lnTo>
                    <a:pt x="4731" y="3509"/>
                  </a:lnTo>
                  <a:cubicBezTo>
                    <a:pt x="5575" y="3493"/>
                    <a:pt x="6451" y="3470"/>
                    <a:pt x="7205" y="3094"/>
                  </a:cubicBezTo>
                  <a:cubicBezTo>
                    <a:pt x="7961" y="2720"/>
                    <a:pt x="8559" y="1884"/>
                    <a:pt x="8377" y="1061"/>
                  </a:cubicBezTo>
                  <a:cubicBezTo>
                    <a:pt x="8329" y="844"/>
                    <a:pt x="8224" y="632"/>
                    <a:pt x="8046" y="500"/>
                  </a:cubicBezTo>
                  <a:cubicBezTo>
                    <a:pt x="7862" y="367"/>
                    <a:pt x="7628" y="333"/>
                    <a:pt x="7403" y="303"/>
                  </a:cubicBezTo>
                  <a:cubicBezTo>
                    <a:pt x="6234" y="149"/>
                    <a:pt x="5051" y="0"/>
                    <a:pt x="3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206;p76">
              <a:extLst>
                <a:ext uri="{FF2B5EF4-FFF2-40B4-BE49-F238E27FC236}">
                  <a16:creationId xmlns:a16="http://schemas.microsoft.com/office/drawing/2014/main" id="{B223166F-B082-4019-9801-C25D2DF640F4}"/>
                </a:ext>
              </a:extLst>
            </p:cNvPr>
            <p:cNvSpPr/>
            <p:nvPr/>
          </p:nvSpPr>
          <p:spPr>
            <a:xfrm>
              <a:off x="11939100" y="-530900"/>
              <a:ext cx="657600" cy="1239275"/>
            </a:xfrm>
            <a:custGeom>
              <a:avLst/>
              <a:gdLst/>
              <a:ahLst/>
              <a:cxnLst/>
              <a:rect l="l" t="t" r="r" b="b"/>
              <a:pathLst>
                <a:path w="26304" h="49571" extrusionOk="0">
                  <a:moveTo>
                    <a:pt x="7163" y="0"/>
                  </a:moveTo>
                  <a:cubicBezTo>
                    <a:pt x="4425" y="0"/>
                    <a:pt x="69" y="7684"/>
                    <a:pt x="69" y="7684"/>
                  </a:cubicBezTo>
                  <a:cubicBezTo>
                    <a:pt x="69" y="7684"/>
                    <a:pt x="0" y="27303"/>
                    <a:pt x="22267" y="49569"/>
                  </a:cubicBezTo>
                  <a:cubicBezTo>
                    <a:pt x="22337" y="49570"/>
                    <a:pt x="22408" y="49571"/>
                    <a:pt x="22479" y="49571"/>
                  </a:cubicBezTo>
                  <a:cubicBezTo>
                    <a:pt x="24362" y="49571"/>
                    <a:pt x="26303" y="49243"/>
                    <a:pt x="26303" y="49243"/>
                  </a:cubicBezTo>
                  <a:cubicBezTo>
                    <a:pt x="26303" y="49243"/>
                    <a:pt x="9333" y="21298"/>
                    <a:pt x="9333" y="6321"/>
                  </a:cubicBezTo>
                  <a:cubicBezTo>
                    <a:pt x="9333" y="1614"/>
                    <a:pt x="8418" y="0"/>
                    <a:pt x="7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207;p76">
              <a:extLst>
                <a:ext uri="{FF2B5EF4-FFF2-40B4-BE49-F238E27FC236}">
                  <a16:creationId xmlns:a16="http://schemas.microsoft.com/office/drawing/2014/main" id="{832C88A6-A019-4D54-8F15-B4ECF8DD2931}"/>
                </a:ext>
              </a:extLst>
            </p:cNvPr>
            <p:cNvSpPr/>
            <p:nvPr/>
          </p:nvSpPr>
          <p:spPr>
            <a:xfrm>
              <a:off x="11824200" y="-422600"/>
              <a:ext cx="674650" cy="1144450"/>
            </a:xfrm>
            <a:custGeom>
              <a:avLst/>
              <a:gdLst/>
              <a:ahLst/>
              <a:cxnLst/>
              <a:rect l="l" t="t" r="r" b="b"/>
              <a:pathLst>
                <a:path w="26986" h="45778" extrusionOk="0">
                  <a:moveTo>
                    <a:pt x="24079" y="1"/>
                  </a:moveTo>
                  <a:lnTo>
                    <a:pt x="14497" y="4061"/>
                  </a:lnTo>
                  <a:cubicBezTo>
                    <a:pt x="14497" y="4061"/>
                    <a:pt x="371" y="29265"/>
                    <a:pt x="0" y="45777"/>
                  </a:cubicBezTo>
                  <a:cubicBezTo>
                    <a:pt x="1414" y="45757"/>
                    <a:pt x="2828" y="45742"/>
                    <a:pt x="4243" y="45740"/>
                  </a:cubicBezTo>
                  <a:cubicBezTo>
                    <a:pt x="4513" y="43501"/>
                    <a:pt x="6134" y="32481"/>
                    <a:pt x="12600" y="24263"/>
                  </a:cubicBezTo>
                  <a:cubicBezTo>
                    <a:pt x="19830" y="15072"/>
                    <a:pt x="26986" y="7354"/>
                    <a:pt x="24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08;p76">
              <a:extLst>
                <a:ext uri="{FF2B5EF4-FFF2-40B4-BE49-F238E27FC236}">
                  <a16:creationId xmlns:a16="http://schemas.microsoft.com/office/drawing/2014/main" id="{977D9CB4-A2CB-4E2E-93B7-3C577122D7E6}"/>
                </a:ext>
              </a:extLst>
            </p:cNvPr>
            <p:cNvSpPr/>
            <p:nvPr/>
          </p:nvSpPr>
          <p:spPr>
            <a:xfrm>
              <a:off x="11888425" y="-1033225"/>
              <a:ext cx="595650" cy="786875"/>
            </a:xfrm>
            <a:custGeom>
              <a:avLst/>
              <a:gdLst/>
              <a:ahLst/>
              <a:cxnLst/>
              <a:rect l="l" t="t" r="r" b="b"/>
              <a:pathLst>
                <a:path w="23826" h="31475" extrusionOk="0">
                  <a:moveTo>
                    <a:pt x="4614" y="0"/>
                  </a:moveTo>
                  <a:lnTo>
                    <a:pt x="1" y="30175"/>
                  </a:lnTo>
                  <a:cubicBezTo>
                    <a:pt x="1" y="30175"/>
                    <a:pt x="4194" y="31474"/>
                    <a:pt x="10285" y="31474"/>
                  </a:cubicBezTo>
                  <a:cubicBezTo>
                    <a:pt x="14214" y="31474"/>
                    <a:pt x="18933" y="30934"/>
                    <a:pt x="23826" y="29155"/>
                  </a:cubicBezTo>
                  <a:cubicBezTo>
                    <a:pt x="21776" y="22245"/>
                    <a:pt x="18206" y="9265"/>
                    <a:pt x="18206" y="9265"/>
                  </a:cubicBezTo>
                  <a:lnTo>
                    <a:pt x="4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209;p76">
              <a:extLst>
                <a:ext uri="{FF2B5EF4-FFF2-40B4-BE49-F238E27FC236}">
                  <a16:creationId xmlns:a16="http://schemas.microsoft.com/office/drawing/2014/main" id="{73A2E572-6032-409B-B6E2-8DB569E7C0AF}"/>
                </a:ext>
              </a:extLst>
            </p:cNvPr>
            <p:cNvSpPr/>
            <p:nvPr/>
          </p:nvSpPr>
          <p:spPr>
            <a:xfrm>
              <a:off x="12080975" y="-1181375"/>
              <a:ext cx="94825" cy="192425"/>
            </a:xfrm>
            <a:custGeom>
              <a:avLst/>
              <a:gdLst/>
              <a:ahLst/>
              <a:cxnLst/>
              <a:rect l="l" t="t" r="r" b="b"/>
              <a:pathLst>
                <a:path w="3793" h="7697" extrusionOk="0">
                  <a:moveTo>
                    <a:pt x="0" y="1"/>
                  </a:moveTo>
                  <a:lnTo>
                    <a:pt x="0" y="6141"/>
                  </a:lnTo>
                  <a:cubicBezTo>
                    <a:pt x="0" y="7000"/>
                    <a:pt x="698" y="7697"/>
                    <a:pt x="1556" y="7697"/>
                  </a:cubicBezTo>
                  <a:lnTo>
                    <a:pt x="2237" y="7697"/>
                  </a:lnTo>
                  <a:cubicBezTo>
                    <a:pt x="3095" y="7697"/>
                    <a:pt x="3793" y="7000"/>
                    <a:pt x="3793" y="6141"/>
                  </a:cubicBezTo>
                  <a:lnTo>
                    <a:pt x="3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210;p76">
              <a:extLst>
                <a:ext uri="{FF2B5EF4-FFF2-40B4-BE49-F238E27FC236}">
                  <a16:creationId xmlns:a16="http://schemas.microsoft.com/office/drawing/2014/main" id="{105FBCE3-0985-4C45-B3C1-A85546373DE8}"/>
                </a:ext>
              </a:extLst>
            </p:cNvPr>
            <p:cNvSpPr/>
            <p:nvPr/>
          </p:nvSpPr>
          <p:spPr>
            <a:xfrm>
              <a:off x="11842925" y="-1357850"/>
              <a:ext cx="94900" cy="100625"/>
            </a:xfrm>
            <a:custGeom>
              <a:avLst/>
              <a:gdLst/>
              <a:ahLst/>
              <a:cxnLst/>
              <a:rect l="l" t="t" r="r" b="b"/>
              <a:pathLst>
                <a:path w="3796" h="4025" extrusionOk="0">
                  <a:moveTo>
                    <a:pt x="1349" y="0"/>
                  </a:moveTo>
                  <a:cubicBezTo>
                    <a:pt x="1143" y="0"/>
                    <a:pt x="948" y="50"/>
                    <a:pt x="774" y="154"/>
                  </a:cubicBezTo>
                  <a:cubicBezTo>
                    <a:pt x="70" y="581"/>
                    <a:pt x="1" y="1759"/>
                    <a:pt x="622" y="2784"/>
                  </a:cubicBezTo>
                  <a:cubicBezTo>
                    <a:pt x="1090" y="3558"/>
                    <a:pt x="1816" y="4025"/>
                    <a:pt x="2447" y="4025"/>
                  </a:cubicBezTo>
                  <a:cubicBezTo>
                    <a:pt x="2653" y="4025"/>
                    <a:pt x="2849" y="3975"/>
                    <a:pt x="3022" y="3870"/>
                  </a:cubicBezTo>
                  <a:cubicBezTo>
                    <a:pt x="3727" y="3443"/>
                    <a:pt x="3795" y="2266"/>
                    <a:pt x="3174" y="1240"/>
                  </a:cubicBezTo>
                  <a:cubicBezTo>
                    <a:pt x="2706" y="467"/>
                    <a:pt x="1980" y="0"/>
                    <a:pt x="13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211;p76">
              <a:extLst>
                <a:ext uri="{FF2B5EF4-FFF2-40B4-BE49-F238E27FC236}">
                  <a16:creationId xmlns:a16="http://schemas.microsoft.com/office/drawing/2014/main" id="{9867A3FF-7B5D-4F45-9DA0-A353600DC388}"/>
                </a:ext>
              </a:extLst>
            </p:cNvPr>
            <p:cNvSpPr/>
            <p:nvPr/>
          </p:nvSpPr>
          <p:spPr>
            <a:xfrm>
              <a:off x="11827300" y="-1694100"/>
              <a:ext cx="501375" cy="364600"/>
            </a:xfrm>
            <a:custGeom>
              <a:avLst/>
              <a:gdLst/>
              <a:ahLst/>
              <a:cxnLst/>
              <a:rect l="l" t="t" r="r" b="b"/>
              <a:pathLst>
                <a:path w="20055" h="14584" extrusionOk="0">
                  <a:moveTo>
                    <a:pt x="4528" y="1"/>
                  </a:moveTo>
                  <a:cubicBezTo>
                    <a:pt x="4365" y="1"/>
                    <a:pt x="4200" y="9"/>
                    <a:pt x="4033" y="26"/>
                  </a:cubicBezTo>
                  <a:cubicBezTo>
                    <a:pt x="2334" y="198"/>
                    <a:pt x="1411" y="1530"/>
                    <a:pt x="1243" y="3138"/>
                  </a:cubicBezTo>
                  <a:cubicBezTo>
                    <a:pt x="1158" y="3955"/>
                    <a:pt x="1605" y="4872"/>
                    <a:pt x="2398" y="5089"/>
                  </a:cubicBezTo>
                  <a:cubicBezTo>
                    <a:pt x="1852" y="5246"/>
                    <a:pt x="1293" y="5408"/>
                    <a:pt x="828" y="5736"/>
                  </a:cubicBezTo>
                  <a:cubicBezTo>
                    <a:pt x="363" y="6063"/>
                    <a:pt x="0" y="6592"/>
                    <a:pt x="27" y="7161"/>
                  </a:cubicBezTo>
                  <a:cubicBezTo>
                    <a:pt x="65" y="8010"/>
                    <a:pt x="890" y="8576"/>
                    <a:pt x="1625" y="9004"/>
                  </a:cubicBezTo>
                  <a:cubicBezTo>
                    <a:pt x="869" y="9457"/>
                    <a:pt x="633" y="10534"/>
                    <a:pt x="993" y="11338"/>
                  </a:cubicBezTo>
                  <a:cubicBezTo>
                    <a:pt x="1354" y="12142"/>
                    <a:pt x="2195" y="12662"/>
                    <a:pt x="3066" y="12802"/>
                  </a:cubicBezTo>
                  <a:cubicBezTo>
                    <a:pt x="3261" y="12833"/>
                    <a:pt x="3457" y="12848"/>
                    <a:pt x="3653" y="12848"/>
                  </a:cubicBezTo>
                  <a:cubicBezTo>
                    <a:pt x="4333" y="12848"/>
                    <a:pt x="5014" y="12674"/>
                    <a:pt x="5651" y="12428"/>
                  </a:cubicBezTo>
                  <a:lnTo>
                    <a:pt x="20054" y="14584"/>
                  </a:lnTo>
                  <a:lnTo>
                    <a:pt x="19798" y="10258"/>
                  </a:lnTo>
                  <a:cubicBezTo>
                    <a:pt x="19752" y="9470"/>
                    <a:pt x="19703" y="8669"/>
                    <a:pt x="19433" y="7928"/>
                  </a:cubicBezTo>
                  <a:cubicBezTo>
                    <a:pt x="19164" y="7186"/>
                    <a:pt x="18638" y="6498"/>
                    <a:pt x="17898" y="6224"/>
                  </a:cubicBezTo>
                  <a:cubicBezTo>
                    <a:pt x="18063" y="5038"/>
                    <a:pt x="17818" y="3018"/>
                    <a:pt x="16669" y="2347"/>
                  </a:cubicBezTo>
                  <a:cubicBezTo>
                    <a:pt x="16291" y="2126"/>
                    <a:pt x="15853" y="2031"/>
                    <a:pt x="15420" y="1963"/>
                  </a:cubicBezTo>
                  <a:cubicBezTo>
                    <a:pt x="14742" y="1856"/>
                    <a:pt x="14057" y="1764"/>
                    <a:pt x="13374" y="1764"/>
                  </a:cubicBezTo>
                  <a:cubicBezTo>
                    <a:pt x="13136" y="1764"/>
                    <a:pt x="12899" y="1775"/>
                    <a:pt x="12663" y="1801"/>
                  </a:cubicBezTo>
                  <a:cubicBezTo>
                    <a:pt x="12514" y="1817"/>
                    <a:pt x="12362" y="1824"/>
                    <a:pt x="12209" y="1824"/>
                  </a:cubicBezTo>
                  <a:cubicBezTo>
                    <a:pt x="11380" y="1824"/>
                    <a:pt x="10499" y="1616"/>
                    <a:pt x="9704" y="1491"/>
                  </a:cubicBezTo>
                  <a:cubicBezTo>
                    <a:pt x="8911" y="1365"/>
                    <a:pt x="8010" y="1260"/>
                    <a:pt x="7310" y="839"/>
                  </a:cubicBezTo>
                  <a:cubicBezTo>
                    <a:pt x="6444" y="316"/>
                    <a:pt x="5532" y="1"/>
                    <a:pt x="4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212;p76">
              <a:extLst>
                <a:ext uri="{FF2B5EF4-FFF2-40B4-BE49-F238E27FC236}">
                  <a16:creationId xmlns:a16="http://schemas.microsoft.com/office/drawing/2014/main" id="{EBEDFF6E-53CB-456B-8862-28BDC2C96DB4}"/>
                </a:ext>
              </a:extLst>
            </p:cNvPr>
            <p:cNvSpPr/>
            <p:nvPr/>
          </p:nvSpPr>
          <p:spPr>
            <a:xfrm>
              <a:off x="11889650" y="-1582050"/>
              <a:ext cx="401875" cy="441350"/>
            </a:xfrm>
            <a:custGeom>
              <a:avLst/>
              <a:gdLst/>
              <a:ahLst/>
              <a:cxnLst/>
              <a:rect l="l" t="t" r="r" b="b"/>
              <a:pathLst>
                <a:path w="16075" h="17654" extrusionOk="0">
                  <a:moveTo>
                    <a:pt x="8574" y="0"/>
                  </a:moveTo>
                  <a:cubicBezTo>
                    <a:pt x="8400" y="0"/>
                    <a:pt x="8225" y="7"/>
                    <a:pt x="8048" y="20"/>
                  </a:cubicBezTo>
                  <a:lnTo>
                    <a:pt x="6729" y="117"/>
                  </a:lnTo>
                  <a:cubicBezTo>
                    <a:pt x="2885" y="404"/>
                    <a:pt x="1" y="3753"/>
                    <a:pt x="287" y="7598"/>
                  </a:cubicBezTo>
                  <a:lnTo>
                    <a:pt x="661" y="12609"/>
                  </a:lnTo>
                  <a:cubicBezTo>
                    <a:pt x="875" y="15472"/>
                    <a:pt x="3264" y="17653"/>
                    <a:pt x="6089" y="17653"/>
                  </a:cubicBezTo>
                  <a:cubicBezTo>
                    <a:pt x="6225" y="17653"/>
                    <a:pt x="6363" y="17648"/>
                    <a:pt x="6501" y="17638"/>
                  </a:cubicBezTo>
                  <a:lnTo>
                    <a:pt x="9346" y="17425"/>
                  </a:lnTo>
                  <a:cubicBezTo>
                    <a:pt x="13191" y="17139"/>
                    <a:pt x="16074" y="13790"/>
                    <a:pt x="15788" y="9946"/>
                  </a:cubicBezTo>
                  <a:lnTo>
                    <a:pt x="15528" y="6461"/>
                  </a:lnTo>
                  <a:cubicBezTo>
                    <a:pt x="15254" y="2794"/>
                    <a:pt x="12194" y="0"/>
                    <a:pt x="8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13;p76">
              <a:extLst>
                <a:ext uri="{FF2B5EF4-FFF2-40B4-BE49-F238E27FC236}">
                  <a16:creationId xmlns:a16="http://schemas.microsoft.com/office/drawing/2014/main" id="{E1E8CC40-8B3E-43AA-BD97-9103B5675EA2}"/>
                </a:ext>
              </a:extLst>
            </p:cNvPr>
            <p:cNvSpPr/>
            <p:nvPr/>
          </p:nvSpPr>
          <p:spPr>
            <a:xfrm>
              <a:off x="11952225" y="-1604700"/>
              <a:ext cx="347150" cy="277225"/>
            </a:xfrm>
            <a:custGeom>
              <a:avLst/>
              <a:gdLst/>
              <a:ahLst/>
              <a:cxnLst/>
              <a:rect l="l" t="t" r="r" b="b"/>
              <a:pathLst>
                <a:path w="13886" h="11089" extrusionOk="0">
                  <a:moveTo>
                    <a:pt x="4763" y="0"/>
                  </a:moveTo>
                  <a:cubicBezTo>
                    <a:pt x="3179" y="0"/>
                    <a:pt x="1618" y="264"/>
                    <a:pt x="271" y="1065"/>
                  </a:cubicBezTo>
                  <a:cubicBezTo>
                    <a:pt x="165" y="1127"/>
                    <a:pt x="52" y="1205"/>
                    <a:pt x="23" y="1324"/>
                  </a:cubicBezTo>
                  <a:cubicBezTo>
                    <a:pt x="0" y="1409"/>
                    <a:pt x="26" y="1498"/>
                    <a:pt x="58" y="1580"/>
                  </a:cubicBezTo>
                  <a:cubicBezTo>
                    <a:pt x="227" y="2011"/>
                    <a:pt x="582" y="2341"/>
                    <a:pt x="948" y="2624"/>
                  </a:cubicBezTo>
                  <a:cubicBezTo>
                    <a:pt x="2296" y="3660"/>
                    <a:pt x="3923" y="4268"/>
                    <a:pt x="5620" y="4371"/>
                  </a:cubicBezTo>
                  <a:cubicBezTo>
                    <a:pt x="5780" y="4380"/>
                    <a:pt x="5940" y="4385"/>
                    <a:pt x="6100" y="4385"/>
                  </a:cubicBezTo>
                  <a:cubicBezTo>
                    <a:pt x="7490" y="4385"/>
                    <a:pt x="8860" y="4044"/>
                    <a:pt x="10089" y="3393"/>
                  </a:cubicBezTo>
                  <a:lnTo>
                    <a:pt x="10089" y="3393"/>
                  </a:lnTo>
                  <a:cubicBezTo>
                    <a:pt x="9989" y="5869"/>
                    <a:pt x="10683" y="8378"/>
                    <a:pt x="12078" y="10427"/>
                  </a:cubicBezTo>
                  <a:cubicBezTo>
                    <a:pt x="12214" y="10626"/>
                    <a:pt x="12360" y="10825"/>
                    <a:pt x="12562" y="10957"/>
                  </a:cubicBezTo>
                  <a:cubicBezTo>
                    <a:pt x="12687" y="11038"/>
                    <a:pt x="12838" y="11089"/>
                    <a:pt x="12986" y="11089"/>
                  </a:cubicBezTo>
                  <a:cubicBezTo>
                    <a:pt x="13077" y="11089"/>
                    <a:pt x="13166" y="11070"/>
                    <a:pt x="13248" y="11027"/>
                  </a:cubicBezTo>
                  <a:cubicBezTo>
                    <a:pt x="13549" y="10868"/>
                    <a:pt x="13617" y="10473"/>
                    <a:pt x="13649" y="10132"/>
                  </a:cubicBezTo>
                  <a:cubicBezTo>
                    <a:pt x="13769" y="8896"/>
                    <a:pt x="13885" y="7632"/>
                    <a:pt x="13596" y="6424"/>
                  </a:cubicBezTo>
                  <a:cubicBezTo>
                    <a:pt x="13141" y="4523"/>
                    <a:pt x="11748" y="3004"/>
                    <a:pt x="10346" y="1642"/>
                  </a:cubicBezTo>
                  <a:cubicBezTo>
                    <a:pt x="9960" y="1269"/>
                    <a:pt x="9565" y="895"/>
                    <a:pt x="9088" y="649"/>
                  </a:cubicBezTo>
                  <a:cubicBezTo>
                    <a:pt x="8545" y="368"/>
                    <a:pt x="7928" y="268"/>
                    <a:pt x="7321" y="188"/>
                  </a:cubicBezTo>
                  <a:cubicBezTo>
                    <a:pt x="6481" y="77"/>
                    <a:pt x="5619" y="0"/>
                    <a:pt x="4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14;p76">
              <a:extLst>
                <a:ext uri="{FF2B5EF4-FFF2-40B4-BE49-F238E27FC236}">
                  <a16:creationId xmlns:a16="http://schemas.microsoft.com/office/drawing/2014/main" id="{965563B5-6D11-496C-9D28-25532AA603DD}"/>
                </a:ext>
              </a:extLst>
            </p:cNvPr>
            <p:cNvSpPr/>
            <p:nvPr/>
          </p:nvSpPr>
          <p:spPr>
            <a:xfrm>
              <a:off x="12277375" y="-728425"/>
              <a:ext cx="93225" cy="42875"/>
            </a:xfrm>
            <a:custGeom>
              <a:avLst/>
              <a:gdLst/>
              <a:ahLst/>
              <a:cxnLst/>
              <a:rect l="l" t="t" r="r" b="b"/>
              <a:pathLst>
                <a:path w="3729" h="1715" extrusionOk="0">
                  <a:moveTo>
                    <a:pt x="40" y="0"/>
                  </a:moveTo>
                  <a:lnTo>
                    <a:pt x="1" y="179"/>
                  </a:lnTo>
                  <a:cubicBezTo>
                    <a:pt x="27" y="184"/>
                    <a:pt x="2658" y="772"/>
                    <a:pt x="3600" y="1715"/>
                  </a:cubicBezTo>
                  <a:lnTo>
                    <a:pt x="3728" y="1586"/>
                  </a:lnTo>
                  <a:cubicBezTo>
                    <a:pt x="2750" y="608"/>
                    <a:pt x="150" y="25"/>
                    <a:pt x="40" y="0"/>
                  </a:cubicBezTo>
                  <a:close/>
                </a:path>
              </a:pathLst>
            </a:custGeom>
            <a:solidFill>
              <a:srgbClr val="343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15;p76">
              <a:extLst>
                <a:ext uri="{FF2B5EF4-FFF2-40B4-BE49-F238E27FC236}">
                  <a16:creationId xmlns:a16="http://schemas.microsoft.com/office/drawing/2014/main" id="{968346FA-0E4C-4059-8F99-0154A6FA0AB3}"/>
                </a:ext>
              </a:extLst>
            </p:cNvPr>
            <p:cNvSpPr/>
            <p:nvPr/>
          </p:nvSpPr>
          <p:spPr>
            <a:xfrm>
              <a:off x="11855925" y="-348900"/>
              <a:ext cx="651725" cy="122375"/>
            </a:xfrm>
            <a:custGeom>
              <a:avLst/>
              <a:gdLst/>
              <a:ahLst/>
              <a:cxnLst/>
              <a:rect l="l" t="t" r="r" b="b"/>
              <a:pathLst>
                <a:path w="26069" h="4895" extrusionOk="0">
                  <a:moveTo>
                    <a:pt x="25037" y="1"/>
                  </a:moveTo>
                  <a:cubicBezTo>
                    <a:pt x="24931" y="1"/>
                    <a:pt x="24823" y="19"/>
                    <a:pt x="24719" y="56"/>
                  </a:cubicBezTo>
                  <a:cubicBezTo>
                    <a:pt x="19961" y="1733"/>
                    <a:pt x="15487" y="2261"/>
                    <a:pt x="11739" y="2261"/>
                  </a:cubicBezTo>
                  <a:cubicBezTo>
                    <a:pt x="6592" y="2261"/>
                    <a:pt x="2815" y="1264"/>
                    <a:pt x="1557" y="882"/>
                  </a:cubicBezTo>
                  <a:cubicBezTo>
                    <a:pt x="1457" y="852"/>
                    <a:pt x="1355" y="837"/>
                    <a:pt x="1254" y="837"/>
                  </a:cubicBezTo>
                  <a:cubicBezTo>
                    <a:pt x="901" y="837"/>
                    <a:pt x="562" y="1016"/>
                    <a:pt x="383" y="1333"/>
                  </a:cubicBezTo>
                  <a:cubicBezTo>
                    <a:pt x="1" y="2012"/>
                    <a:pt x="138" y="2996"/>
                    <a:pt x="517" y="3213"/>
                  </a:cubicBezTo>
                  <a:cubicBezTo>
                    <a:pt x="4033" y="4452"/>
                    <a:pt x="7600" y="4894"/>
                    <a:pt x="10901" y="4894"/>
                  </a:cubicBezTo>
                  <a:cubicBezTo>
                    <a:pt x="17734" y="4894"/>
                    <a:pt x="23425" y="2999"/>
                    <a:pt x="25163" y="2355"/>
                  </a:cubicBezTo>
                  <a:cubicBezTo>
                    <a:pt x="25691" y="2159"/>
                    <a:pt x="26068" y="1661"/>
                    <a:pt x="26063" y="1098"/>
                  </a:cubicBezTo>
                  <a:cubicBezTo>
                    <a:pt x="26060" y="804"/>
                    <a:pt x="25955" y="492"/>
                    <a:pt x="25641" y="222"/>
                  </a:cubicBezTo>
                  <a:cubicBezTo>
                    <a:pt x="25470" y="76"/>
                    <a:pt x="25256" y="1"/>
                    <a:pt x="25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16;p76">
              <a:extLst>
                <a:ext uri="{FF2B5EF4-FFF2-40B4-BE49-F238E27FC236}">
                  <a16:creationId xmlns:a16="http://schemas.microsoft.com/office/drawing/2014/main" id="{1F4BBAB6-740E-483D-94A4-8D6EBD33E67B}"/>
                </a:ext>
              </a:extLst>
            </p:cNvPr>
            <p:cNvSpPr/>
            <p:nvPr/>
          </p:nvSpPr>
          <p:spPr>
            <a:xfrm>
              <a:off x="11947175" y="-1098375"/>
              <a:ext cx="377025" cy="234975"/>
            </a:xfrm>
            <a:custGeom>
              <a:avLst/>
              <a:gdLst/>
              <a:ahLst/>
              <a:cxnLst/>
              <a:rect l="l" t="t" r="r" b="b"/>
              <a:pathLst>
                <a:path w="15081" h="9399" extrusionOk="0">
                  <a:moveTo>
                    <a:pt x="11322" y="1"/>
                  </a:moveTo>
                  <a:lnTo>
                    <a:pt x="11322" y="1"/>
                  </a:lnTo>
                  <a:cubicBezTo>
                    <a:pt x="11404" y="374"/>
                    <a:pt x="11228" y="768"/>
                    <a:pt x="10962" y="1041"/>
                  </a:cubicBezTo>
                  <a:cubicBezTo>
                    <a:pt x="10278" y="1742"/>
                    <a:pt x="9062" y="2155"/>
                    <a:pt x="8133" y="2339"/>
                  </a:cubicBezTo>
                  <a:cubicBezTo>
                    <a:pt x="7818" y="2402"/>
                    <a:pt x="7499" y="2437"/>
                    <a:pt x="7181" y="2437"/>
                  </a:cubicBezTo>
                  <a:cubicBezTo>
                    <a:pt x="6888" y="2437"/>
                    <a:pt x="6596" y="2407"/>
                    <a:pt x="6309" y="2341"/>
                  </a:cubicBezTo>
                  <a:cubicBezTo>
                    <a:pt x="5443" y="2141"/>
                    <a:pt x="3965" y="1338"/>
                    <a:pt x="3802" y="400"/>
                  </a:cubicBezTo>
                  <a:cubicBezTo>
                    <a:pt x="3216" y="575"/>
                    <a:pt x="2810" y="986"/>
                    <a:pt x="2746" y="1570"/>
                  </a:cubicBezTo>
                  <a:cubicBezTo>
                    <a:pt x="2679" y="2186"/>
                    <a:pt x="3053" y="1963"/>
                    <a:pt x="2461" y="2391"/>
                  </a:cubicBezTo>
                  <a:cubicBezTo>
                    <a:pt x="1529" y="3065"/>
                    <a:pt x="378" y="3302"/>
                    <a:pt x="161" y="4652"/>
                  </a:cubicBezTo>
                  <a:cubicBezTo>
                    <a:pt x="1" y="5656"/>
                    <a:pt x="645" y="6651"/>
                    <a:pt x="1494" y="7201"/>
                  </a:cubicBezTo>
                  <a:cubicBezTo>
                    <a:pt x="2344" y="7750"/>
                    <a:pt x="4502" y="9079"/>
                    <a:pt x="5498" y="9247"/>
                  </a:cubicBezTo>
                  <a:cubicBezTo>
                    <a:pt x="6112" y="9352"/>
                    <a:pt x="6678" y="9398"/>
                    <a:pt x="7217" y="9398"/>
                  </a:cubicBezTo>
                  <a:cubicBezTo>
                    <a:pt x="9160" y="9398"/>
                    <a:pt x="10740" y="8798"/>
                    <a:pt x="12902" y="8181"/>
                  </a:cubicBezTo>
                  <a:cubicBezTo>
                    <a:pt x="14175" y="7818"/>
                    <a:pt x="15081" y="7163"/>
                    <a:pt x="14666" y="5805"/>
                  </a:cubicBezTo>
                  <a:cubicBezTo>
                    <a:pt x="14260" y="4476"/>
                    <a:pt x="14014" y="3231"/>
                    <a:pt x="12854" y="2325"/>
                  </a:cubicBezTo>
                  <a:cubicBezTo>
                    <a:pt x="12765" y="2256"/>
                    <a:pt x="12672" y="2186"/>
                    <a:pt x="12619" y="2086"/>
                  </a:cubicBezTo>
                  <a:cubicBezTo>
                    <a:pt x="12536" y="1929"/>
                    <a:pt x="12576" y="1739"/>
                    <a:pt x="12574" y="1561"/>
                  </a:cubicBezTo>
                  <a:cubicBezTo>
                    <a:pt x="12565" y="861"/>
                    <a:pt x="11910" y="373"/>
                    <a:pt x="11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17;p76">
              <a:extLst>
                <a:ext uri="{FF2B5EF4-FFF2-40B4-BE49-F238E27FC236}">
                  <a16:creationId xmlns:a16="http://schemas.microsoft.com/office/drawing/2014/main" id="{7B72E328-62F0-442C-9082-2577684B46F3}"/>
                </a:ext>
              </a:extLst>
            </p:cNvPr>
            <p:cNvSpPr/>
            <p:nvPr/>
          </p:nvSpPr>
          <p:spPr>
            <a:xfrm>
              <a:off x="12252850" y="-1392950"/>
              <a:ext cx="112750" cy="127525"/>
            </a:xfrm>
            <a:custGeom>
              <a:avLst/>
              <a:gdLst/>
              <a:ahLst/>
              <a:cxnLst/>
              <a:rect l="l" t="t" r="r" b="b"/>
              <a:pathLst>
                <a:path w="4510" h="5101" extrusionOk="0">
                  <a:moveTo>
                    <a:pt x="2781" y="1"/>
                  </a:moveTo>
                  <a:cubicBezTo>
                    <a:pt x="1956" y="1"/>
                    <a:pt x="1046" y="724"/>
                    <a:pt x="574" y="1837"/>
                  </a:cubicBezTo>
                  <a:cubicBezTo>
                    <a:pt x="1" y="3190"/>
                    <a:pt x="290" y="4604"/>
                    <a:pt x="1218" y="4998"/>
                  </a:cubicBezTo>
                  <a:cubicBezTo>
                    <a:pt x="1381" y="5067"/>
                    <a:pt x="1554" y="5100"/>
                    <a:pt x="1730" y="5100"/>
                  </a:cubicBezTo>
                  <a:cubicBezTo>
                    <a:pt x="2554" y="5100"/>
                    <a:pt x="3464" y="4377"/>
                    <a:pt x="3937" y="3263"/>
                  </a:cubicBezTo>
                  <a:cubicBezTo>
                    <a:pt x="4510" y="1912"/>
                    <a:pt x="4221" y="497"/>
                    <a:pt x="3293" y="103"/>
                  </a:cubicBezTo>
                  <a:cubicBezTo>
                    <a:pt x="3130" y="34"/>
                    <a:pt x="2957" y="1"/>
                    <a:pt x="2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18;p76">
              <a:extLst>
                <a:ext uri="{FF2B5EF4-FFF2-40B4-BE49-F238E27FC236}">
                  <a16:creationId xmlns:a16="http://schemas.microsoft.com/office/drawing/2014/main" id="{5D9CEC03-F445-4F9C-9F80-A685B01C0484}"/>
                </a:ext>
              </a:extLst>
            </p:cNvPr>
            <p:cNvSpPr/>
            <p:nvPr/>
          </p:nvSpPr>
          <p:spPr>
            <a:xfrm>
              <a:off x="11703875" y="-1104550"/>
              <a:ext cx="303250" cy="568300"/>
            </a:xfrm>
            <a:custGeom>
              <a:avLst/>
              <a:gdLst/>
              <a:ahLst/>
              <a:cxnLst/>
              <a:rect l="l" t="t" r="r" b="b"/>
              <a:pathLst>
                <a:path w="12130" h="22732" extrusionOk="0">
                  <a:moveTo>
                    <a:pt x="5552" y="0"/>
                  </a:moveTo>
                  <a:cubicBezTo>
                    <a:pt x="5290" y="0"/>
                    <a:pt x="5031" y="119"/>
                    <a:pt x="4862" y="346"/>
                  </a:cubicBezTo>
                  <a:lnTo>
                    <a:pt x="223" y="6572"/>
                  </a:lnTo>
                  <a:cubicBezTo>
                    <a:pt x="40" y="6818"/>
                    <a:pt x="1" y="7142"/>
                    <a:pt x="122" y="7424"/>
                  </a:cubicBezTo>
                  <a:lnTo>
                    <a:pt x="6463" y="22211"/>
                  </a:lnTo>
                  <a:cubicBezTo>
                    <a:pt x="6613" y="22563"/>
                    <a:pt x="6932" y="22732"/>
                    <a:pt x="7250" y="22732"/>
                  </a:cubicBezTo>
                  <a:cubicBezTo>
                    <a:pt x="7616" y="22732"/>
                    <a:pt x="7982" y="22506"/>
                    <a:pt x="8088" y="22077"/>
                  </a:cubicBezTo>
                  <a:lnTo>
                    <a:pt x="12053" y="5916"/>
                  </a:lnTo>
                  <a:cubicBezTo>
                    <a:pt x="12129" y="5601"/>
                    <a:pt x="12023" y="5270"/>
                    <a:pt x="11777" y="5059"/>
                  </a:cubicBezTo>
                  <a:lnTo>
                    <a:pt x="6110" y="207"/>
                  </a:lnTo>
                  <a:cubicBezTo>
                    <a:pt x="5948" y="68"/>
                    <a:pt x="5749" y="0"/>
                    <a:pt x="5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19;p76">
              <a:extLst>
                <a:ext uri="{FF2B5EF4-FFF2-40B4-BE49-F238E27FC236}">
                  <a16:creationId xmlns:a16="http://schemas.microsoft.com/office/drawing/2014/main" id="{08D0A11D-C65A-45BF-A0C1-E8B275EE9332}"/>
                </a:ext>
              </a:extLst>
            </p:cNvPr>
            <p:cNvSpPr/>
            <p:nvPr/>
          </p:nvSpPr>
          <p:spPr>
            <a:xfrm>
              <a:off x="11808450" y="-1144700"/>
              <a:ext cx="75000" cy="181350"/>
            </a:xfrm>
            <a:custGeom>
              <a:avLst/>
              <a:gdLst/>
              <a:ahLst/>
              <a:cxnLst/>
              <a:rect l="l" t="t" r="r" b="b"/>
              <a:pathLst>
                <a:path w="3000" h="7254" extrusionOk="0">
                  <a:moveTo>
                    <a:pt x="1526" y="0"/>
                  </a:moveTo>
                  <a:cubicBezTo>
                    <a:pt x="1384" y="0"/>
                    <a:pt x="1232" y="33"/>
                    <a:pt x="1095" y="64"/>
                  </a:cubicBezTo>
                  <a:cubicBezTo>
                    <a:pt x="851" y="120"/>
                    <a:pt x="591" y="161"/>
                    <a:pt x="396" y="318"/>
                  </a:cubicBezTo>
                  <a:cubicBezTo>
                    <a:pt x="1" y="637"/>
                    <a:pt x="65" y="1246"/>
                    <a:pt x="171" y="1743"/>
                  </a:cubicBezTo>
                  <a:cubicBezTo>
                    <a:pt x="564" y="3597"/>
                    <a:pt x="1023" y="5434"/>
                    <a:pt x="1548" y="7254"/>
                  </a:cubicBezTo>
                  <a:lnTo>
                    <a:pt x="2999" y="7066"/>
                  </a:lnTo>
                  <a:cubicBezTo>
                    <a:pt x="2904" y="4833"/>
                    <a:pt x="2580" y="2616"/>
                    <a:pt x="2033" y="448"/>
                  </a:cubicBezTo>
                  <a:cubicBezTo>
                    <a:pt x="2007" y="341"/>
                    <a:pt x="1977" y="231"/>
                    <a:pt x="1906" y="148"/>
                  </a:cubicBezTo>
                  <a:cubicBezTo>
                    <a:pt x="1811" y="36"/>
                    <a:pt x="1674" y="0"/>
                    <a:pt x="1526" y="0"/>
                  </a:cubicBezTo>
                  <a:close/>
                </a:path>
              </a:pathLst>
            </a:custGeom>
            <a:solidFill>
              <a:srgbClr val="F6A8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20;p76">
              <a:extLst>
                <a:ext uri="{FF2B5EF4-FFF2-40B4-BE49-F238E27FC236}">
                  <a16:creationId xmlns:a16="http://schemas.microsoft.com/office/drawing/2014/main" id="{29805D07-C3C4-4A76-B292-56B143D8AED2}"/>
                </a:ext>
              </a:extLst>
            </p:cNvPr>
            <p:cNvSpPr/>
            <p:nvPr/>
          </p:nvSpPr>
          <p:spPr>
            <a:xfrm>
              <a:off x="11767175" y="-1114350"/>
              <a:ext cx="86050" cy="169475"/>
            </a:xfrm>
            <a:custGeom>
              <a:avLst/>
              <a:gdLst/>
              <a:ahLst/>
              <a:cxnLst/>
              <a:rect l="l" t="t" r="r" b="b"/>
              <a:pathLst>
                <a:path w="3442" h="6779" extrusionOk="0">
                  <a:moveTo>
                    <a:pt x="1185" y="0"/>
                  </a:moveTo>
                  <a:cubicBezTo>
                    <a:pt x="1007" y="0"/>
                    <a:pt x="816" y="51"/>
                    <a:pt x="647" y="107"/>
                  </a:cubicBezTo>
                  <a:cubicBezTo>
                    <a:pt x="434" y="177"/>
                    <a:pt x="204" y="265"/>
                    <a:pt x="99" y="461"/>
                  </a:cubicBezTo>
                  <a:cubicBezTo>
                    <a:pt x="0" y="648"/>
                    <a:pt x="45" y="875"/>
                    <a:pt x="94" y="1081"/>
                  </a:cubicBezTo>
                  <a:cubicBezTo>
                    <a:pt x="560" y="3031"/>
                    <a:pt x="1194" y="4937"/>
                    <a:pt x="1989" y="6779"/>
                  </a:cubicBezTo>
                  <a:lnTo>
                    <a:pt x="3441" y="6000"/>
                  </a:lnTo>
                  <a:lnTo>
                    <a:pt x="1809" y="565"/>
                  </a:lnTo>
                  <a:cubicBezTo>
                    <a:pt x="1764" y="417"/>
                    <a:pt x="1716" y="262"/>
                    <a:pt x="1605" y="152"/>
                  </a:cubicBezTo>
                  <a:cubicBezTo>
                    <a:pt x="1492" y="40"/>
                    <a:pt x="1343" y="0"/>
                    <a:pt x="1185" y="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21;p76">
              <a:extLst>
                <a:ext uri="{FF2B5EF4-FFF2-40B4-BE49-F238E27FC236}">
                  <a16:creationId xmlns:a16="http://schemas.microsoft.com/office/drawing/2014/main" id="{E55A4F0E-7AE5-4C0E-BFE2-757E0AB87FD3}"/>
                </a:ext>
              </a:extLst>
            </p:cNvPr>
            <p:cNvSpPr/>
            <p:nvPr/>
          </p:nvSpPr>
          <p:spPr>
            <a:xfrm>
              <a:off x="11708750" y="-1142375"/>
              <a:ext cx="96775" cy="208975"/>
            </a:xfrm>
            <a:custGeom>
              <a:avLst/>
              <a:gdLst/>
              <a:ahLst/>
              <a:cxnLst/>
              <a:rect l="l" t="t" r="r" b="b"/>
              <a:pathLst>
                <a:path w="3871" h="8359" extrusionOk="0">
                  <a:moveTo>
                    <a:pt x="2237" y="1"/>
                  </a:moveTo>
                  <a:cubicBezTo>
                    <a:pt x="2163" y="1"/>
                    <a:pt x="2086" y="24"/>
                    <a:pt x="2015" y="48"/>
                  </a:cubicBezTo>
                  <a:cubicBezTo>
                    <a:pt x="1577" y="194"/>
                    <a:pt x="1147" y="353"/>
                    <a:pt x="720" y="525"/>
                  </a:cubicBezTo>
                  <a:cubicBezTo>
                    <a:pt x="473" y="625"/>
                    <a:pt x="203" y="750"/>
                    <a:pt x="97" y="995"/>
                  </a:cubicBezTo>
                  <a:cubicBezTo>
                    <a:pt x="0" y="1218"/>
                    <a:pt x="67" y="1474"/>
                    <a:pt x="136" y="1708"/>
                  </a:cubicBezTo>
                  <a:cubicBezTo>
                    <a:pt x="821" y="4000"/>
                    <a:pt x="1711" y="6226"/>
                    <a:pt x="2798" y="8358"/>
                  </a:cubicBezTo>
                  <a:lnTo>
                    <a:pt x="3870" y="7582"/>
                  </a:lnTo>
                  <a:cubicBezTo>
                    <a:pt x="3682" y="5093"/>
                    <a:pt x="3024" y="2793"/>
                    <a:pt x="2543" y="370"/>
                  </a:cubicBezTo>
                  <a:cubicBezTo>
                    <a:pt x="2517" y="239"/>
                    <a:pt x="2479" y="90"/>
                    <a:pt x="2360" y="28"/>
                  </a:cubicBezTo>
                  <a:cubicBezTo>
                    <a:pt x="2321" y="9"/>
                    <a:pt x="2280" y="1"/>
                    <a:pt x="2237" y="1"/>
                  </a:cubicBezTo>
                  <a:close/>
                </a:path>
              </a:pathLst>
            </a:custGeom>
            <a:solidFill>
              <a:srgbClr val="F6A8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22;p76">
              <a:extLst>
                <a:ext uri="{FF2B5EF4-FFF2-40B4-BE49-F238E27FC236}">
                  <a16:creationId xmlns:a16="http://schemas.microsoft.com/office/drawing/2014/main" id="{C73CC501-635C-4F83-A905-8D839D38765D}"/>
                </a:ext>
              </a:extLst>
            </p:cNvPr>
            <p:cNvSpPr/>
            <p:nvPr/>
          </p:nvSpPr>
          <p:spPr>
            <a:xfrm>
              <a:off x="11690200" y="-1072650"/>
              <a:ext cx="99475" cy="151500"/>
            </a:xfrm>
            <a:custGeom>
              <a:avLst/>
              <a:gdLst/>
              <a:ahLst/>
              <a:cxnLst/>
              <a:rect l="l" t="t" r="r" b="b"/>
              <a:pathLst>
                <a:path w="3979" h="6060" extrusionOk="0">
                  <a:moveTo>
                    <a:pt x="1804" y="0"/>
                  </a:moveTo>
                  <a:cubicBezTo>
                    <a:pt x="1282" y="113"/>
                    <a:pt x="793" y="340"/>
                    <a:pt x="371" y="665"/>
                  </a:cubicBezTo>
                  <a:cubicBezTo>
                    <a:pt x="209" y="791"/>
                    <a:pt x="48" y="948"/>
                    <a:pt x="22" y="1151"/>
                  </a:cubicBezTo>
                  <a:cubicBezTo>
                    <a:pt x="0" y="1316"/>
                    <a:pt x="74" y="1476"/>
                    <a:pt x="146" y="1626"/>
                  </a:cubicBezTo>
                  <a:cubicBezTo>
                    <a:pt x="914" y="3216"/>
                    <a:pt x="1874" y="4704"/>
                    <a:pt x="3005" y="6060"/>
                  </a:cubicBezTo>
                  <a:lnTo>
                    <a:pt x="3978" y="5019"/>
                  </a:lnTo>
                  <a:cubicBezTo>
                    <a:pt x="3537" y="3875"/>
                    <a:pt x="2316" y="1115"/>
                    <a:pt x="1804" y="0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23;p76">
              <a:extLst>
                <a:ext uri="{FF2B5EF4-FFF2-40B4-BE49-F238E27FC236}">
                  <a16:creationId xmlns:a16="http://schemas.microsoft.com/office/drawing/2014/main" id="{CDD7DF03-D8C6-4FFD-A04D-03233D08F05C}"/>
                </a:ext>
              </a:extLst>
            </p:cNvPr>
            <p:cNvSpPr/>
            <p:nvPr/>
          </p:nvSpPr>
          <p:spPr>
            <a:xfrm>
              <a:off x="11849425" y="-1180175"/>
              <a:ext cx="56775" cy="212525"/>
            </a:xfrm>
            <a:custGeom>
              <a:avLst/>
              <a:gdLst/>
              <a:ahLst/>
              <a:cxnLst/>
              <a:rect l="l" t="t" r="r" b="b"/>
              <a:pathLst>
                <a:path w="2271" h="8501" extrusionOk="0">
                  <a:moveTo>
                    <a:pt x="1855" y="1"/>
                  </a:moveTo>
                  <a:cubicBezTo>
                    <a:pt x="1831" y="1"/>
                    <a:pt x="1808" y="2"/>
                    <a:pt x="1785" y="5"/>
                  </a:cubicBezTo>
                  <a:cubicBezTo>
                    <a:pt x="1353" y="42"/>
                    <a:pt x="923" y="101"/>
                    <a:pt x="497" y="182"/>
                  </a:cubicBezTo>
                  <a:cubicBezTo>
                    <a:pt x="317" y="217"/>
                    <a:pt x="111" y="276"/>
                    <a:pt x="39" y="446"/>
                  </a:cubicBezTo>
                  <a:cubicBezTo>
                    <a:pt x="1" y="537"/>
                    <a:pt x="12" y="640"/>
                    <a:pt x="24" y="739"/>
                  </a:cubicBezTo>
                  <a:cubicBezTo>
                    <a:pt x="178" y="2023"/>
                    <a:pt x="316" y="3317"/>
                    <a:pt x="536" y="4586"/>
                  </a:cubicBezTo>
                  <a:cubicBezTo>
                    <a:pt x="757" y="5867"/>
                    <a:pt x="740" y="7206"/>
                    <a:pt x="941" y="8501"/>
                  </a:cubicBezTo>
                  <a:lnTo>
                    <a:pt x="2271" y="8440"/>
                  </a:lnTo>
                  <a:cubicBezTo>
                    <a:pt x="2237" y="5710"/>
                    <a:pt x="2170" y="2980"/>
                    <a:pt x="2070" y="250"/>
                  </a:cubicBezTo>
                  <a:cubicBezTo>
                    <a:pt x="2067" y="179"/>
                    <a:pt x="2062" y="101"/>
                    <a:pt x="2011" y="51"/>
                  </a:cubicBezTo>
                  <a:cubicBezTo>
                    <a:pt x="1971" y="11"/>
                    <a:pt x="1913" y="1"/>
                    <a:pt x="1855" y="1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24;p76">
              <a:extLst>
                <a:ext uri="{FF2B5EF4-FFF2-40B4-BE49-F238E27FC236}">
                  <a16:creationId xmlns:a16="http://schemas.microsoft.com/office/drawing/2014/main" id="{A812BE61-2626-4C91-8F69-5B339F995C5A}"/>
                </a:ext>
              </a:extLst>
            </p:cNvPr>
            <p:cNvSpPr/>
            <p:nvPr/>
          </p:nvSpPr>
          <p:spPr>
            <a:xfrm>
              <a:off x="11875625" y="-1147575"/>
              <a:ext cx="76950" cy="200425"/>
            </a:xfrm>
            <a:custGeom>
              <a:avLst/>
              <a:gdLst/>
              <a:ahLst/>
              <a:cxnLst/>
              <a:rect l="l" t="t" r="r" b="b"/>
              <a:pathLst>
                <a:path w="3078" h="8017" extrusionOk="0">
                  <a:moveTo>
                    <a:pt x="1492" y="1"/>
                  </a:moveTo>
                  <a:cubicBezTo>
                    <a:pt x="1355" y="1"/>
                    <a:pt x="1217" y="15"/>
                    <a:pt x="1103" y="89"/>
                  </a:cubicBezTo>
                  <a:cubicBezTo>
                    <a:pt x="933" y="201"/>
                    <a:pt x="867" y="416"/>
                    <a:pt x="821" y="614"/>
                  </a:cubicBezTo>
                  <a:cubicBezTo>
                    <a:pt x="488" y="2031"/>
                    <a:pt x="0" y="6090"/>
                    <a:pt x="317" y="7511"/>
                  </a:cubicBezTo>
                  <a:lnTo>
                    <a:pt x="1826" y="8016"/>
                  </a:lnTo>
                  <a:cubicBezTo>
                    <a:pt x="2370" y="5543"/>
                    <a:pt x="2780" y="3043"/>
                    <a:pt x="3053" y="526"/>
                  </a:cubicBezTo>
                  <a:cubicBezTo>
                    <a:pt x="3067" y="395"/>
                    <a:pt x="3077" y="248"/>
                    <a:pt x="2990" y="147"/>
                  </a:cubicBezTo>
                  <a:cubicBezTo>
                    <a:pt x="2903" y="47"/>
                    <a:pt x="2753" y="36"/>
                    <a:pt x="2621" y="33"/>
                  </a:cubicBezTo>
                  <a:lnTo>
                    <a:pt x="1599" y="3"/>
                  </a:lnTo>
                  <a:cubicBezTo>
                    <a:pt x="1563" y="2"/>
                    <a:pt x="1528" y="1"/>
                    <a:pt x="1492" y="1"/>
                  </a:cubicBezTo>
                  <a:close/>
                </a:path>
              </a:pathLst>
            </a:custGeom>
            <a:solidFill>
              <a:srgbClr val="F6A8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25;p76">
              <a:extLst>
                <a:ext uri="{FF2B5EF4-FFF2-40B4-BE49-F238E27FC236}">
                  <a16:creationId xmlns:a16="http://schemas.microsoft.com/office/drawing/2014/main" id="{695D929B-7E36-41E3-9661-479AB3217812}"/>
                </a:ext>
              </a:extLst>
            </p:cNvPr>
            <p:cNvSpPr/>
            <p:nvPr/>
          </p:nvSpPr>
          <p:spPr>
            <a:xfrm>
              <a:off x="11915750" y="-1109325"/>
              <a:ext cx="76050" cy="173950"/>
            </a:xfrm>
            <a:custGeom>
              <a:avLst/>
              <a:gdLst/>
              <a:ahLst/>
              <a:cxnLst/>
              <a:rect l="l" t="t" r="r" b="b"/>
              <a:pathLst>
                <a:path w="3042" h="6958" extrusionOk="0">
                  <a:moveTo>
                    <a:pt x="2102" y="1"/>
                  </a:moveTo>
                  <a:cubicBezTo>
                    <a:pt x="1906" y="1"/>
                    <a:pt x="1710" y="13"/>
                    <a:pt x="1515" y="37"/>
                  </a:cubicBezTo>
                  <a:cubicBezTo>
                    <a:pt x="1397" y="52"/>
                    <a:pt x="1275" y="73"/>
                    <a:pt x="1180" y="146"/>
                  </a:cubicBezTo>
                  <a:cubicBezTo>
                    <a:pt x="1057" y="240"/>
                    <a:pt x="1007" y="399"/>
                    <a:pt x="967" y="549"/>
                  </a:cubicBezTo>
                  <a:cubicBezTo>
                    <a:pt x="477" y="2329"/>
                    <a:pt x="153" y="4151"/>
                    <a:pt x="0" y="5992"/>
                  </a:cubicBezTo>
                  <a:lnTo>
                    <a:pt x="1390" y="6958"/>
                  </a:lnTo>
                  <a:cubicBezTo>
                    <a:pt x="2021" y="4886"/>
                    <a:pt x="2552" y="2791"/>
                    <a:pt x="2981" y="671"/>
                  </a:cubicBezTo>
                  <a:cubicBezTo>
                    <a:pt x="3014" y="512"/>
                    <a:pt x="3042" y="332"/>
                    <a:pt x="2948" y="199"/>
                  </a:cubicBezTo>
                  <a:cubicBezTo>
                    <a:pt x="2853" y="66"/>
                    <a:pt x="2673" y="32"/>
                    <a:pt x="2510" y="18"/>
                  </a:cubicBezTo>
                  <a:cubicBezTo>
                    <a:pt x="2374" y="7"/>
                    <a:pt x="2238" y="1"/>
                    <a:pt x="2102" y="1"/>
                  </a:cubicBezTo>
                  <a:close/>
                </a:path>
              </a:pathLst>
            </a:custGeom>
            <a:solidFill>
              <a:srgbClr val="F4C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26;p76">
              <a:extLst>
                <a:ext uri="{FF2B5EF4-FFF2-40B4-BE49-F238E27FC236}">
                  <a16:creationId xmlns:a16="http://schemas.microsoft.com/office/drawing/2014/main" id="{5E76BFC2-25EB-481D-92AC-2491F26E7047}"/>
                </a:ext>
              </a:extLst>
            </p:cNvPr>
            <p:cNvSpPr/>
            <p:nvPr/>
          </p:nvSpPr>
          <p:spPr>
            <a:xfrm>
              <a:off x="11705425" y="-1006000"/>
              <a:ext cx="300600" cy="469750"/>
            </a:xfrm>
            <a:custGeom>
              <a:avLst/>
              <a:gdLst/>
              <a:ahLst/>
              <a:cxnLst/>
              <a:rect l="l" t="t" r="r" b="b"/>
              <a:pathLst>
                <a:path w="12024" h="18790" extrusionOk="0">
                  <a:moveTo>
                    <a:pt x="5789" y="1"/>
                  </a:moveTo>
                  <a:cubicBezTo>
                    <a:pt x="5650" y="1"/>
                    <a:pt x="5512" y="35"/>
                    <a:pt x="5387" y="101"/>
                  </a:cubicBezTo>
                  <a:lnTo>
                    <a:pt x="564" y="2657"/>
                  </a:lnTo>
                  <a:cubicBezTo>
                    <a:pt x="169" y="2866"/>
                    <a:pt x="1" y="3344"/>
                    <a:pt x="177" y="3754"/>
                  </a:cubicBezTo>
                  <a:lnTo>
                    <a:pt x="6401" y="18269"/>
                  </a:lnTo>
                  <a:cubicBezTo>
                    <a:pt x="6552" y="18620"/>
                    <a:pt x="6870" y="18789"/>
                    <a:pt x="7188" y="18789"/>
                  </a:cubicBezTo>
                  <a:cubicBezTo>
                    <a:pt x="7555" y="18789"/>
                    <a:pt x="7920" y="18564"/>
                    <a:pt x="8026" y="18135"/>
                  </a:cubicBezTo>
                  <a:lnTo>
                    <a:pt x="11909" y="2305"/>
                  </a:lnTo>
                  <a:cubicBezTo>
                    <a:pt x="12024" y="1841"/>
                    <a:pt x="11736" y="1373"/>
                    <a:pt x="11271" y="1263"/>
                  </a:cubicBezTo>
                  <a:lnTo>
                    <a:pt x="5986" y="24"/>
                  </a:lnTo>
                  <a:cubicBezTo>
                    <a:pt x="5921" y="8"/>
                    <a:pt x="5855" y="1"/>
                    <a:pt x="5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27;p76">
              <a:extLst>
                <a:ext uri="{FF2B5EF4-FFF2-40B4-BE49-F238E27FC236}">
                  <a16:creationId xmlns:a16="http://schemas.microsoft.com/office/drawing/2014/main" id="{5EA05D68-9D6F-472B-BB5F-B879F3AC7D43}"/>
                </a:ext>
              </a:extLst>
            </p:cNvPr>
            <p:cNvSpPr/>
            <p:nvPr/>
          </p:nvSpPr>
          <p:spPr>
            <a:xfrm>
              <a:off x="11916225" y="-1044200"/>
              <a:ext cx="543050" cy="510650"/>
            </a:xfrm>
            <a:custGeom>
              <a:avLst/>
              <a:gdLst/>
              <a:ahLst/>
              <a:cxnLst/>
              <a:rect l="l" t="t" r="r" b="b"/>
              <a:pathLst>
                <a:path w="21722" h="20426" extrusionOk="0">
                  <a:moveTo>
                    <a:pt x="14552" y="1"/>
                  </a:moveTo>
                  <a:cubicBezTo>
                    <a:pt x="14227" y="1"/>
                    <a:pt x="13889" y="64"/>
                    <a:pt x="13539" y="205"/>
                  </a:cubicBezTo>
                  <a:cubicBezTo>
                    <a:pt x="12328" y="692"/>
                    <a:pt x="11772" y="1630"/>
                    <a:pt x="11601" y="2890"/>
                  </a:cubicBezTo>
                  <a:cubicBezTo>
                    <a:pt x="11380" y="4516"/>
                    <a:pt x="11972" y="6131"/>
                    <a:pt x="12553" y="7667"/>
                  </a:cubicBezTo>
                  <a:lnTo>
                    <a:pt x="14466" y="12721"/>
                  </a:lnTo>
                  <a:cubicBezTo>
                    <a:pt x="10059" y="11460"/>
                    <a:pt x="5566" y="10525"/>
                    <a:pt x="1022" y="9921"/>
                  </a:cubicBezTo>
                  <a:lnTo>
                    <a:pt x="0" y="12673"/>
                  </a:lnTo>
                  <a:cubicBezTo>
                    <a:pt x="2709" y="15915"/>
                    <a:pt x="6952" y="17359"/>
                    <a:pt x="10974" y="18657"/>
                  </a:cubicBezTo>
                  <a:cubicBezTo>
                    <a:pt x="13219" y="19381"/>
                    <a:pt x="15480" y="20109"/>
                    <a:pt x="17824" y="20380"/>
                  </a:cubicBezTo>
                  <a:cubicBezTo>
                    <a:pt x="18046" y="20405"/>
                    <a:pt x="18274" y="20425"/>
                    <a:pt x="18500" y="20425"/>
                  </a:cubicBezTo>
                  <a:cubicBezTo>
                    <a:pt x="18896" y="20425"/>
                    <a:pt x="19286" y="20363"/>
                    <a:pt x="19622" y="20159"/>
                  </a:cubicBezTo>
                  <a:cubicBezTo>
                    <a:pt x="20026" y="19914"/>
                    <a:pt x="20292" y="19494"/>
                    <a:pt x="20507" y="19074"/>
                  </a:cubicBezTo>
                  <a:cubicBezTo>
                    <a:pt x="21591" y="16957"/>
                    <a:pt x="21721" y="14507"/>
                    <a:pt x="21422" y="12185"/>
                  </a:cubicBezTo>
                  <a:cubicBezTo>
                    <a:pt x="21306" y="11288"/>
                    <a:pt x="21247" y="10493"/>
                    <a:pt x="21107" y="9692"/>
                  </a:cubicBezTo>
                  <a:cubicBezTo>
                    <a:pt x="21011" y="9147"/>
                    <a:pt x="20879" y="8599"/>
                    <a:pt x="20666" y="8013"/>
                  </a:cubicBezTo>
                  <a:cubicBezTo>
                    <a:pt x="20066" y="6355"/>
                    <a:pt x="19445" y="4680"/>
                    <a:pt x="18515" y="3172"/>
                  </a:cubicBezTo>
                  <a:cubicBezTo>
                    <a:pt x="17659" y="1785"/>
                    <a:pt x="16283" y="1"/>
                    <a:pt x="14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28;p76">
              <a:extLst>
                <a:ext uri="{FF2B5EF4-FFF2-40B4-BE49-F238E27FC236}">
                  <a16:creationId xmlns:a16="http://schemas.microsoft.com/office/drawing/2014/main" id="{BBBE82CF-049E-4F9E-AC3C-C4A19F0D7786}"/>
                </a:ext>
              </a:extLst>
            </p:cNvPr>
            <p:cNvSpPr/>
            <p:nvPr/>
          </p:nvSpPr>
          <p:spPr>
            <a:xfrm>
              <a:off x="11773425" y="-882825"/>
              <a:ext cx="183925" cy="172125"/>
            </a:xfrm>
            <a:custGeom>
              <a:avLst/>
              <a:gdLst/>
              <a:ahLst/>
              <a:cxnLst/>
              <a:rect l="l" t="t" r="r" b="b"/>
              <a:pathLst>
                <a:path w="7357" h="6885" extrusionOk="0">
                  <a:moveTo>
                    <a:pt x="4050" y="0"/>
                  </a:moveTo>
                  <a:cubicBezTo>
                    <a:pt x="3898" y="834"/>
                    <a:pt x="4112" y="1728"/>
                    <a:pt x="4624" y="2404"/>
                  </a:cubicBezTo>
                  <a:cubicBezTo>
                    <a:pt x="3517" y="2093"/>
                    <a:pt x="2393" y="1779"/>
                    <a:pt x="1245" y="1779"/>
                  </a:cubicBezTo>
                  <a:cubicBezTo>
                    <a:pt x="1224" y="1779"/>
                    <a:pt x="1203" y="1779"/>
                    <a:pt x="1182" y="1779"/>
                  </a:cubicBezTo>
                  <a:cubicBezTo>
                    <a:pt x="1086" y="1779"/>
                    <a:pt x="970" y="1793"/>
                    <a:pt x="925" y="1879"/>
                  </a:cubicBezTo>
                  <a:cubicBezTo>
                    <a:pt x="856" y="2008"/>
                    <a:pt x="1012" y="2140"/>
                    <a:pt x="1146" y="2202"/>
                  </a:cubicBezTo>
                  <a:cubicBezTo>
                    <a:pt x="2027" y="2600"/>
                    <a:pt x="2988" y="2776"/>
                    <a:pt x="3939" y="2949"/>
                  </a:cubicBezTo>
                  <a:cubicBezTo>
                    <a:pt x="2590" y="3005"/>
                    <a:pt x="1186" y="3075"/>
                    <a:pt x="1" y="3720"/>
                  </a:cubicBezTo>
                  <a:cubicBezTo>
                    <a:pt x="23" y="3892"/>
                    <a:pt x="243" y="3949"/>
                    <a:pt x="417" y="3959"/>
                  </a:cubicBezTo>
                  <a:cubicBezTo>
                    <a:pt x="706" y="3978"/>
                    <a:pt x="996" y="3987"/>
                    <a:pt x="1286" y="3987"/>
                  </a:cubicBezTo>
                  <a:cubicBezTo>
                    <a:pt x="2049" y="3987"/>
                    <a:pt x="2812" y="3923"/>
                    <a:pt x="3567" y="3797"/>
                  </a:cubicBezTo>
                  <a:lnTo>
                    <a:pt x="3567" y="3797"/>
                  </a:lnTo>
                  <a:cubicBezTo>
                    <a:pt x="2962" y="3927"/>
                    <a:pt x="2367" y="4098"/>
                    <a:pt x="1784" y="4308"/>
                  </a:cubicBezTo>
                  <a:cubicBezTo>
                    <a:pt x="1287" y="4489"/>
                    <a:pt x="764" y="4729"/>
                    <a:pt x="512" y="5194"/>
                  </a:cubicBezTo>
                  <a:cubicBezTo>
                    <a:pt x="666" y="5335"/>
                    <a:pt x="866" y="5382"/>
                    <a:pt x="1077" y="5382"/>
                  </a:cubicBezTo>
                  <a:cubicBezTo>
                    <a:pt x="1247" y="5382"/>
                    <a:pt x="1422" y="5352"/>
                    <a:pt x="1586" y="5316"/>
                  </a:cubicBezTo>
                  <a:cubicBezTo>
                    <a:pt x="2453" y="5126"/>
                    <a:pt x="3305" y="4872"/>
                    <a:pt x="4136" y="4558"/>
                  </a:cubicBezTo>
                  <a:lnTo>
                    <a:pt x="4136" y="4558"/>
                  </a:lnTo>
                  <a:cubicBezTo>
                    <a:pt x="3334" y="5023"/>
                    <a:pt x="2491" y="5529"/>
                    <a:pt x="2063" y="6352"/>
                  </a:cubicBezTo>
                  <a:cubicBezTo>
                    <a:pt x="1970" y="6529"/>
                    <a:pt x="1937" y="6809"/>
                    <a:pt x="2126" y="6874"/>
                  </a:cubicBezTo>
                  <a:cubicBezTo>
                    <a:pt x="2149" y="6882"/>
                    <a:pt x="2172" y="6885"/>
                    <a:pt x="2196" y="6885"/>
                  </a:cubicBezTo>
                  <a:cubicBezTo>
                    <a:pt x="2250" y="6885"/>
                    <a:pt x="2305" y="6868"/>
                    <a:pt x="2356" y="6849"/>
                  </a:cubicBezTo>
                  <a:cubicBezTo>
                    <a:pt x="2786" y="6689"/>
                    <a:pt x="3143" y="6382"/>
                    <a:pt x="3529" y="6133"/>
                  </a:cubicBezTo>
                  <a:cubicBezTo>
                    <a:pt x="3849" y="5926"/>
                    <a:pt x="4220" y="5751"/>
                    <a:pt x="4594" y="5751"/>
                  </a:cubicBezTo>
                  <a:cubicBezTo>
                    <a:pt x="4670" y="5751"/>
                    <a:pt x="4747" y="5759"/>
                    <a:pt x="4823" y="5774"/>
                  </a:cubicBezTo>
                  <a:cubicBezTo>
                    <a:pt x="5089" y="5828"/>
                    <a:pt x="5325" y="5980"/>
                    <a:pt x="5553" y="6129"/>
                  </a:cubicBezTo>
                  <a:lnTo>
                    <a:pt x="6663" y="6851"/>
                  </a:lnTo>
                  <a:lnTo>
                    <a:pt x="7356" y="3681"/>
                  </a:lnTo>
                  <a:cubicBezTo>
                    <a:pt x="6331" y="3397"/>
                    <a:pt x="5449" y="2635"/>
                    <a:pt x="5018" y="1662"/>
                  </a:cubicBezTo>
                  <a:cubicBezTo>
                    <a:pt x="4754" y="1065"/>
                    <a:pt x="4608" y="340"/>
                    <a:pt x="4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29;p76">
              <a:extLst>
                <a:ext uri="{FF2B5EF4-FFF2-40B4-BE49-F238E27FC236}">
                  <a16:creationId xmlns:a16="http://schemas.microsoft.com/office/drawing/2014/main" id="{4A05C5B1-4199-4FE7-A90E-F436EDCB2FD8}"/>
                </a:ext>
              </a:extLst>
            </p:cNvPr>
            <p:cNvSpPr/>
            <p:nvPr/>
          </p:nvSpPr>
          <p:spPr>
            <a:xfrm>
              <a:off x="11912725" y="-809100"/>
              <a:ext cx="79925" cy="131000"/>
            </a:xfrm>
            <a:custGeom>
              <a:avLst/>
              <a:gdLst/>
              <a:ahLst/>
              <a:cxnLst/>
              <a:rect l="l" t="t" r="r" b="b"/>
              <a:pathLst>
                <a:path w="3197" h="5240" extrusionOk="0">
                  <a:moveTo>
                    <a:pt x="1774" y="0"/>
                  </a:moveTo>
                  <a:cubicBezTo>
                    <a:pt x="1622" y="0"/>
                    <a:pt x="1471" y="19"/>
                    <a:pt x="1331" y="81"/>
                  </a:cubicBezTo>
                  <a:cubicBezTo>
                    <a:pt x="888" y="278"/>
                    <a:pt x="668" y="1079"/>
                    <a:pt x="507" y="1541"/>
                  </a:cubicBezTo>
                  <a:cubicBezTo>
                    <a:pt x="293" y="2154"/>
                    <a:pt x="140" y="2796"/>
                    <a:pt x="43" y="3447"/>
                  </a:cubicBezTo>
                  <a:cubicBezTo>
                    <a:pt x="19" y="3605"/>
                    <a:pt x="0" y="3770"/>
                    <a:pt x="36" y="3925"/>
                  </a:cubicBezTo>
                  <a:cubicBezTo>
                    <a:pt x="168" y="4476"/>
                    <a:pt x="774" y="4800"/>
                    <a:pt x="1172" y="5066"/>
                  </a:cubicBezTo>
                  <a:cubicBezTo>
                    <a:pt x="1279" y="5138"/>
                    <a:pt x="1392" y="5204"/>
                    <a:pt x="1515" y="5229"/>
                  </a:cubicBezTo>
                  <a:cubicBezTo>
                    <a:pt x="1547" y="5236"/>
                    <a:pt x="1581" y="5240"/>
                    <a:pt x="1615" y="5240"/>
                  </a:cubicBezTo>
                  <a:cubicBezTo>
                    <a:pt x="1706" y="5240"/>
                    <a:pt x="1798" y="5213"/>
                    <a:pt x="1871" y="5150"/>
                  </a:cubicBezTo>
                  <a:cubicBezTo>
                    <a:pt x="1997" y="5041"/>
                    <a:pt x="2103" y="4892"/>
                    <a:pt x="2196" y="4721"/>
                  </a:cubicBezTo>
                  <a:cubicBezTo>
                    <a:pt x="2417" y="4315"/>
                    <a:pt x="2558" y="3789"/>
                    <a:pt x="2675" y="3403"/>
                  </a:cubicBezTo>
                  <a:cubicBezTo>
                    <a:pt x="2942" y="2519"/>
                    <a:pt x="3197" y="1675"/>
                    <a:pt x="3124" y="733"/>
                  </a:cubicBezTo>
                  <a:cubicBezTo>
                    <a:pt x="3114" y="600"/>
                    <a:pt x="3097" y="460"/>
                    <a:pt x="3024" y="356"/>
                  </a:cubicBezTo>
                  <a:cubicBezTo>
                    <a:pt x="2951" y="252"/>
                    <a:pt x="2835" y="204"/>
                    <a:pt x="2724" y="166"/>
                  </a:cubicBezTo>
                  <a:cubicBezTo>
                    <a:pt x="2457" y="75"/>
                    <a:pt x="2179" y="20"/>
                    <a:pt x="1898" y="4"/>
                  </a:cubicBezTo>
                  <a:cubicBezTo>
                    <a:pt x="1857" y="2"/>
                    <a:pt x="1815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244</Words>
  <Application>Microsoft Office PowerPoint</Application>
  <PresentationFormat>Ekran Gösterisi (16:9)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Advent Pro</vt:lpstr>
      <vt:lpstr>Arial</vt:lpstr>
      <vt:lpstr>Coiny</vt:lpstr>
      <vt:lpstr>Roboto</vt:lpstr>
      <vt:lpstr>Whitney</vt:lpstr>
      <vt:lpstr>Food Delivery App by Slidesgo</vt:lpstr>
      <vt:lpstr>Varsa </vt:lpstr>
      <vt:lpstr>Problem </vt:lpstr>
      <vt:lpstr>Giriş</vt:lpstr>
      <vt:lpstr>VARSA</vt:lpstr>
      <vt:lpstr>Problem </vt:lpstr>
      <vt:lpstr>Problem</vt:lpstr>
      <vt:lpstr>Çözüm</vt:lpstr>
      <vt:lpstr>Genel Bakış</vt:lpstr>
      <vt:lpstr>Nasıl Çalışır ?</vt:lpstr>
      <vt:lpstr>Mobil uygulama olarak geliştirdiğimiz bu uygulama Android ve IOS işletime sahip, internet bağlantısı olan cihazlarda çalışır.   </vt:lpstr>
      <vt:lpstr>PowerPoint Sunusu</vt:lpstr>
      <vt:lpstr>Kurye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Varsa </dc:title>
  <cp:lastModifiedBy>Esra Bilgili</cp:lastModifiedBy>
  <cp:revision>3</cp:revision>
  <dcterms:modified xsi:type="dcterms:W3CDTF">2022-01-06T21:27:20Z</dcterms:modified>
</cp:coreProperties>
</file>