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59" d="100"/>
          <a:sy n="59" d="100"/>
        </p:scale>
        <p:origin x="16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2384605"/>
            <a:ext cx="8361229" cy="2797635"/>
          </a:xfrm>
        </p:spPr>
        <p:txBody>
          <a:bodyPr anchor="b">
            <a:noAutofit/>
          </a:bodyPr>
          <a:lstStyle>
            <a:lvl1pPr algn="ctr">
              <a:defRPr sz="80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8" y="5275041"/>
            <a:ext cx="6831673" cy="1448316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9" y="8604515"/>
            <a:ext cx="1607944" cy="53948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5956A09-6F87-4F77-BF0F-AEA65460B2F8}" type="datetimeFigureOut">
              <a:rPr lang="es-MX" smtClean="0"/>
              <a:t>10/03/2024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6" y="8604515"/>
            <a:ext cx="7023377" cy="539485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8604515"/>
            <a:ext cx="1596292" cy="53948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84EEB89-12DA-41C2-9F72-54478B326794}" type="slidenum">
              <a:rPr lang="es-MX" smtClean="0"/>
              <a:t>‹Nº›</a:t>
            </a:fld>
            <a:endParaRPr lang="es-MX"/>
          </a:p>
        </p:txBody>
      </p:sp>
      <p:grpSp>
        <p:nvGrpSpPr>
          <p:cNvPr id="8" name="Group 7"/>
          <p:cNvGrpSpPr/>
          <p:nvPr/>
        </p:nvGrpSpPr>
        <p:grpSpPr>
          <a:xfrm>
            <a:off x="752858" y="992626"/>
            <a:ext cx="10674119" cy="7132895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32288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3060702"/>
            <a:ext cx="9601200" cy="47625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6A09-6F87-4F77-BF0F-AEA65460B2F8}" type="datetimeFigureOut">
              <a:rPr lang="es-MX" smtClean="0"/>
              <a:t>10/03/2024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EB89-12DA-41C2-9F72-54478B3267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25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74396" y="832208"/>
            <a:ext cx="1987933" cy="699099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1" y="832208"/>
            <a:ext cx="7632700" cy="699099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6A09-6F87-4F77-BF0F-AEA65460B2F8}" type="datetimeFigureOut">
              <a:rPr lang="es-MX" smtClean="0"/>
              <a:t>10/03/2024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EB89-12DA-41C2-9F72-54478B3267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93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6A09-6F87-4F77-BF0F-AEA65460B2F8}" type="datetimeFigureOut">
              <a:rPr lang="es-MX" smtClean="0"/>
              <a:t>10/03/2024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EB89-12DA-41C2-9F72-54478B3267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16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735149"/>
            <a:ext cx="9612971" cy="3803649"/>
          </a:xfrm>
        </p:spPr>
        <p:txBody>
          <a:bodyPr anchor="b">
            <a:normAutofit/>
          </a:bodyPr>
          <a:lstStyle>
            <a:lvl1pPr algn="r">
              <a:defRPr sz="80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5621771"/>
            <a:ext cx="9612971" cy="1524432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9" y="8604515"/>
            <a:ext cx="1622409" cy="5394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956A09-6F87-4F77-BF0F-AEA65460B2F8}" type="datetimeFigureOut">
              <a:rPr lang="es-MX" smtClean="0"/>
              <a:t>10/03/2024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3" y="8604515"/>
            <a:ext cx="7023377" cy="539485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8604515"/>
            <a:ext cx="1596292" cy="5394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4EEB89-12DA-41C2-9F72-54478B326794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8151963" y="2247536"/>
            <a:ext cx="3275013" cy="5877984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8151963" y="2247536"/>
            <a:ext cx="3275013" cy="5877984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30625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048001"/>
            <a:ext cx="4447787" cy="47752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3048001"/>
            <a:ext cx="4447787" cy="47752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6A09-6F87-4F77-BF0F-AEA65460B2F8}" type="datetimeFigureOut">
              <a:rPr lang="es-MX" smtClean="0"/>
              <a:t>10/03/2024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EB89-12DA-41C2-9F72-54478B3267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0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14400"/>
            <a:ext cx="9601200" cy="1981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120307"/>
            <a:ext cx="4447787" cy="1098549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200" b="0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1" y="4406945"/>
            <a:ext cx="4447785" cy="341625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3" y="3133006"/>
            <a:ext cx="4447787" cy="1098549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200" b="0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3" y="4406945"/>
            <a:ext cx="4447787" cy="341625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6A09-6F87-4F77-BF0F-AEA65460B2F8}" type="datetimeFigureOut">
              <a:rPr lang="es-MX" smtClean="0"/>
              <a:t>10/03/2024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EB89-12DA-41C2-9F72-54478B3267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8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6A09-6F87-4F77-BF0F-AEA65460B2F8}" type="datetimeFigureOut">
              <a:rPr lang="es-MX" smtClean="0"/>
              <a:t>10/03/2024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EB89-12DA-41C2-9F72-54478B3267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7476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6A09-6F87-4F77-BF0F-AEA65460B2F8}" type="datetimeFigureOut">
              <a:rPr lang="es-MX" smtClean="0"/>
              <a:t>10/03/2024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EB89-12DA-41C2-9F72-54478B3267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748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501"/>
            <a:ext cx="5303520" cy="9143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914400"/>
            <a:ext cx="3855720" cy="2877179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5867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914402"/>
            <a:ext cx="5212080" cy="690033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3808459"/>
            <a:ext cx="3855720" cy="4014741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2000"/>
              </a:spcAft>
              <a:buNone/>
              <a:defRPr sz="2133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1" y="8604515"/>
            <a:ext cx="1204572" cy="5394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956A09-6F87-4F77-BF0F-AEA65460B2F8}" type="datetimeFigureOut">
              <a:rPr lang="es-MX" smtClean="0"/>
              <a:t>10/03/2024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8604515"/>
            <a:ext cx="2373675" cy="5394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1" y="8604515"/>
            <a:ext cx="1596292" cy="5394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4EEB89-12DA-41C2-9F72-54478B326794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5303520" y="501"/>
            <a:ext cx="228600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5303520" y="501"/>
            <a:ext cx="228600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092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501"/>
            <a:ext cx="5303520" cy="9143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914400"/>
            <a:ext cx="3855720" cy="2877179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5867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2"/>
            <a:ext cx="6659880" cy="9143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2000"/>
            </a:lvl2pPr>
            <a:lvl3pPr marL="914377" indent="0">
              <a:buNone/>
              <a:defRPr sz="20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3807957"/>
            <a:ext cx="3855720" cy="4015243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2000"/>
              </a:spcAft>
              <a:buNone/>
              <a:defRPr sz="2133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1" y="8604515"/>
            <a:ext cx="1204572" cy="5394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956A09-6F87-4F77-BF0F-AEA65460B2F8}" type="datetimeFigureOut">
              <a:rPr lang="es-MX" smtClean="0"/>
              <a:t>10/03/2024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8604515"/>
            <a:ext cx="2373675" cy="5394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1" y="8604515"/>
            <a:ext cx="1596292" cy="5394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4EEB89-12DA-41C2-9F72-54478B326794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5303520" y="501"/>
            <a:ext cx="228600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5303520" y="501"/>
            <a:ext cx="228600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139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914400"/>
            <a:ext cx="9601200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048000"/>
            <a:ext cx="9601200" cy="477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8604515"/>
            <a:ext cx="1204572" cy="5394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fld id="{35956A09-6F87-4F77-BF0F-AEA65460B2F8}" type="datetimeFigureOut">
              <a:rPr lang="es-MX" smtClean="0"/>
              <a:t>10/03/2024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5" y="8604515"/>
            <a:ext cx="6280831" cy="5394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7" y="8604515"/>
            <a:ext cx="1596292" cy="5394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aseline="0">
                <a:solidFill>
                  <a:schemeClr val="tx2"/>
                </a:solidFill>
              </a:defRPr>
            </a:lvl1pPr>
          </a:lstStyle>
          <a:p>
            <a:fld id="{C84EEB89-12DA-41C2-9F72-54478B326794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478095" y="501"/>
            <a:ext cx="228600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478095" y="501"/>
            <a:ext cx="228600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91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377" rtl="0" eaLnBrk="1" latinLnBrk="0" hangingPunct="1">
        <a:lnSpc>
          <a:spcPct val="89000"/>
        </a:lnSpc>
        <a:spcBef>
          <a:spcPct val="0"/>
        </a:spcBef>
        <a:buNone/>
        <a:defRPr sz="5867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512051" indent="-512051" algn="l" defTabSz="914377" rtl="0" eaLnBrk="1" latinLnBrk="0" hangingPunct="1">
        <a:lnSpc>
          <a:spcPct val="94000"/>
        </a:lnSpc>
        <a:spcBef>
          <a:spcPts val="1333"/>
        </a:spcBef>
        <a:spcAft>
          <a:spcPts val="267"/>
        </a:spcAft>
        <a:buFont typeface="Franklin Gothic Book" panose="020B0503020102020204" pitchFamily="34" charset="0"/>
        <a:buChar char="■"/>
        <a:defRPr sz="2667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219170" indent="-512051" algn="l" defTabSz="914377" rtl="0" eaLnBrk="1" latinLnBrk="0" hangingPunct="1">
        <a:lnSpc>
          <a:spcPct val="94000"/>
        </a:lnSpc>
        <a:spcBef>
          <a:spcPts val="667"/>
        </a:spcBef>
        <a:spcAft>
          <a:spcPts val="267"/>
        </a:spcAft>
        <a:buFont typeface="Franklin Gothic Book" panose="020B0503020102020204" pitchFamily="34" charset="0"/>
        <a:buChar char="–"/>
        <a:defRPr sz="2667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828754" indent="-512051" algn="l" defTabSz="914377" rtl="0" eaLnBrk="1" latinLnBrk="0" hangingPunct="1">
        <a:lnSpc>
          <a:spcPct val="94000"/>
        </a:lnSpc>
        <a:spcBef>
          <a:spcPts val="667"/>
        </a:spcBef>
        <a:spcAft>
          <a:spcPts val="267"/>
        </a:spcAft>
        <a:buFont typeface="Franklin Gothic Book" panose="020B0503020102020204" pitchFamily="34" charset="0"/>
        <a:buChar char="■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2438339" indent="-512051" algn="l" defTabSz="914377" rtl="0" eaLnBrk="1" latinLnBrk="0" hangingPunct="1">
        <a:lnSpc>
          <a:spcPct val="94000"/>
        </a:lnSpc>
        <a:spcBef>
          <a:spcPts val="667"/>
        </a:spcBef>
        <a:spcAft>
          <a:spcPts val="267"/>
        </a:spcAft>
        <a:buFont typeface="Franklin Gothic Book" panose="020B0503020102020204" pitchFamily="34" charset="0"/>
        <a:buChar char="–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047924" indent="-512051" algn="l" defTabSz="914377" rtl="0" eaLnBrk="1" latinLnBrk="0" hangingPunct="1">
        <a:lnSpc>
          <a:spcPct val="94000"/>
        </a:lnSpc>
        <a:spcBef>
          <a:spcPts val="667"/>
        </a:spcBef>
        <a:spcAft>
          <a:spcPts val="267"/>
        </a:spcAft>
        <a:buFont typeface="Franklin Gothic Book" panose="020B0503020102020204" pitchFamily="34" charset="0"/>
        <a:buChar char="■"/>
        <a:defRPr sz="2133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657509" indent="-512051" algn="l" defTabSz="914377" rtl="0" eaLnBrk="1" latinLnBrk="0" hangingPunct="1">
        <a:lnSpc>
          <a:spcPct val="94000"/>
        </a:lnSpc>
        <a:spcBef>
          <a:spcPts val="667"/>
        </a:spcBef>
        <a:spcAft>
          <a:spcPts val="267"/>
        </a:spcAft>
        <a:buFont typeface="Franklin Gothic Book" panose="020B0503020102020204" pitchFamily="34" charset="0"/>
        <a:buChar char="–"/>
        <a:defRPr sz="2133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4267093" indent="-512051" algn="l" defTabSz="914377" rtl="0" eaLnBrk="1" latinLnBrk="0" hangingPunct="1">
        <a:lnSpc>
          <a:spcPct val="94000"/>
        </a:lnSpc>
        <a:spcBef>
          <a:spcPts val="667"/>
        </a:spcBef>
        <a:spcAft>
          <a:spcPts val="267"/>
        </a:spcAft>
        <a:buFont typeface="Franklin Gothic Book" panose="020B0503020102020204" pitchFamily="34" charset="0"/>
        <a:buChar char="■"/>
        <a:defRPr sz="1867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4876678" indent="-512051" algn="l" defTabSz="914377" rtl="0" eaLnBrk="1" latinLnBrk="0" hangingPunct="1">
        <a:lnSpc>
          <a:spcPct val="94000"/>
        </a:lnSpc>
        <a:spcBef>
          <a:spcPts val="667"/>
        </a:spcBef>
        <a:spcAft>
          <a:spcPts val="267"/>
        </a:spcAft>
        <a:buFont typeface="Franklin Gothic Book" panose="020B0503020102020204" pitchFamily="34" charset="0"/>
        <a:buChar char="–"/>
        <a:defRPr sz="1867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5486263" indent="-512051" algn="l" defTabSz="914377" rtl="0" eaLnBrk="1" latinLnBrk="0" hangingPunct="1">
        <a:lnSpc>
          <a:spcPct val="94000"/>
        </a:lnSpc>
        <a:spcBef>
          <a:spcPts val="667"/>
        </a:spcBef>
        <a:spcAft>
          <a:spcPts val="267"/>
        </a:spcAft>
        <a:buFont typeface="Franklin Gothic Book" panose="020B0503020102020204" pitchFamily="34" charset="0"/>
        <a:buChar char="■"/>
        <a:defRPr sz="1867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9921731-8E0A-C8C5-D4F1-11405011DC16}"/>
              </a:ext>
            </a:extLst>
          </p:cNvPr>
          <p:cNvSpPr txBox="1"/>
          <p:nvPr/>
        </p:nvSpPr>
        <p:spPr>
          <a:xfrm>
            <a:off x="2455817" y="1933303"/>
            <a:ext cx="6818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latin typeface="Amasis MT Pro Medium" panose="02040604050005020304" pitchFamily="18" charset="0"/>
              </a:rPr>
              <a:t>José Alejandro Picazo Mondragón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CCEC62-B0D4-1F18-0338-A0794A9B900C}"/>
              </a:ext>
            </a:extLst>
          </p:cNvPr>
          <p:cNvSpPr txBox="1"/>
          <p:nvPr/>
        </p:nvSpPr>
        <p:spPr>
          <a:xfrm>
            <a:off x="2455817" y="2991394"/>
            <a:ext cx="73413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Amasis MT Pro" panose="02040504050005020304" pitchFamily="18" charset="0"/>
              </a:rPr>
              <a:t>Modelo K-</a:t>
            </a:r>
            <a:r>
              <a:rPr lang="es-MX" sz="2400" dirty="0" err="1">
                <a:latin typeface="Amasis MT Pro" panose="02040504050005020304" pitchFamily="18" charset="0"/>
              </a:rPr>
              <a:t>means</a:t>
            </a:r>
            <a:endParaRPr lang="es-MX" sz="2400" dirty="0">
              <a:latin typeface="Amasis MT Pro" panose="02040504050005020304" pitchFamily="18" charset="0"/>
            </a:endParaRPr>
          </a:p>
          <a:p>
            <a:pPr algn="just"/>
            <a:endParaRPr lang="es-MX" sz="2400" dirty="0">
              <a:latin typeface="Amasis MT Pro" panose="02040504050005020304" pitchFamily="18" charset="0"/>
            </a:endParaRPr>
          </a:p>
          <a:p>
            <a:pPr algn="just"/>
            <a:r>
              <a:rPr lang="es-MX" sz="2400" dirty="0">
                <a:latin typeface="Amasis MT Pro" panose="02040504050005020304" pitchFamily="18" charset="0"/>
              </a:rPr>
              <a:t>Se realizó análisis de los datos para validar importancia de las variables, ligera limpieza de los datos y un modelado a través de realización de un proceso de reducción de dimensionalidad. </a:t>
            </a:r>
          </a:p>
          <a:p>
            <a:pPr algn="just"/>
            <a:endParaRPr lang="es-MX" sz="2400" dirty="0">
              <a:latin typeface="Amasis MT Pro" panose="02040504050005020304" pitchFamily="18" charset="0"/>
            </a:endParaRPr>
          </a:p>
          <a:p>
            <a:pPr algn="just"/>
            <a:r>
              <a:rPr lang="es-MX" sz="2400" dirty="0">
                <a:latin typeface="Amasis MT Pro" panose="02040504050005020304" pitchFamily="18" charset="0"/>
              </a:rPr>
              <a:t>Elegí este modelo ya que como se puede encontrar en el código tiene precisión muy buena. </a:t>
            </a:r>
          </a:p>
        </p:txBody>
      </p:sp>
    </p:spTree>
    <p:extLst>
      <p:ext uri="{BB962C8B-B14F-4D97-AF65-F5344CB8AC3E}">
        <p14:creationId xmlns:p14="http://schemas.microsoft.com/office/powerpoint/2010/main" val="319621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DB3E73B-777A-338D-883A-8FCCC4B55678}"/>
              </a:ext>
            </a:extLst>
          </p:cNvPr>
          <p:cNvSpPr txBox="1"/>
          <p:nvPr/>
        </p:nvSpPr>
        <p:spPr>
          <a:xfrm>
            <a:off x="1867987" y="2390503"/>
            <a:ext cx="91570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Amasis MT Pro" panose="02040504050005020304" pitchFamily="18" charset="0"/>
              </a:rPr>
              <a:t>Los clientes que puede que retiren el 70% o más de su saldo en los siguientes 3 meses son pocos. </a:t>
            </a:r>
          </a:p>
          <a:p>
            <a:pPr algn="just"/>
            <a:endParaRPr lang="es-MX" sz="2400" dirty="0">
              <a:latin typeface="Amasis MT Pro" panose="02040504050005020304" pitchFamily="18" charset="0"/>
            </a:endParaRPr>
          </a:p>
          <a:p>
            <a:pPr algn="just"/>
            <a:r>
              <a:rPr lang="es-MX" sz="2400" dirty="0">
                <a:latin typeface="Amasis MT Pro" panose="02040504050005020304" pitchFamily="18" charset="0"/>
              </a:rPr>
              <a:t>Se recomienda tener un nuevo conjunto de datos para la elaboración de nuevas predicciones a través del modelo</a:t>
            </a:r>
          </a:p>
        </p:txBody>
      </p:sp>
    </p:spTree>
    <p:extLst>
      <p:ext uri="{BB962C8B-B14F-4D97-AF65-F5344CB8AC3E}">
        <p14:creationId xmlns:p14="http://schemas.microsoft.com/office/powerpoint/2010/main" val="1789834865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41</TotalTime>
  <Words>96</Words>
  <Application>Microsoft Office PowerPoint</Application>
  <PresentationFormat>Personalizado</PresentationFormat>
  <Paragraphs>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Amasis MT Pro</vt:lpstr>
      <vt:lpstr>Amasis MT Pro Medium</vt:lpstr>
      <vt:lpstr>Franklin Gothic Book</vt:lpstr>
      <vt:lpstr>Recorte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ALEJANDRO PICAZO MONDRAGON</dc:creator>
  <cp:lastModifiedBy>JOSE ALEJANDRO PICAZO MONDRAGON</cp:lastModifiedBy>
  <cp:revision>1</cp:revision>
  <dcterms:created xsi:type="dcterms:W3CDTF">2024-03-10T22:04:17Z</dcterms:created>
  <dcterms:modified xsi:type="dcterms:W3CDTF">2024-03-10T22:45:29Z</dcterms:modified>
</cp:coreProperties>
</file>