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2EE8F-E75A-4749-A79F-5D0387AB789A}" type="datetimeFigureOut">
              <a:rPr lang="es-ES" smtClean="0"/>
              <a:t>19/06/2024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D9462-B740-445A-99D4-7CD4C7B879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2402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D9462-B740-445A-99D4-7CD4C7B8796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5597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D9462-B740-445A-99D4-7CD4C7B87967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328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1B3E671-E33C-4C7D-A34A-9B3F76BCF5BE}" type="datetimeFigureOut">
              <a:rPr lang="es-ES" smtClean="0"/>
              <a:t>19/06/2024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BC9E37F-9CEA-4E19-B428-517148A7EB91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557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E671-E33C-4C7D-A34A-9B3F76BCF5BE}" type="datetimeFigureOut">
              <a:rPr lang="es-ES" smtClean="0"/>
              <a:t>19/06/2024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E37F-9CEA-4E19-B428-517148A7E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280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E671-E33C-4C7D-A34A-9B3F76BCF5BE}" type="datetimeFigureOut">
              <a:rPr lang="es-ES" smtClean="0"/>
              <a:t>19/06/2024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E37F-9CEA-4E19-B428-517148A7E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685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E671-E33C-4C7D-A34A-9B3F76BCF5BE}" type="datetimeFigureOut">
              <a:rPr lang="es-ES" smtClean="0"/>
              <a:t>19/06/2024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E37F-9CEA-4E19-B428-517148A7E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870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1B3E671-E33C-4C7D-A34A-9B3F76BCF5BE}" type="datetimeFigureOut">
              <a:rPr lang="es-ES" smtClean="0"/>
              <a:t>19/06/2024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BC9E37F-9CEA-4E19-B428-517148A7EB91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8175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E671-E33C-4C7D-A34A-9B3F76BCF5BE}" type="datetimeFigureOut">
              <a:rPr lang="es-ES" smtClean="0"/>
              <a:t>19/06/2024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E37F-9CEA-4E19-B428-517148A7E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07549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E671-E33C-4C7D-A34A-9B3F76BCF5BE}" type="datetimeFigureOut">
              <a:rPr lang="es-ES" smtClean="0"/>
              <a:t>19/06/2024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E37F-9CEA-4E19-B428-517148A7E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25644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E671-E33C-4C7D-A34A-9B3F76BCF5BE}" type="datetimeFigureOut">
              <a:rPr lang="es-ES" smtClean="0"/>
              <a:t>19/06/2024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E37F-9CEA-4E19-B428-517148A7E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20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E671-E33C-4C7D-A34A-9B3F76BCF5BE}" type="datetimeFigureOut">
              <a:rPr lang="es-ES" smtClean="0"/>
              <a:t>19/06/2024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E37F-9CEA-4E19-B428-517148A7E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332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1B3E671-E33C-4C7D-A34A-9B3F76BCF5BE}" type="datetimeFigureOut">
              <a:rPr lang="es-ES" smtClean="0"/>
              <a:t>19/06/2024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BC9E37F-9CEA-4E19-B428-517148A7EB91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9246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1B3E671-E33C-4C7D-A34A-9B3F76BCF5BE}" type="datetimeFigureOut">
              <a:rPr lang="es-ES" smtClean="0"/>
              <a:t>19/06/2024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BC9E37F-9CEA-4E19-B428-517148A7E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38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1B3E671-E33C-4C7D-A34A-9B3F76BCF5BE}" type="datetimeFigureOut">
              <a:rPr lang="es-ES" smtClean="0"/>
              <a:t>19/06/2024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C9E37F-9CEA-4E19-B428-517148A7EB91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213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C77C242-11AF-0787-4BEA-44BFE0B62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5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98AC3-1722-8777-2A99-A5387FBC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F50D63-D77E-6349-53EA-2AB1C8140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desarrollo de esta aplicación web consigue abordar las necesidades planteadas al principio de este proyecto, una web donde la compraventa de guitarras y bajos eléctricos de segunda mano se haga de una manera segura, eficaz e intuitiva. </a:t>
            </a:r>
          </a:p>
          <a:p>
            <a:endParaRPr lang="es-ES" dirty="0"/>
          </a:p>
          <a:p>
            <a:r>
              <a:rPr lang="es-ES" dirty="0"/>
              <a:t>La idea de conseguir que sea la propia comunidad la que haga posible estas transacciones y también que al publicar sus propios instrumentos le de forma y contenido a la plataforma, cumple también nuestro objetivo de poner a nuestros clientes en el foco de este proyecto</a:t>
            </a:r>
          </a:p>
        </p:txBody>
      </p:sp>
    </p:spTree>
    <p:extLst>
      <p:ext uri="{BB962C8B-B14F-4D97-AF65-F5344CB8AC3E}">
        <p14:creationId xmlns:p14="http://schemas.microsoft.com/office/powerpoint/2010/main" val="344265044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0FA90-8269-CA37-5EB2-272BBD7DE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628" y="685801"/>
            <a:ext cx="10178322" cy="932065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¿Qué es electrichalen?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4FE085-C81B-6953-D486-AC3C4EA82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s-ES" dirty="0"/>
              <a:t>Web de compra-venta de guitarras y bajos eléctricos de segunda mano.</a:t>
            </a:r>
          </a:p>
          <a:p>
            <a:endParaRPr lang="es-ES" dirty="0"/>
          </a:p>
          <a:p>
            <a:r>
              <a:rPr lang="es-ES" dirty="0"/>
              <a:t>Alternativa a las grandes empresas para la adquisición de estos productos a un precio más asequible mediante la aportación de la comunidad de usuarios.</a:t>
            </a:r>
          </a:p>
          <a:p>
            <a:endParaRPr lang="es-ES" dirty="0"/>
          </a:p>
          <a:p>
            <a:r>
              <a:rPr lang="es-ES" dirty="0"/>
              <a:t>Una aplicación accesible para cualquier usuario mediante su registro e inicio de sesión para poder poner instrumentos propios a la venta y a su vez poder adquirir los publicados por el resto miembros con acceso en la aplicación.</a:t>
            </a:r>
          </a:p>
        </p:txBody>
      </p:sp>
    </p:spTree>
    <p:extLst>
      <p:ext uri="{BB962C8B-B14F-4D97-AF65-F5344CB8AC3E}">
        <p14:creationId xmlns:p14="http://schemas.microsoft.com/office/powerpoint/2010/main" val="197013733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540A4-060D-1236-2216-B506102B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479820" cy="1320855"/>
          </a:xfrm>
        </p:spPr>
        <p:txBody>
          <a:bodyPr>
            <a:normAutofit/>
          </a:bodyPr>
          <a:lstStyle/>
          <a:p>
            <a:r>
              <a:rPr lang="es-ES" sz="2800"/>
              <a:t>Herramientas utilizadas para 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1648C1-373C-3AC6-CC64-22D943354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r>
              <a:rPr lang="es-ES" b="1" dirty="0"/>
              <a:t>Angular 17  </a:t>
            </a:r>
            <a:r>
              <a:rPr lang="es-ES" dirty="0"/>
              <a:t>(cliente)</a:t>
            </a:r>
          </a:p>
          <a:p>
            <a:endParaRPr lang="es-ES" dirty="0"/>
          </a:p>
          <a:p>
            <a:endParaRPr lang="es-ES" dirty="0"/>
          </a:p>
          <a:p>
            <a:r>
              <a:rPr lang="es-ES" b="1" dirty="0"/>
              <a:t>SpringBoot  </a:t>
            </a:r>
            <a:r>
              <a:rPr lang="es-ES" dirty="0"/>
              <a:t>(servidor)</a:t>
            </a:r>
          </a:p>
          <a:p>
            <a:endParaRPr lang="es-ES" dirty="0"/>
          </a:p>
          <a:p>
            <a:endParaRPr lang="es-ES" dirty="0"/>
          </a:p>
          <a:p>
            <a:r>
              <a:rPr lang="es-ES" b="1" dirty="0"/>
              <a:t>PostgreSQL</a:t>
            </a:r>
            <a:r>
              <a:rPr lang="es-ES" dirty="0"/>
              <a:t>  (gestión bbdd)</a:t>
            </a:r>
          </a:p>
        </p:txBody>
      </p:sp>
      <p:pic>
        <p:nvPicPr>
          <p:cNvPr id="1030" name="Picture 6" descr="Spring Boot Hello World - bgasparotto">
            <a:extLst>
              <a:ext uri="{FF2B5EF4-FFF2-40B4-BE49-F238E27FC236}">
                <a16:creationId xmlns:a16="http://schemas.microsoft.com/office/drawing/2014/main" id="{FC716F93-3584-EA63-BBA9-B3F43E160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8186" y="656677"/>
            <a:ext cx="5176744" cy="271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6EA88F78-9CF3-6F61-D453-7BB7D5AB8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8193" y="3662754"/>
            <a:ext cx="2436208" cy="243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ostgresql vertical logo - Iconos Social Media y Logos">
            <a:extLst>
              <a:ext uri="{FF2B5EF4-FFF2-40B4-BE49-F238E27FC236}">
                <a16:creationId xmlns:a16="http://schemas.microsoft.com/office/drawing/2014/main" id="{F86090EB-21FC-9D81-60A6-A2BD7C1CC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95275" y="3747214"/>
            <a:ext cx="2579669" cy="226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73325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65EB5-EF5C-BC42-2930-9CA1435F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Funcionalidades de la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6F9B5C-1244-3E6C-DEB2-5AC4B6FD9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Un componente para que se registren e inicien sesión los usuarios que fueran a entrar a la página.</a:t>
            </a:r>
          </a:p>
          <a:p>
            <a:r>
              <a:rPr lang="es-ES" dirty="0"/>
              <a:t>Un apartado donde pudiera ver su perfil y los instrumentos que tiene publicados (pudiendo editarlos </a:t>
            </a:r>
            <a:r>
              <a:rPr lang="es-ES"/>
              <a:t>y borrarlos), </a:t>
            </a:r>
            <a:r>
              <a:rPr lang="es-ES" dirty="0"/>
              <a:t>y a su vez, poder ver los pedidos que hubiera realizado. </a:t>
            </a:r>
          </a:p>
          <a:p>
            <a:r>
              <a:rPr lang="es-ES" dirty="0"/>
              <a:t>Una página principal donde aparecerán todos los instrumentos. y otras páginas donde aparecen divididos por secciones, de modo que le permita al usuario poder navegar entre los dos tipos de instrumentos que se ofrecen en la aplicación. </a:t>
            </a:r>
          </a:p>
          <a:p>
            <a:r>
              <a:rPr lang="es-ES" dirty="0"/>
              <a:t>Navegación a partir de una barra de búsqueda. </a:t>
            </a:r>
          </a:p>
          <a:p>
            <a:r>
              <a:rPr lang="es-ES" dirty="0"/>
              <a:t>Restricción del visionado de datos de los productos según el tipo de usuario que haya iniciado sesión. </a:t>
            </a:r>
          </a:p>
          <a:p>
            <a:r>
              <a:rPr lang="es-ES" dirty="0"/>
              <a:t>Posibilidad de hacer pedidos por cada uno de los instrumentos que están publicados y poder publicar nuevos instrumentos a la web, los cuales se verán luego en las parrillas de instrumentos.</a:t>
            </a:r>
          </a:p>
        </p:txBody>
      </p:sp>
    </p:spTree>
    <p:extLst>
      <p:ext uri="{BB962C8B-B14F-4D97-AF65-F5344CB8AC3E}">
        <p14:creationId xmlns:p14="http://schemas.microsoft.com/office/powerpoint/2010/main" val="243579215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5FFBE-49E3-E490-D295-98711D587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DISEÑO Base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9E0EC0-27D5-9CEC-9B4B-359377DD1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447" y="1648375"/>
            <a:ext cx="6300074" cy="452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9955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49332-BD0A-C042-058A-B8C41453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DISEÑO Base de datos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5FF76B5-D40B-EB81-B466-0A733C5C1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084" y="1628792"/>
            <a:ext cx="7203832" cy="477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5834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3018A-80BA-1A4F-13C2-7C698CAA0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CODIFICACIÓN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B9C807-FAA5-587C-384E-362F0061B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510" y="1874517"/>
            <a:ext cx="10178322" cy="1409699"/>
          </a:xfrm>
        </p:spPr>
        <p:txBody>
          <a:bodyPr/>
          <a:lstStyle/>
          <a:p>
            <a:r>
              <a:rPr lang="es-ES" dirty="0"/>
              <a:t>Uso de la aplicación mediante la compilación del servidor y del cliente.</a:t>
            </a:r>
          </a:p>
          <a:p>
            <a:r>
              <a:rPr lang="es-ES" dirty="0"/>
              <a:t>Uso de control de versiones con Git.</a:t>
            </a:r>
          </a:p>
          <a:p>
            <a:r>
              <a:rPr lang="es-ES" dirty="0"/>
              <a:t>Distribución de carpetas. BackEnd / FrontEnd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E62A09B-0232-E31F-659E-F0BFEC87B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393" y="3667130"/>
            <a:ext cx="3176935" cy="287928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7092AAF-8FCA-A192-6ED9-D6FFA03E1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198" y="3695700"/>
            <a:ext cx="3582051" cy="283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4295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CCF8B-C111-CC99-01CD-1A2AF341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Consumo de api rest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BD3279-3628-1CBE-9330-3E2CBAA22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Autenticación e inicio de sesión con Tokens para proporcionar seguridad * (endpoint POST).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CRUD para gestión de instrumentos según el usuario autenticado (endpoints POST, DELETE, PUT, GET).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CRUD para gestión de pedidos según el usuario autenticado (endpoints POST, DELETE, PUT, GET).</a:t>
            </a:r>
          </a:p>
          <a:p>
            <a:endParaRPr lang="es-ES" dirty="0"/>
          </a:p>
          <a:p>
            <a:r>
              <a:rPr lang="es-ES" dirty="0"/>
              <a:t>Peticiones HTTP al servidor desde el cliente.</a:t>
            </a:r>
          </a:p>
        </p:txBody>
      </p:sp>
    </p:spTree>
    <p:extLst>
      <p:ext uri="{BB962C8B-B14F-4D97-AF65-F5344CB8AC3E}">
        <p14:creationId xmlns:p14="http://schemas.microsoft.com/office/powerpoint/2010/main" val="370736483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1D21332B-FE15-41A6-8919-8563A89EA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96806D-DFC4-EB68-9115-773F614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875" y="4062262"/>
            <a:ext cx="8934249" cy="117041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6100" spc="800" dirty="0"/>
              <a:t>Viabilidad de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A06764-C5D3-5C14-393F-DBFBE1FDF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314" y="5715000"/>
            <a:ext cx="8045373" cy="6606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b="1" cap="all" spc="4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2061" name="Freeform 6">
            <a:extLst>
              <a:ext uri="{FF2B5EF4-FFF2-40B4-BE49-F238E27FC236}">
                <a16:creationId xmlns:a16="http://schemas.microsoft.com/office/drawing/2014/main" id="{439F6CA3-780D-4C3A-A889-C705E7E7D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pic>
        <p:nvPicPr>
          <p:cNvPr id="2050" name="Picture 2" descr="Contrato de Compraventa Internacional: Recomendaciones y Modelo.... -Global  Negotiator Blog">
            <a:extLst>
              <a:ext uri="{FF2B5EF4-FFF2-40B4-BE49-F238E27FC236}">
                <a16:creationId xmlns:a16="http://schemas.microsoft.com/office/drawing/2014/main" id="{5E1F576F-FA24-E321-5352-FB9FE681C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8542" y="941544"/>
            <a:ext cx="4974916" cy="248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3" name="Rectangle 2062">
            <a:extLst>
              <a:ext uri="{FF2B5EF4-FFF2-40B4-BE49-F238E27FC236}">
                <a16:creationId xmlns:a16="http://schemas.microsoft.com/office/drawing/2014/main" id="{E6335BA4-3C40-424B-A885-29B1007B8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11377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219</TotalTime>
  <Words>452</Words>
  <Application>Microsoft Office PowerPoint</Application>
  <PresentationFormat>Panorámica</PresentationFormat>
  <Paragraphs>45</Paragraphs>
  <Slides>10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Aptos</vt:lpstr>
      <vt:lpstr>Arial</vt:lpstr>
      <vt:lpstr>Gill Sans MT</vt:lpstr>
      <vt:lpstr>Impact</vt:lpstr>
      <vt:lpstr>Distintivo</vt:lpstr>
      <vt:lpstr>Presentación de PowerPoint</vt:lpstr>
      <vt:lpstr>¿Qué es electrichalen?</vt:lpstr>
      <vt:lpstr>Herramientas utilizadas para el proyecto</vt:lpstr>
      <vt:lpstr>Funcionalidades de la aplicación</vt:lpstr>
      <vt:lpstr>DISEÑO Base de datos</vt:lpstr>
      <vt:lpstr>DISEÑO Base de datos</vt:lpstr>
      <vt:lpstr>CODIFICACIÓN</vt:lpstr>
      <vt:lpstr>Consumo de api rest</vt:lpstr>
      <vt:lpstr>Viabilidad de Proyecto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Julio Vázquez</dc:creator>
  <cp:lastModifiedBy>Julio Vázquez</cp:lastModifiedBy>
  <cp:revision>3</cp:revision>
  <dcterms:created xsi:type="dcterms:W3CDTF">2024-06-19T09:07:50Z</dcterms:created>
  <dcterms:modified xsi:type="dcterms:W3CDTF">2024-06-19T14:44:21Z</dcterms:modified>
</cp:coreProperties>
</file>