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70" r:id="rId9"/>
    <p:sldId id="264" r:id="rId10"/>
    <p:sldId id="271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999-B061-4287-B29A-7FC5271AF7F5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8FD-AA06-4C2A-A28E-1F2E1368AAB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999-B061-4287-B29A-7FC5271AF7F5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8FD-AA06-4C2A-A28E-1F2E1368A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999-B061-4287-B29A-7FC5271AF7F5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8FD-AA06-4C2A-A28E-1F2E1368A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999-B061-4287-B29A-7FC5271AF7F5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8FD-AA06-4C2A-A28E-1F2E1368A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999-B061-4287-B29A-7FC5271AF7F5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8FD-AA06-4C2A-A28E-1F2E1368AAB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999-B061-4287-B29A-7FC5271AF7F5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8FD-AA06-4C2A-A28E-1F2E1368A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999-B061-4287-B29A-7FC5271AF7F5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8FD-AA06-4C2A-A28E-1F2E1368AAB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999-B061-4287-B29A-7FC5271AF7F5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8FD-AA06-4C2A-A28E-1F2E1368A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999-B061-4287-B29A-7FC5271AF7F5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8FD-AA06-4C2A-A28E-1F2E1368A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999-B061-4287-B29A-7FC5271AF7F5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8FD-AA06-4C2A-A28E-1F2E1368AAB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D999-B061-4287-B29A-7FC5271AF7F5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8FD-AA06-4C2A-A28E-1F2E1368AA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D82D999-B061-4287-B29A-7FC5271AF7F5}" type="datetimeFigureOut">
              <a:rPr lang="en-US" smtClean="0"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42FF8FD-AA06-4C2A-A28E-1F2E1368AA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Infeasible Paths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Systematic classification and detection of infeasible paths for accurate WCET analysis of </a:t>
            </a:r>
            <a:r>
              <a:rPr lang="en-US" sz="2800" dirty="0" err="1" smtClean="0"/>
              <a:t>Esterel</a:t>
            </a:r>
            <a:r>
              <a:rPr lang="en-US" sz="2800" dirty="0" smtClean="0"/>
              <a:t> programs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code into C and draw control flow graph.</a:t>
            </a:r>
          </a:p>
          <a:p>
            <a:r>
              <a:rPr lang="en-US" dirty="0"/>
              <a:t>Four Patterns :</a:t>
            </a:r>
          </a:p>
          <a:p>
            <a:pPr marL="0" indent="0">
              <a:buNone/>
            </a:pPr>
            <a:r>
              <a:rPr lang="en-US" dirty="0"/>
              <a:t>  1. Emit and test signals</a:t>
            </a:r>
          </a:p>
          <a:p>
            <a:pPr marL="0" indent="0">
              <a:buNone/>
            </a:pPr>
            <a:r>
              <a:rPr lang="en-US" dirty="0"/>
              <a:t>  2. Termination and preemption</a:t>
            </a:r>
          </a:p>
          <a:p>
            <a:pPr marL="0" indent="0">
              <a:buNone/>
            </a:pPr>
            <a:r>
              <a:rPr lang="en-US" dirty="0"/>
              <a:t>  3. Encoding tick transitions </a:t>
            </a:r>
          </a:p>
          <a:p>
            <a:pPr marL="0" indent="0">
              <a:buNone/>
            </a:pPr>
            <a:r>
              <a:rPr lang="en-US" dirty="0"/>
              <a:t>  4. </a:t>
            </a:r>
            <a:r>
              <a:rPr lang="en-US" dirty="0" err="1"/>
              <a:t>Sequentialization</a:t>
            </a:r>
            <a:r>
              <a:rPr lang="en-US" dirty="0"/>
              <a:t> of  concurrency </a:t>
            </a:r>
          </a:p>
          <a:p>
            <a:pPr marL="0" indent="0">
              <a:buNone/>
            </a:pPr>
            <a:r>
              <a:rPr lang="en-US" dirty="0"/>
              <a:t>      of a tick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33600"/>
            <a:ext cx="3124200" cy="434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498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Automatic Derivation of Loop Bounds and Infeasible Paths for WCET Analysis using Abstract Execution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Collector tree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Abstract extraction</a:t>
            </a:r>
          </a:p>
          <a:p>
            <a:r>
              <a:rPr lang="en-US" dirty="0" smtClean="0"/>
              <a:t>Calculate loop bounds and infeasible paths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45053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6516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Performance Validation Through Implicit </a:t>
            </a:r>
            <a:r>
              <a:rPr lang="en-US" sz="3000" dirty="0" smtClean="0"/>
              <a:t>Removal of </a:t>
            </a:r>
            <a:r>
              <a:rPr lang="en-US" sz="3000" dirty="0"/>
              <a:t>Infeasible Paths of the Behavioral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blocks proceeding the loops</a:t>
            </a:r>
          </a:p>
          <a:p>
            <a:r>
              <a:rPr lang="en-US" dirty="0"/>
              <a:t>Basic blocks inside the loop</a:t>
            </a:r>
          </a:p>
          <a:p>
            <a:r>
              <a:rPr lang="en-US" dirty="0"/>
              <a:t>Basic blocks after loop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3657600" cy="350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982" y="1600200"/>
            <a:ext cx="286729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98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Identification of Potentially Infeasible Program Paths </a:t>
            </a:r>
            <a:r>
              <a:rPr lang="en-US" sz="3200" dirty="0" smtClean="0"/>
              <a:t>by Monitoring </a:t>
            </a:r>
            <a:r>
              <a:rPr lang="en-US" sz="3200" dirty="0"/>
              <a:t>the Search for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23" y="1752600"/>
            <a:ext cx="607974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22" y="2852737"/>
            <a:ext cx="5245677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7199"/>
            <a:ext cx="5181600" cy="21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3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Automatic detection of infeasible paths in 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Consider A=5 , B=8</a:t>
            </a:r>
          </a:p>
          <a:p>
            <a:endParaRPr lang="en-US" dirty="0" smtClean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2667000"/>
            <a:ext cx="50292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2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Detecting </a:t>
            </a:r>
            <a:r>
              <a:rPr lang="en-US" sz="3600" dirty="0"/>
              <a:t>large number of infeasible paths through recognizing their patterns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Identical/complement-decision pattern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81249"/>
            <a:ext cx="2438400" cy="3944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0704"/>
            <a:ext cx="4620622" cy="358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6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b="1" dirty="0"/>
              <a:t>Mutually-Exclusive-Decision </a:t>
            </a:r>
            <a:r>
              <a:rPr lang="en-US" b="1" dirty="0" smtClean="0"/>
              <a:t>Pattern :</a:t>
            </a:r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41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3657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117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Check-then-do </a:t>
            </a:r>
            <a:r>
              <a:rPr lang="en-US" b="1" dirty="0" smtClean="0"/>
              <a:t>Pattern 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472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154382"/>
            <a:ext cx="3352800" cy="363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90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Looping-by-Flag Pattern :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46168"/>
            <a:ext cx="4724400" cy="377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49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Branch Correlation to Identify Infeasible Paths </a:t>
            </a:r>
            <a:r>
              <a:rPr lang="en-US" sz="3200" dirty="0" smtClean="0"/>
              <a:t>for </a:t>
            </a:r>
            <a:r>
              <a:rPr lang="en-US" sz="3200" dirty="0"/>
              <a:t>Anomaly </a:t>
            </a:r>
            <a:r>
              <a:rPr lang="en-US" sz="3200" dirty="0" smtClean="0"/>
              <a:t>Detection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4800600" cy="315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00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Efficient detection and Exploitation of infeasible paths for software timing analysis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472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13214"/>
            <a:ext cx="3124200" cy="85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81325"/>
            <a:ext cx="3505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7" y="4267199"/>
            <a:ext cx="3376613" cy="53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76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Detection </a:t>
            </a:r>
            <a:r>
              <a:rPr lang="en-US" sz="3200" dirty="0"/>
              <a:t>of Infeasible Paths using </a:t>
            </a:r>
            <a:r>
              <a:rPr lang="en-US" sz="3200" dirty="0" err="1"/>
              <a:t>Presburger</a:t>
            </a:r>
            <a:r>
              <a:rPr lang="en-US" sz="3200" dirty="0"/>
              <a:t>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43075"/>
            <a:ext cx="34099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28670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879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706</TotalTime>
  <Words>174</Words>
  <Application>Microsoft Office PowerPoint</Application>
  <PresentationFormat>On-screen Show (4:3)</PresentationFormat>
  <Paragraphs>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Clarity</vt:lpstr>
      <vt:lpstr>Infeasible Paths</vt:lpstr>
      <vt:lpstr>Automatic detection of infeasible paths in software testing</vt:lpstr>
      <vt:lpstr> Detecting large number of infeasible paths through recognizing their patterns </vt:lpstr>
      <vt:lpstr>PowerPoint Presentation</vt:lpstr>
      <vt:lpstr>PowerPoint Presentation</vt:lpstr>
      <vt:lpstr>PowerPoint Presentation</vt:lpstr>
      <vt:lpstr>Using Branch Correlation to Identify Infeasible Paths for Anomaly Detection</vt:lpstr>
      <vt:lpstr>Efficient detection and Exploitation of infeasible paths for software timing analysis</vt:lpstr>
      <vt:lpstr>Detection of Infeasible Paths using Presburger Arithmetic</vt:lpstr>
      <vt:lpstr>Systematic classification and detection of infeasible paths for accurate WCET analysis of Esterel programs</vt:lpstr>
      <vt:lpstr>Automatic Derivation of Loop Bounds and Infeasible Paths for WCET Analysis using Abstract Execution</vt:lpstr>
      <vt:lpstr>Performance Validation Through Implicit Removal of Infeasible Paths of the Behavioral Description</vt:lpstr>
      <vt:lpstr>Identification of Potentially Infeasible Program Paths by Monitoring the Search for Test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Gannon</dc:creator>
  <cp:lastModifiedBy>Gannon</cp:lastModifiedBy>
  <cp:revision>46</cp:revision>
  <dcterms:created xsi:type="dcterms:W3CDTF">2013-08-21T18:33:27Z</dcterms:created>
  <dcterms:modified xsi:type="dcterms:W3CDTF">2013-09-03T18:29:24Z</dcterms:modified>
</cp:coreProperties>
</file>