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F7946-393D-3E94-A32E-6A639972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B3438-9FD5-19F1-4203-D8552D5A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2" y="2202325"/>
            <a:ext cx="5583486" cy="245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81A814-31C1-F71E-8C37-A231528C476A}"/>
              </a:ext>
            </a:extLst>
          </p:cNvPr>
          <p:cNvSpPr/>
          <p:nvPr/>
        </p:nvSpPr>
        <p:spPr>
          <a:xfrm>
            <a:off x="6096000" y="2202325"/>
            <a:ext cx="5583486" cy="245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D3F4B4-AD62-79B7-60C9-E9355A9FDFEB}"/>
              </a:ext>
            </a:extLst>
          </p:cNvPr>
          <p:cNvSpPr/>
          <p:nvPr/>
        </p:nvSpPr>
        <p:spPr>
          <a:xfrm>
            <a:off x="6096000" y="2202325"/>
            <a:ext cx="5583486" cy="1863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07336-A57B-EBB6-1239-4534DDB5888C}"/>
              </a:ext>
            </a:extLst>
          </p:cNvPr>
          <p:cNvSpPr txBox="1"/>
          <p:nvPr/>
        </p:nvSpPr>
        <p:spPr>
          <a:xfrm>
            <a:off x="8454927" y="2133898"/>
            <a:ext cx="865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2448C-0F7D-98D0-827E-86CCF94FAE81}"/>
              </a:ext>
            </a:extLst>
          </p:cNvPr>
          <p:cNvSpPr txBox="1"/>
          <p:nvPr/>
        </p:nvSpPr>
        <p:spPr>
          <a:xfrm>
            <a:off x="8574815" y="3267416"/>
            <a:ext cx="865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AEFF5-3A52-37EA-38E8-8DB39B2EEA35}"/>
              </a:ext>
            </a:extLst>
          </p:cNvPr>
          <p:cNvSpPr txBox="1"/>
          <p:nvPr/>
        </p:nvSpPr>
        <p:spPr>
          <a:xfrm>
            <a:off x="6082288" y="2133898"/>
            <a:ext cx="865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Flex :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5F09A-C168-9957-36DA-B00B3A7D45B8}"/>
              </a:ext>
            </a:extLst>
          </p:cNvPr>
          <p:cNvSpPr txBox="1"/>
          <p:nvPr/>
        </p:nvSpPr>
        <p:spPr>
          <a:xfrm>
            <a:off x="6082288" y="3283632"/>
            <a:ext cx="865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Flex : 1</a:t>
            </a:r>
          </a:p>
        </p:txBody>
      </p:sp>
    </p:spTree>
    <p:extLst>
      <p:ext uri="{BB962C8B-B14F-4D97-AF65-F5344CB8AC3E}">
        <p14:creationId xmlns:p14="http://schemas.microsoft.com/office/powerpoint/2010/main" val="106683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7D20B-A8E4-9F7F-DE5D-A6B04622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663"/>
          <a:stretch/>
        </p:blipFill>
        <p:spPr>
          <a:xfrm>
            <a:off x="1031631" y="680589"/>
            <a:ext cx="10128738" cy="460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F40964-8A40-A919-6C76-D4C93231846A}"/>
              </a:ext>
            </a:extLst>
          </p:cNvPr>
          <p:cNvSpPr/>
          <p:nvPr/>
        </p:nvSpPr>
        <p:spPr>
          <a:xfrm>
            <a:off x="1031630" y="1341612"/>
            <a:ext cx="10128738" cy="4600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B6143-CF80-BAC1-601A-CD2C6B87B350}"/>
              </a:ext>
            </a:extLst>
          </p:cNvPr>
          <p:cNvSpPr/>
          <p:nvPr/>
        </p:nvSpPr>
        <p:spPr>
          <a:xfrm>
            <a:off x="1031631" y="1341613"/>
            <a:ext cx="3006839" cy="4600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469E7-5320-06AC-8E28-246EFA9A26EB}"/>
              </a:ext>
            </a:extLst>
          </p:cNvPr>
          <p:cNvSpPr/>
          <p:nvPr/>
        </p:nvSpPr>
        <p:spPr>
          <a:xfrm>
            <a:off x="8153529" y="1341612"/>
            <a:ext cx="3006839" cy="4600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1D6DC-BA25-4367-728F-606CDEEA3496}"/>
              </a:ext>
            </a:extLst>
          </p:cNvPr>
          <p:cNvSpPr/>
          <p:nvPr/>
        </p:nvSpPr>
        <p:spPr>
          <a:xfrm>
            <a:off x="4038469" y="1341612"/>
            <a:ext cx="4115060" cy="460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8B969-9B96-03B5-7309-D513F6000787}"/>
              </a:ext>
            </a:extLst>
          </p:cNvPr>
          <p:cNvSpPr txBox="1"/>
          <p:nvPr/>
        </p:nvSpPr>
        <p:spPr>
          <a:xfrm>
            <a:off x="1031629" y="1410040"/>
            <a:ext cx="130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Header-left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11821-D2F3-BBA3-B738-9F44AAB29B6D}"/>
              </a:ext>
            </a:extLst>
          </p:cNvPr>
          <p:cNvSpPr txBox="1"/>
          <p:nvPr/>
        </p:nvSpPr>
        <p:spPr>
          <a:xfrm>
            <a:off x="10002043" y="1410041"/>
            <a:ext cx="130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Header-right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AC4B0-FAF3-760E-927A-1DCAC2CC37EB}"/>
              </a:ext>
            </a:extLst>
          </p:cNvPr>
          <p:cNvSpPr txBox="1"/>
          <p:nvPr/>
        </p:nvSpPr>
        <p:spPr>
          <a:xfrm>
            <a:off x="5441837" y="1378310"/>
            <a:ext cx="130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Navigation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FCA88-95C4-D4E0-770F-20D6A293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86" t="10336" r="23590"/>
          <a:stretch/>
        </p:blipFill>
        <p:spPr>
          <a:xfrm>
            <a:off x="644322" y="2186930"/>
            <a:ext cx="5451677" cy="3990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265F6A-7DC0-99A0-7CD5-C1E45E3FDB50}"/>
              </a:ext>
            </a:extLst>
          </p:cNvPr>
          <p:cNvSpPr/>
          <p:nvPr/>
        </p:nvSpPr>
        <p:spPr>
          <a:xfrm>
            <a:off x="6309360" y="2128996"/>
            <a:ext cx="5410200" cy="410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F463B-7138-6B89-8788-BA721ADB9878}"/>
              </a:ext>
            </a:extLst>
          </p:cNvPr>
          <p:cNvSpPr/>
          <p:nvPr/>
        </p:nvSpPr>
        <p:spPr>
          <a:xfrm>
            <a:off x="6309360" y="2128996"/>
            <a:ext cx="5410200" cy="13000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A1FEA-D3EB-6400-AABD-103A73143F75}"/>
              </a:ext>
            </a:extLst>
          </p:cNvPr>
          <p:cNvSpPr txBox="1"/>
          <p:nvPr/>
        </p:nvSpPr>
        <p:spPr>
          <a:xfrm>
            <a:off x="8360297" y="2594332"/>
            <a:ext cx="13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Main-Title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FA2FB-6A91-ED89-3F9B-563385C2B8A8}"/>
              </a:ext>
            </a:extLst>
          </p:cNvPr>
          <p:cNvSpPr txBox="1"/>
          <p:nvPr/>
        </p:nvSpPr>
        <p:spPr>
          <a:xfrm>
            <a:off x="8416045" y="4647506"/>
            <a:ext cx="15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50C8-E5BC-CBDD-9668-7E405B08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EBD611-5AF0-2429-81CD-115F0D41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86" t="40984" r="23590"/>
          <a:stretch/>
        </p:blipFill>
        <p:spPr>
          <a:xfrm>
            <a:off x="598603" y="360549"/>
            <a:ext cx="6369031" cy="3068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F24262-88A9-ACDA-2CD3-E43EDA7527AE}"/>
              </a:ext>
            </a:extLst>
          </p:cNvPr>
          <p:cNvSpPr/>
          <p:nvPr/>
        </p:nvSpPr>
        <p:spPr>
          <a:xfrm>
            <a:off x="4881654" y="3541786"/>
            <a:ext cx="6369031" cy="3068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00FEF6-9C0A-1496-26E9-67F2E6A83BB4}"/>
              </a:ext>
            </a:extLst>
          </p:cNvPr>
          <p:cNvSpPr/>
          <p:nvPr/>
        </p:nvSpPr>
        <p:spPr>
          <a:xfrm>
            <a:off x="4881654" y="3541786"/>
            <a:ext cx="2085980" cy="30684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22D1A-8C8F-44EE-360B-555C2A13F655}"/>
              </a:ext>
            </a:extLst>
          </p:cNvPr>
          <p:cNvSpPr txBox="1"/>
          <p:nvPr/>
        </p:nvSpPr>
        <p:spPr>
          <a:xfrm>
            <a:off x="5441837" y="4891345"/>
            <a:ext cx="13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SideBar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994F3-6629-3595-ED9D-02F17AC675CE}"/>
              </a:ext>
            </a:extLst>
          </p:cNvPr>
          <p:cNvSpPr txBox="1"/>
          <p:nvPr/>
        </p:nvSpPr>
        <p:spPr>
          <a:xfrm>
            <a:off x="8482388" y="4891345"/>
            <a:ext cx="191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Primary-content</a:t>
            </a:r>
          </a:p>
        </p:txBody>
      </p:sp>
    </p:spTree>
    <p:extLst>
      <p:ext uri="{BB962C8B-B14F-4D97-AF65-F5344CB8AC3E}">
        <p14:creationId xmlns:p14="http://schemas.microsoft.com/office/powerpoint/2010/main" val="327105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Khy Pichsereyvathanak</cp:lastModifiedBy>
  <cp:revision>2</cp:revision>
  <dcterms:created xsi:type="dcterms:W3CDTF">2024-08-04T11:27:57Z</dcterms:created>
  <dcterms:modified xsi:type="dcterms:W3CDTF">2024-11-07T16:46:09Z</dcterms:modified>
</cp:coreProperties>
</file>