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7E8D5-8C99-B744-A4D3-3AF9533D9DDF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BF26-4BAF-6B44-95D8-942D88F8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5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7E8D5-8C99-B744-A4D3-3AF9533D9DDF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BF26-4BAF-6B44-95D8-942D88F8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0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7E8D5-8C99-B744-A4D3-3AF9533D9DDF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BF26-4BAF-6B44-95D8-942D88F8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7E8D5-8C99-B744-A4D3-3AF9533D9DDF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BF26-4BAF-6B44-95D8-942D88F8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2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7E8D5-8C99-B744-A4D3-3AF9533D9DDF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BF26-4BAF-6B44-95D8-942D88F8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7E8D5-8C99-B744-A4D3-3AF9533D9DDF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BF26-4BAF-6B44-95D8-942D88F8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0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7E8D5-8C99-B744-A4D3-3AF9533D9DDF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BF26-4BAF-6B44-95D8-942D88F8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8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7E8D5-8C99-B744-A4D3-3AF9533D9DDF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BF26-4BAF-6B44-95D8-942D88F8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6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7E8D5-8C99-B744-A4D3-3AF9533D9DDF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BF26-4BAF-6B44-95D8-942D88F8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7E8D5-8C99-B744-A4D3-3AF9533D9DDF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BF26-4BAF-6B44-95D8-942D88F8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5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7E8D5-8C99-B744-A4D3-3AF9533D9DDF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BF26-4BAF-6B44-95D8-942D88F8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7E8D5-8C99-B744-A4D3-3AF9533D9DDF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4BF26-4BAF-6B44-95D8-942D88F8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13314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/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/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UE 219 – Mini </a:t>
            </a:r>
            <a:r>
              <a:rPr lang="en-US" b="1" dirty="0" err="1" smtClean="0">
                <a:solidFill>
                  <a:schemeClr val="tx2"/>
                </a:solidFill>
              </a:rPr>
              <a:t>projet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Groupe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err="1" smtClean="0"/>
              <a:t>Agence</a:t>
            </a:r>
            <a:r>
              <a:rPr lang="en-US" dirty="0" smtClean="0"/>
              <a:t> </a:t>
            </a:r>
            <a:r>
              <a:rPr lang="en-US" dirty="0" err="1" smtClean="0"/>
              <a:t>immobilière</a:t>
            </a:r>
            <a:endParaRPr lang="en-US" dirty="0"/>
          </a:p>
        </p:txBody>
      </p:sp>
      <p:pic>
        <p:nvPicPr>
          <p:cNvPr id="4" name="Picture 3" descr="Buying-or-Selling-a-House-Spartansburg-SC-Blue-Sk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161" y="145144"/>
            <a:ext cx="3176256" cy="286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1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Objectif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Une</a:t>
            </a:r>
            <a:r>
              <a:rPr lang="en-US" dirty="0" smtClean="0"/>
              <a:t> interface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laquelle</a:t>
            </a:r>
            <a:r>
              <a:rPr lang="en-US" dirty="0" smtClean="0"/>
              <a:t> un </a:t>
            </a:r>
            <a:r>
              <a:rPr lang="en-US" dirty="0" err="1" smtClean="0"/>
              <a:t>utilisateur</a:t>
            </a:r>
            <a:r>
              <a:rPr lang="en-US" dirty="0" smtClean="0"/>
              <a:t> </a:t>
            </a:r>
            <a:r>
              <a:rPr lang="en-US" dirty="0" err="1" smtClean="0"/>
              <a:t>puisse</a:t>
            </a:r>
            <a:r>
              <a:rPr lang="en-US" dirty="0" smtClean="0"/>
              <a:t> </a:t>
            </a:r>
            <a:r>
              <a:rPr lang="en-US" dirty="0" err="1" smtClean="0"/>
              <a:t>s’enregistrer</a:t>
            </a:r>
            <a:r>
              <a:rPr lang="en-US" dirty="0" smtClean="0"/>
              <a:t> pour :</a:t>
            </a:r>
          </a:p>
          <a:p>
            <a:pPr marL="514350" indent="-514350">
              <a:buAutoNum type="arabicPeriod"/>
            </a:pPr>
            <a:r>
              <a:rPr lang="en-US" dirty="0" err="1"/>
              <a:t>A</a:t>
            </a:r>
            <a:r>
              <a:rPr lang="en-US" dirty="0" err="1" smtClean="0"/>
              <a:t>ccéder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des </a:t>
            </a:r>
            <a:r>
              <a:rPr lang="en-US" dirty="0" err="1" smtClean="0"/>
              <a:t>annonces</a:t>
            </a:r>
            <a:r>
              <a:rPr lang="en-US" dirty="0" smtClean="0"/>
              <a:t> </a:t>
            </a:r>
            <a:r>
              <a:rPr lang="en-US" dirty="0" err="1" smtClean="0"/>
              <a:t>immobilières</a:t>
            </a:r>
            <a:r>
              <a:rPr lang="en-US" dirty="0" smtClean="0"/>
              <a:t> </a:t>
            </a:r>
          </a:p>
          <a:p>
            <a:pPr marL="514350" indent="-514350">
              <a:buAutoNum type="arabicPeriod"/>
            </a:pPr>
            <a:r>
              <a:rPr lang="en-US" dirty="0" smtClean="0"/>
              <a:t>Poster des </a:t>
            </a:r>
            <a:r>
              <a:rPr lang="en-US" dirty="0" err="1" smtClean="0"/>
              <a:t>annonces</a:t>
            </a:r>
            <a:endParaRPr lang="en-US" dirty="0"/>
          </a:p>
        </p:txBody>
      </p:sp>
      <p:pic>
        <p:nvPicPr>
          <p:cNvPr id="4" name="Picture 3" descr="troubleshooting-targ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6" y="5203372"/>
            <a:ext cx="1741714" cy="165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2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1F497D"/>
                </a:solidFill>
              </a:rPr>
              <a:t>Fonctionnement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err="1" smtClean="0">
                <a:solidFill>
                  <a:srgbClr val="1F497D"/>
                </a:solidFill>
              </a:rPr>
              <a:t>général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Utilisation</a:t>
            </a:r>
            <a:r>
              <a:rPr lang="en-US" dirty="0" smtClean="0"/>
              <a:t> de </a:t>
            </a:r>
            <a:r>
              <a:rPr lang="en-US" dirty="0" err="1" smtClean="0"/>
              <a:t>GitHub</a:t>
            </a:r>
            <a:r>
              <a:rPr lang="en-US" dirty="0" smtClean="0"/>
              <a:t> et de Bootstrap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 Gain de temps </a:t>
            </a:r>
            <a:r>
              <a:rPr lang="en-US" dirty="0" err="1" smtClean="0"/>
              <a:t>sur</a:t>
            </a:r>
            <a:r>
              <a:rPr lang="en-US" dirty="0" smtClean="0"/>
              <a:t> la </a:t>
            </a:r>
            <a:r>
              <a:rPr lang="en-US" dirty="0" err="1" smtClean="0"/>
              <a:t>gestion</a:t>
            </a:r>
            <a:r>
              <a:rPr lang="en-US" dirty="0" smtClean="0"/>
              <a:t> du travail en </a:t>
            </a:r>
            <a:r>
              <a:rPr lang="en-US" dirty="0" err="1" smtClean="0"/>
              <a:t>groupe</a:t>
            </a:r>
            <a:endParaRPr lang="en-US" dirty="0" smtClean="0"/>
          </a:p>
          <a:p>
            <a:pPr>
              <a:buFont typeface="Symbol" charset="0"/>
              <a:buChar char=""/>
            </a:pPr>
            <a:r>
              <a:rPr lang="en-US" dirty="0" smtClean="0"/>
              <a:t> Gain de temps </a:t>
            </a:r>
            <a:r>
              <a:rPr lang="en-US" dirty="0" err="1" smtClean="0"/>
              <a:t>sur</a:t>
            </a:r>
            <a:r>
              <a:rPr lang="en-US" dirty="0" smtClean="0"/>
              <a:t> le </a:t>
            </a:r>
            <a:r>
              <a:rPr lang="en-US" dirty="0" err="1" smtClean="0"/>
              <a:t>développement</a:t>
            </a:r>
            <a:r>
              <a:rPr lang="en-US" dirty="0" smtClean="0"/>
              <a:t> des pages </a:t>
            </a:r>
            <a:r>
              <a:rPr lang="en-US" dirty="0" err="1" smtClean="0"/>
              <a:t>d’interface</a:t>
            </a:r>
            <a:r>
              <a:rPr lang="en-US" dirty="0" smtClean="0"/>
              <a:t> (CSS et JS)</a:t>
            </a:r>
            <a:endParaRPr lang="en-US" dirty="0"/>
          </a:p>
        </p:txBody>
      </p:sp>
      <p:pic>
        <p:nvPicPr>
          <p:cNvPr id="4" name="Picture 3" descr="github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28" y="4776106"/>
            <a:ext cx="2694215" cy="1796143"/>
          </a:xfrm>
          <a:prstGeom prst="rect">
            <a:avLst/>
          </a:prstGeom>
        </p:spPr>
      </p:pic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43" y="4776106"/>
            <a:ext cx="2160814" cy="180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9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Arborescence des </a:t>
            </a:r>
            <a:r>
              <a:rPr lang="en-US" dirty="0" err="1" smtClean="0">
                <a:solidFill>
                  <a:srgbClr val="1F497D"/>
                </a:solidFill>
              </a:rPr>
              <a:t>fichiers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Fichier</a:t>
            </a:r>
            <a:r>
              <a:rPr lang="en-US" b="1" dirty="0" smtClean="0"/>
              <a:t> “</a:t>
            </a:r>
            <a:r>
              <a:rPr lang="en-US" b="1" dirty="0" err="1" smtClean="0"/>
              <a:t>vues</a:t>
            </a:r>
            <a:r>
              <a:rPr lang="en-US" b="1" dirty="0" smtClean="0"/>
              <a:t>”</a:t>
            </a:r>
            <a:r>
              <a:rPr lang="en-US" dirty="0" smtClean="0"/>
              <a:t>: </a:t>
            </a:r>
            <a:r>
              <a:rPr lang="en-US" dirty="0" err="1" smtClean="0"/>
              <a:t>contient</a:t>
            </a:r>
            <a:r>
              <a:rPr lang="en-US" dirty="0" smtClean="0"/>
              <a:t> les pages </a:t>
            </a:r>
            <a:r>
              <a:rPr lang="en-US" dirty="0" err="1" smtClean="0"/>
              <a:t>d’interface</a:t>
            </a:r>
            <a:r>
              <a:rPr lang="en-US" dirty="0" smtClean="0"/>
              <a:t> </a:t>
            </a:r>
            <a:r>
              <a:rPr lang="en-US" dirty="0" err="1" smtClean="0"/>
              <a:t>visibles</a:t>
            </a:r>
            <a:r>
              <a:rPr lang="en-US" dirty="0" smtClean="0"/>
              <a:t> par </a:t>
            </a:r>
            <a:r>
              <a:rPr lang="en-US" dirty="0" err="1" smtClean="0"/>
              <a:t>l’utilisateur</a:t>
            </a:r>
            <a:endParaRPr lang="en-US" dirty="0" smtClean="0"/>
          </a:p>
          <a:p>
            <a:r>
              <a:rPr lang="en-US" b="1" dirty="0" err="1" smtClean="0"/>
              <a:t>Fichier</a:t>
            </a:r>
            <a:r>
              <a:rPr lang="en-US" b="1" dirty="0" smtClean="0"/>
              <a:t> “lib” </a:t>
            </a:r>
            <a:r>
              <a:rPr lang="en-US" dirty="0" smtClean="0"/>
              <a:t>: </a:t>
            </a:r>
            <a:r>
              <a:rPr lang="en-US" dirty="0" err="1" smtClean="0"/>
              <a:t>contient</a:t>
            </a:r>
            <a:r>
              <a:rPr lang="en-US" dirty="0" smtClean="0"/>
              <a:t> les </a:t>
            </a:r>
            <a:r>
              <a:rPr lang="en-US" dirty="0" err="1" smtClean="0"/>
              <a:t>fichiers</a:t>
            </a:r>
            <a:r>
              <a:rPr lang="en-US" dirty="0" smtClean="0"/>
              <a:t> </a:t>
            </a:r>
            <a:r>
              <a:rPr lang="en-US" dirty="0" err="1" smtClean="0"/>
              <a:t>externes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b="1" dirty="0" err="1" smtClean="0"/>
              <a:t>Fichiers</a:t>
            </a:r>
            <a:r>
              <a:rPr lang="en-US" b="1" dirty="0" smtClean="0"/>
              <a:t> “</a:t>
            </a:r>
            <a:r>
              <a:rPr lang="en-US" b="1" dirty="0" err="1" smtClean="0"/>
              <a:t>js</a:t>
            </a:r>
            <a:r>
              <a:rPr lang="en-US" b="1" dirty="0" smtClean="0"/>
              <a:t>” </a:t>
            </a:r>
            <a:r>
              <a:rPr lang="en-US" dirty="0" smtClean="0"/>
              <a:t>: </a:t>
            </a:r>
            <a:r>
              <a:rPr lang="en-US" dirty="0" err="1" smtClean="0"/>
              <a:t>contient</a:t>
            </a:r>
            <a:r>
              <a:rPr lang="en-US" dirty="0" smtClean="0"/>
              <a:t> les </a:t>
            </a:r>
            <a:r>
              <a:rPr lang="en-US" dirty="0" err="1" smtClean="0"/>
              <a:t>fichiers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génrés</a:t>
            </a:r>
            <a:r>
              <a:rPr lang="en-US" dirty="0" smtClean="0"/>
              <a:t> par </a:t>
            </a:r>
            <a:r>
              <a:rPr lang="en-US" dirty="0" err="1" smtClean="0"/>
              <a:t>Boostrap</a:t>
            </a:r>
            <a:endParaRPr lang="en-US" dirty="0" smtClean="0"/>
          </a:p>
          <a:p>
            <a:r>
              <a:rPr lang="en-US" b="1" dirty="0" err="1" smtClean="0"/>
              <a:t>Fichiers</a:t>
            </a:r>
            <a:r>
              <a:rPr lang="en-US" b="1" dirty="0" smtClean="0"/>
              <a:t> “</a:t>
            </a:r>
            <a:r>
              <a:rPr lang="en-US" b="1" dirty="0" err="1" smtClean="0"/>
              <a:t>css</a:t>
            </a:r>
            <a:r>
              <a:rPr lang="en-US" b="1" dirty="0" smtClean="0"/>
              <a:t>”</a:t>
            </a:r>
            <a:r>
              <a:rPr lang="en-US" dirty="0" smtClean="0"/>
              <a:t>: </a:t>
            </a:r>
            <a:r>
              <a:rPr lang="en-US" dirty="0" err="1" smtClean="0"/>
              <a:t>contient</a:t>
            </a:r>
            <a:r>
              <a:rPr lang="en-US" dirty="0" smtClean="0"/>
              <a:t> les </a:t>
            </a:r>
            <a:r>
              <a:rPr lang="en-US" dirty="0" err="1" smtClean="0"/>
              <a:t>fichiers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générés</a:t>
            </a:r>
            <a:r>
              <a:rPr lang="en-US" dirty="0" smtClean="0"/>
              <a:t> par </a:t>
            </a:r>
            <a:r>
              <a:rPr lang="en-US" dirty="0" err="1" smtClean="0"/>
              <a:t>Boostrap</a:t>
            </a:r>
            <a:endParaRPr lang="en-US" dirty="0"/>
          </a:p>
        </p:txBody>
      </p:sp>
      <p:pic>
        <p:nvPicPr>
          <p:cNvPr id="4" name="Picture 3" descr="fichier-prospection-9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428" y="5515428"/>
            <a:ext cx="1342571" cy="134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8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Avancée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/>
          </a:p>
        </p:txBody>
      </p:sp>
      <p:pic>
        <p:nvPicPr>
          <p:cNvPr id="3" name="Picture 2" descr="Screen Shot 2017-11-26 at 21.17.2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7" r="16600"/>
          <a:stretch/>
        </p:blipFill>
        <p:spPr>
          <a:xfrm>
            <a:off x="5348514" y="1796141"/>
            <a:ext cx="2833645" cy="2584869"/>
          </a:xfrm>
          <a:prstGeom prst="rect">
            <a:avLst/>
          </a:prstGeom>
        </p:spPr>
      </p:pic>
      <p:pic>
        <p:nvPicPr>
          <p:cNvPr id="4" name="Picture 3" descr="Screen Shot 2017-11-26 at 21.17.4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7" r="10083"/>
          <a:stretch/>
        </p:blipFill>
        <p:spPr>
          <a:xfrm>
            <a:off x="983343" y="1796142"/>
            <a:ext cx="2844800" cy="2584868"/>
          </a:xfrm>
          <a:prstGeom prst="rect">
            <a:avLst/>
          </a:prstGeom>
        </p:spPr>
      </p:pic>
      <p:pic>
        <p:nvPicPr>
          <p:cNvPr id="5" name="Picture 4" descr="Screen Shot 2017-11-26 at 22.42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0" y="5038655"/>
            <a:ext cx="8182159" cy="112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9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112</Words>
  <Application>Microsoft Macintosh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 UE 219 – Mini projet</vt:lpstr>
      <vt:lpstr>Objectif du projet</vt:lpstr>
      <vt:lpstr>Fonctionnement général</vt:lpstr>
      <vt:lpstr>Arborescence des fichiers</vt:lpstr>
      <vt:lpstr>Avancée du projet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 219 – Mini projet</dc:title>
  <dc:creator>pauline</dc:creator>
  <cp:lastModifiedBy>pauline</cp:lastModifiedBy>
  <cp:revision>4</cp:revision>
  <dcterms:created xsi:type="dcterms:W3CDTF">2017-11-26T13:00:55Z</dcterms:created>
  <dcterms:modified xsi:type="dcterms:W3CDTF">2017-11-26T14:44:36Z</dcterms:modified>
</cp:coreProperties>
</file>