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1" r:id="rId2"/>
    <p:sldId id="256" r:id="rId3"/>
    <p:sldId id="332" r:id="rId4"/>
    <p:sldId id="333" r:id="rId5"/>
    <p:sldId id="334" r:id="rId6"/>
    <p:sldId id="335" r:id="rId7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1"/>
    <p:restoredTop sz="94643"/>
  </p:normalViewPr>
  <p:slideViewPr>
    <p:cSldViewPr snapToGrid="0">
      <p:cViewPr varScale="1">
        <p:scale>
          <a:sx n="62" d="100"/>
          <a:sy n="62" d="100"/>
        </p:scale>
        <p:origin x="3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2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1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91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8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7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94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7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18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3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277F3-91A1-EC4F-9271-135B8D3188C7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89F00-0FE1-4340-841B-31F0BDD988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4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3151E599-F953-3A40-B299-26F77F8DF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48346"/>
            <a:ext cx="6857999" cy="145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58E64-66B9-20EC-8D89-D86858D3D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377782"/>
            <a:ext cx="5143500" cy="519054"/>
          </a:xfrm>
        </p:spPr>
        <p:txBody>
          <a:bodyPr>
            <a:normAutofit fontScale="90000"/>
          </a:bodyPr>
          <a:lstStyle/>
          <a:p>
            <a:r>
              <a:rPr lang="fr-FR" dirty="0"/>
              <a:t>API - </a:t>
            </a:r>
            <a:r>
              <a:rPr lang="fr-FR" dirty="0" err="1"/>
              <a:t>Rest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D8D6FC-7FF9-050F-AAC4-97680F71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896836"/>
            <a:ext cx="5143500" cy="326571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Introduction – Short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2A6800-E89B-0FB6-7C5F-1D84E3A2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5" y="1186304"/>
            <a:ext cx="6463145" cy="1297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5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F2FBBC2-81D8-A09E-4325-58B11845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2" y="-1496290"/>
            <a:ext cx="6438115" cy="1394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BA66E6-423F-706D-C38E-047958B55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27" y="-1802863"/>
            <a:ext cx="6463145" cy="139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74A0FDE-2EA6-7A51-22C0-5599D887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6" y="-2334493"/>
            <a:ext cx="6679870" cy="1446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3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9A5D78A-DF69-13B7-DFFB-1CFA3DF0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15" y="-2036618"/>
            <a:ext cx="6292770" cy="1362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366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715</TotalTime>
  <Words>6</Words>
  <Application>Microsoft Macintosh PowerPoint</Application>
  <PresentationFormat>Grand écran</PresentationFormat>
  <Paragraphs>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API - Rest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4 Foundation</dc:title>
  <dc:creator>Jean-Baptiste pichereau</dc:creator>
  <cp:lastModifiedBy>Jean-Baptiste pichereau</cp:lastModifiedBy>
  <cp:revision>85</cp:revision>
  <dcterms:created xsi:type="dcterms:W3CDTF">2025-06-28T09:25:28Z</dcterms:created>
  <dcterms:modified xsi:type="dcterms:W3CDTF">2025-07-01T17:03:32Z</dcterms:modified>
</cp:coreProperties>
</file>