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4" r:id="rId5"/>
    <p:sldId id="265" r:id="rId6"/>
    <p:sldId id="318" r:id="rId7"/>
    <p:sldId id="266" r:id="rId8"/>
    <p:sldId id="259" r:id="rId9"/>
    <p:sldId id="260" r:id="rId10"/>
    <p:sldId id="267" r:id="rId11"/>
    <p:sldId id="276" r:id="rId12"/>
    <p:sldId id="277" r:id="rId13"/>
    <p:sldId id="282" r:id="rId14"/>
    <p:sldId id="281" r:id="rId15"/>
    <p:sldId id="280" r:id="rId16"/>
    <p:sldId id="278" r:id="rId17"/>
    <p:sldId id="279" r:id="rId18"/>
    <p:sldId id="286" r:id="rId19"/>
    <p:sldId id="285" r:id="rId20"/>
    <p:sldId id="284" r:id="rId21"/>
    <p:sldId id="283" r:id="rId22"/>
    <p:sldId id="288" r:id="rId23"/>
    <p:sldId id="287" r:id="rId24"/>
    <p:sldId id="275" r:id="rId25"/>
    <p:sldId id="294" r:id="rId26"/>
    <p:sldId id="311" r:id="rId27"/>
    <p:sldId id="313" r:id="rId28"/>
    <p:sldId id="312" r:id="rId29"/>
    <p:sldId id="317" r:id="rId30"/>
    <p:sldId id="316" r:id="rId31"/>
    <p:sldId id="315" r:id="rId32"/>
    <p:sldId id="293" r:id="rId33"/>
    <p:sldId id="292" r:id="rId34"/>
    <p:sldId id="291" r:id="rId35"/>
    <p:sldId id="290" r:id="rId36"/>
    <p:sldId id="295" r:id="rId37"/>
    <p:sldId id="299" r:id="rId38"/>
    <p:sldId id="301" r:id="rId39"/>
    <p:sldId id="302" r:id="rId40"/>
    <p:sldId id="303" r:id="rId41"/>
    <p:sldId id="300" r:id="rId42"/>
    <p:sldId id="304" r:id="rId43"/>
    <p:sldId id="305" r:id="rId44"/>
    <p:sldId id="306" r:id="rId45"/>
    <p:sldId id="307" r:id="rId46"/>
    <p:sldId id="310" r:id="rId47"/>
    <p:sldId id="309" r:id="rId48"/>
    <p:sldId id="308" r:id="rId49"/>
    <p:sldId id="269" r:id="rId50"/>
    <p:sldId id="270" r:id="rId51"/>
    <p:sldId id="271" r:id="rId52"/>
    <p:sldId id="261" r:id="rId53"/>
    <p:sldId id="268" r:id="rId54"/>
    <p:sldId id="262" r:id="rId55"/>
    <p:sldId id="25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A9A43BA-D7A3-4D4E-8B28-1D77D0CC3BC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8C95892-CF01-43A4-9279-EE9BE44C31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2819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Group 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Mann – 19csu174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Shubham – 19csu304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Siddharth – 19csu307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Tanishqa – 19csu319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Tushar – 19csu323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Udit – 19csu327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172200" cy="2743200"/>
          </a:xfrm>
        </p:spPr>
        <p:txBody>
          <a:bodyPr>
            <a:normAutofit/>
          </a:bodyPr>
          <a:lstStyle/>
          <a:p>
            <a:r>
              <a:rPr lang="en-IN" sz="6000" b="1" dirty="0"/>
              <a:t>Medical </a:t>
            </a:r>
            <a:r>
              <a:rPr lang="en-IN" sz="6000" b="1" dirty="0" smtClean="0"/>
              <a:t>Assistant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9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58201" cy="4910329"/>
          </a:xfrm>
        </p:spPr>
        <p:txBody>
          <a:bodyPr>
            <a:normAutofit/>
          </a:bodyPr>
          <a:lstStyle/>
          <a:p>
            <a:r>
              <a:rPr lang="en-US" sz="2800" dirty="0"/>
              <a:t>Database </a:t>
            </a:r>
          </a:p>
          <a:p>
            <a:pPr marL="45720" indent="0">
              <a:buNone/>
            </a:pPr>
            <a:r>
              <a:rPr lang="en-US" sz="2200" i="1" dirty="0"/>
              <a:t>         </a:t>
            </a:r>
            <a:r>
              <a:rPr lang="en-US" sz="2200" i="1" dirty="0" smtClean="0"/>
              <a:t>This </a:t>
            </a:r>
            <a:r>
              <a:rPr lang="en-US" sz="2200" i="1" dirty="0"/>
              <a:t>folder contains medicaldatabase.csv file</a:t>
            </a:r>
            <a:r>
              <a:rPr lang="en-US" sz="2200" i="1" dirty="0" smtClean="0"/>
              <a:t>.</a:t>
            </a:r>
            <a:endParaRPr lang="en-US" sz="2200" dirty="0" smtClean="0"/>
          </a:p>
          <a:p>
            <a:r>
              <a:rPr lang="en-US" sz="2800" dirty="0" smtClean="0"/>
              <a:t>Libs</a:t>
            </a:r>
            <a:endParaRPr lang="en-US" sz="2800" dirty="0"/>
          </a:p>
          <a:p>
            <a:pPr marL="45720" indent="0">
              <a:buNone/>
            </a:pPr>
            <a:r>
              <a:rPr lang="en-US" i="1" dirty="0" smtClean="0"/>
              <a:t>         This </a:t>
            </a:r>
            <a:r>
              <a:rPr lang="en-US" i="1" dirty="0"/>
              <a:t>folder contains Opencsv-2.2.jar file.</a:t>
            </a:r>
          </a:p>
          <a:p>
            <a:r>
              <a:rPr lang="en-US" sz="2800" dirty="0" err="1"/>
              <a:t>Src</a:t>
            </a:r>
            <a:endParaRPr lang="en-US" sz="2800" dirty="0"/>
          </a:p>
          <a:p>
            <a:pPr marL="45720" indent="0">
              <a:buNone/>
            </a:pPr>
            <a:r>
              <a:rPr lang="en-US" i="1" dirty="0" smtClean="0"/>
              <a:t>         This </a:t>
            </a:r>
            <a:r>
              <a:rPr lang="en-US" i="1" dirty="0"/>
              <a:t>folder should contain different packages and source files based on their actions.</a:t>
            </a:r>
          </a:p>
          <a:p>
            <a:r>
              <a:rPr lang="en-US" sz="2800" dirty="0"/>
              <a:t>Text Files</a:t>
            </a:r>
          </a:p>
          <a:p>
            <a:pPr marL="45720" indent="0">
              <a:buNone/>
            </a:pPr>
            <a:r>
              <a:rPr lang="en-US" i="1" dirty="0" smtClean="0"/>
              <a:t>         This </a:t>
            </a:r>
            <a:r>
              <a:rPr lang="en-US" i="1" dirty="0"/>
              <a:t>folder contains diseases.txt and symptoms.txt files</a:t>
            </a:r>
          </a:p>
          <a:p>
            <a:r>
              <a:rPr lang="en-US" sz="2800" dirty="0"/>
              <a:t>Au</a:t>
            </a:r>
          </a:p>
          <a:p>
            <a:pPr marL="45720" indent="0">
              <a:buNone/>
            </a:pPr>
            <a:r>
              <a:rPr lang="en-US" i="1" dirty="0" smtClean="0"/>
              <a:t>         This </a:t>
            </a:r>
            <a:r>
              <a:rPr lang="en-US" i="1" dirty="0"/>
              <a:t>folder contains jar file which opens </a:t>
            </a:r>
            <a:r>
              <a:rPr lang="en-US" i="1" dirty="0" err="1"/>
              <a:t>csv</a:t>
            </a:r>
            <a:r>
              <a:rPr lang="en-US" i="1" dirty="0"/>
              <a:t> file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the project 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407893" cy="369112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EmptyFileNameException</a:t>
            </a:r>
            <a:endParaRPr lang="en-US" sz="2800" dirty="0" smtClean="0"/>
          </a:p>
          <a:p>
            <a:r>
              <a:rPr lang="en-US" sz="2800" dirty="0" err="1" smtClean="0"/>
              <a:t>FileLengthException</a:t>
            </a:r>
            <a:endParaRPr lang="en-US" sz="2800" dirty="0" smtClean="0"/>
          </a:p>
          <a:p>
            <a:r>
              <a:rPr lang="en-US" sz="2800" dirty="0" err="1" smtClean="0"/>
              <a:t>InvalidExtensionException</a:t>
            </a:r>
            <a:endParaRPr lang="en-US" sz="2800" dirty="0" smtClean="0"/>
          </a:p>
          <a:p>
            <a:r>
              <a:rPr lang="en-US" sz="2800" dirty="0" err="1" smtClean="0"/>
              <a:t>MissingExtensionException</a:t>
            </a:r>
            <a:endParaRPr lang="en-US" sz="2800" dirty="0" smtClean="0"/>
          </a:p>
          <a:p>
            <a:r>
              <a:rPr lang="en-US" sz="2800" dirty="0" err="1" smtClean="0"/>
              <a:t>UnrecognizedSymptomException</a:t>
            </a:r>
            <a:endParaRPr lang="en-US" sz="2800" dirty="0" smtClean="0"/>
          </a:p>
          <a:p>
            <a:r>
              <a:rPr lang="en-US" sz="2800" dirty="0" err="1"/>
              <a:t>UnrecognizedDiseaseException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Exceptions created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9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66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to check whether the file is empty or not.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EmptyFileNameException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EmptyFileNameException</a:t>
            </a:r>
            <a:r>
              <a:rPr lang="en-US" sz="2000" dirty="0"/>
              <a:t> extends Exception {</a:t>
            </a:r>
          </a:p>
          <a:p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EmptyFileNameException</a:t>
            </a:r>
            <a:r>
              <a:rPr lang="en-US" sz="2000" dirty="0"/>
              <a:t>(String s ) {       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    super(s);       </a:t>
            </a:r>
          </a:p>
          <a:p>
            <a:endParaRPr lang="en-US" sz="2000" dirty="0"/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0729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limiting the character length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FileLengthException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FileLengthException</a:t>
            </a:r>
            <a:r>
              <a:rPr lang="en-US" sz="2000" dirty="0"/>
              <a:t> extends Exception</a:t>
            </a:r>
            <a:r>
              <a:rPr lang="en-US" sz="2000" dirty="0" smtClean="0"/>
              <a:t>{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FileLengthException</a:t>
            </a:r>
            <a:r>
              <a:rPr lang="en-US" sz="2000" dirty="0"/>
              <a:t>(String s</a:t>
            </a:r>
            <a:r>
              <a:rPr lang="en-US" sz="2000" dirty="0" smtClean="0"/>
              <a:t>){</a:t>
            </a:r>
          </a:p>
          <a:p>
            <a:endParaRPr lang="en-US" sz="2000" dirty="0"/>
          </a:p>
          <a:p>
            <a:r>
              <a:rPr lang="en-US" sz="2000" dirty="0"/>
              <a:t>        super(s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669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extensions other than .</a:t>
            </a:r>
            <a:r>
              <a:rPr lang="en-US" sz="2800" dirty="0" err="1" smtClean="0"/>
              <a:t>csv</a:t>
            </a:r>
            <a:r>
              <a:rPr lang="en-US" sz="2800" dirty="0" smtClean="0"/>
              <a:t> will not work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InvalidExtensionException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90800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InvalidExtensionException</a:t>
            </a:r>
            <a:r>
              <a:rPr lang="en-US" sz="2000" dirty="0"/>
              <a:t> extends Exception{</a:t>
            </a:r>
          </a:p>
          <a:p>
            <a:r>
              <a:rPr lang="en-US" sz="2000" dirty="0"/>
              <a:t>   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InvalidExtensionException</a:t>
            </a:r>
            <a:r>
              <a:rPr lang="en-US" sz="2000" dirty="0"/>
              <a:t>(String s) </a:t>
            </a:r>
            <a:r>
              <a:rPr lang="en-US" sz="2000" dirty="0" smtClean="0"/>
              <a:t>{</a:t>
            </a:r>
          </a:p>
          <a:p>
            <a:endParaRPr lang="en-US" sz="2000" dirty="0"/>
          </a:p>
          <a:p>
            <a:r>
              <a:rPr lang="en-US" sz="2000" dirty="0"/>
              <a:t>        super(s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10241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will identify the missing character in the extension name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MissingExtensionException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95600"/>
            <a:ext cx="70727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MissingExtensionException</a:t>
            </a:r>
            <a:r>
              <a:rPr lang="en-US" sz="2000" dirty="0"/>
              <a:t> extends Exception {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public </a:t>
            </a:r>
            <a:r>
              <a:rPr lang="en-US" sz="2000" dirty="0" err="1"/>
              <a:t>MissingExtensionException</a:t>
            </a:r>
            <a:r>
              <a:rPr lang="en-US" sz="2000" dirty="0"/>
              <a:t>(String s) </a:t>
            </a:r>
            <a:r>
              <a:rPr lang="en-US" sz="2000" dirty="0" smtClean="0"/>
              <a:t>{</a:t>
            </a:r>
          </a:p>
          <a:p>
            <a:endParaRPr lang="en-US" sz="2000" dirty="0"/>
          </a:p>
          <a:p>
            <a:r>
              <a:rPr lang="en-US" sz="2000" dirty="0"/>
              <a:t>        super(s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5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479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Symptoms which when not matches with our symptoms will throw exception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UnrecognizedSymptomException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6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UnrecognizedSymptomException</a:t>
            </a:r>
            <a:r>
              <a:rPr lang="en-US" sz="2000" dirty="0"/>
              <a:t> extends Exception {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UnrecognizedSymptomException</a:t>
            </a:r>
            <a:r>
              <a:rPr lang="en-US" sz="2000" dirty="0"/>
              <a:t>(String s</a:t>
            </a:r>
            <a:r>
              <a:rPr lang="en-US" sz="2000" dirty="0" smtClean="0"/>
              <a:t>){</a:t>
            </a:r>
          </a:p>
          <a:p>
            <a:endParaRPr lang="en-US" sz="2000" dirty="0"/>
          </a:p>
          <a:p>
            <a:r>
              <a:rPr lang="en-US" sz="2000" dirty="0"/>
              <a:t>        super(s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1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100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 disease not matches with the symptoms than this exception is thrown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879" y="609600"/>
            <a:ext cx="8381260" cy="1054394"/>
          </a:xfrm>
        </p:spPr>
        <p:txBody>
          <a:bodyPr/>
          <a:lstStyle/>
          <a:p>
            <a:r>
              <a:rPr lang="en-US" dirty="0" err="1"/>
              <a:t>UnrecognizedDiseaseException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509" y="2971800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com.ncu.exceptions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UnrecognizedDiseaseException</a:t>
            </a:r>
            <a:r>
              <a:rPr lang="en-US" sz="2000" dirty="0"/>
              <a:t> extends Exception{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UnrecognizedDiseaseException</a:t>
            </a:r>
            <a:r>
              <a:rPr lang="en-US" sz="2000" dirty="0"/>
              <a:t>(String s</a:t>
            </a:r>
            <a:r>
              <a:rPr lang="en-US" sz="2000" dirty="0" smtClean="0"/>
              <a:t>){</a:t>
            </a:r>
          </a:p>
          <a:p>
            <a:endParaRPr lang="en-US" sz="2000" dirty="0"/>
          </a:p>
          <a:p>
            <a:r>
              <a:rPr lang="en-US" sz="2000" dirty="0"/>
              <a:t>        super(s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438400"/>
            <a:ext cx="5791200" cy="32766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4800" dirty="0" smtClean="0"/>
              <a:t>Contains </a:t>
            </a:r>
            <a:r>
              <a:rPr lang="en-US" sz="4800" dirty="0"/>
              <a:t>methods to check valid file name for </a:t>
            </a:r>
            <a:r>
              <a:rPr lang="en-US" sz="4800" dirty="0" err="1"/>
              <a:t>csv</a:t>
            </a:r>
            <a:r>
              <a:rPr lang="en-US" sz="4800" dirty="0"/>
              <a:t>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NameValidator</a:t>
            </a:r>
            <a:r>
              <a:rPr lang="en-US" sz="48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1768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200" dirty="0" smtClean="0"/>
          </a:p>
          <a:p>
            <a:pPr marL="82296" indent="0">
              <a:buNone/>
            </a:pPr>
            <a:r>
              <a:rPr lang="en-US" sz="2200" dirty="0" smtClean="0"/>
              <a:t> </a:t>
            </a:r>
            <a:r>
              <a:rPr lang="en-US" sz="2200" dirty="0"/>
              <a:t>public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nameValidator</a:t>
            </a:r>
            <a:r>
              <a:rPr lang="en-US" sz="2200" dirty="0"/>
              <a:t>(String filename){</a:t>
            </a:r>
          </a:p>
          <a:p>
            <a:endParaRPr lang="en-US" sz="2200" dirty="0"/>
          </a:p>
          <a:p>
            <a:pPr marL="82296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emptyFileName</a:t>
            </a:r>
            <a:r>
              <a:rPr lang="en-US" sz="2200" dirty="0"/>
              <a:t>(filename);  </a:t>
            </a:r>
          </a:p>
          <a:p>
            <a:pPr marL="82296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emptyDot</a:t>
            </a:r>
            <a:r>
              <a:rPr lang="en-US" sz="2200" dirty="0"/>
              <a:t>(filename);</a:t>
            </a:r>
          </a:p>
          <a:p>
            <a:pPr marL="82296" indent="0">
              <a:buNone/>
            </a:pPr>
            <a:r>
              <a:rPr lang="en-US" sz="2200" dirty="0"/>
              <a:t>             </a:t>
            </a:r>
          </a:p>
          <a:p>
            <a:pPr marL="82296" indent="0">
              <a:buNone/>
            </a:pPr>
            <a:r>
              <a:rPr lang="en-US" sz="2200" dirty="0"/>
              <a:t>        String[] </a:t>
            </a:r>
            <a:r>
              <a:rPr lang="en-US" sz="2200" dirty="0" err="1"/>
              <a:t>fileSplit</a:t>
            </a:r>
            <a:r>
              <a:rPr lang="en-US" sz="2200" dirty="0"/>
              <a:t> = </a:t>
            </a:r>
            <a:r>
              <a:rPr lang="en-US" sz="2200" dirty="0" err="1"/>
              <a:t>filename.split</a:t>
            </a:r>
            <a:r>
              <a:rPr lang="en-US" sz="2200" dirty="0"/>
              <a:t>("\\." ,0);  </a:t>
            </a:r>
          </a:p>
          <a:p>
            <a:pPr marL="82296" indent="0">
              <a:buNone/>
            </a:pPr>
            <a:endParaRPr lang="en-US" sz="2200" dirty="0"/>
          </a:p>
          <a:p>
            <a:pPr marL="82296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     </a:t>
            </a:r>
            <a:r>
              <a:rPr lang="en-US" sz="2200" dirty="0" err="1"/>
              <a:t>isCsV</a:t>
            </a:r>
            <a:r>
              <a:rPr lang="en-US" sz="2200" dirty="0"/>
              <a:t>(</a:t>
            </a:r>
            <a:r>
              <a:rPr lang="en-US" sz="2200" dirty="0" err="1"/>
              <a:t>fileSplit</a:t>
            </a:r>
            <a:r>
              <a:rPr lang="en-US" sz="2200" dirty="0"/>
              <a:t>[1]);</a:t>
            </a:r>
          </a:p>
          <a:p>
            <a:pPr marL="82296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filelength</a:t>
            </a:r>
            <a:r>
              <a:rPr lang="en-US" sz="2200" dirty="0"/>
              <a:t>(</a:t>
            </a:r>
            <a:r>
              <a:rPr lang="en-US" sz="2200" dirty="0" err="1"/>
              <a:t>fileSplit</a:t>
            </a:r>
            <a:r>
              <a:rPr lang="en-US" sz="2200" dirty="0"/>
              <a:t>[0]);</a:t>
            </a:r>
          </a:p>
          <a:p>
            <a:pPr marL="45720" indent="0">
              <a:buNone/>
            </a:pPr>
            <a:endParaRPr lang="en-US" sz="2200" dirty="0"/>
          </a:p>
          <a:p>
            <a:pPr marL="82296" indent="0">
              <a:buNone/>
            </a:pPr>
            <a:r>
              <a:rPr lang="en-US" sz="2200" dirty="0"/>
              <a:t>       }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 between words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324600" y="2867891"/>
            <a:ext cx="2286000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</a:t>
            </a:r>
          </a:p>
          <a:p>
            <a:pPr algn="ctr"/>
            <a:r>
              <a:rPr lang="en-US" dirty="0" smtClean="0"/>
              <a:t>Use to break /give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pPr marL="45720" lvl="0" indent="0">
              <a:buNone/>
            </a:pPr>
            <a:endParaRPr lang="en-IN" dirty="0" smtClean="0"/>
          </a:p>
          <a:p>
            <a:pPr marL="45720" lvl="0" indent="0">
              <a:buNone/>
            </a:pPr>
            <a:r>
              <a:rPr lang="en-IN" sz="2400" dirty="0" smtClean="0"/>
              <a:t>Design </a:t>
            </a:r>
            <a:r>
              <a:rPr lang="en-IN" sz="2400" dirty="0"/>
              <a:t>a Java application named Medical Assistant, which contains a </a:t>
            </a:r>
            <a:r>
              <a:rPr lang="en-IN" sz="2400" dirty="0" smtClean="0"/>
              <a:t>Medical Database </a:t>
            </a:r>
            <a:r>
              <a:rPr lang="en-IN" sz="2400" dirty="0"/>
              <a:t>class that maintains the following sets of information:</a:t>
            </a:r>
            <a:endParaRPr lang="en-US" sz="2400" dirty="0"/>
          </a:p>
          <a:p>
            <a:pPr lvl="0"/>
            <a:r>
              <a:rPr lang="en-IN" sz="2200" dirty="0"/>
              <a:t>Symptom information that specifies, for each symptom recognized by the program, a set of </a:t>
            </a:r>
            <a:endParaRPr lang="en-US" sz="2200" dirty="0"/>
          </a:p>
          <a:p>
            <a:r>
              <a:rPr lang="en-IN" sz="2200" dirty="0"/>
              <a:t>possible diseases that the symptom might indicate</a:t>
            </a:r>
            <a:endParaRPr lang="en-US" sz="2200" dirty="0"/>
          </a:p>
          <a:p>
            <a:pPr lvl="0"/>
            <a:r>
              <a:rPr lang="en-IN" sz="2200" dirty="0"/>
              <a:t>Disease information that specifies, for each disease recognized by the program, a set of necessary symptoms that must accompany the disease</a:t>
            </a:r>
            <a:endParaRPr lang="en-US" sz="2200" dirty="0"/>
          </a:p>
          <a:p>
            <a:r>
              <a:rPr lang="en-IN" sz="2200" dirty="0"/>
              <a:t>A possible diagnosis test (optional)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1719070"/>
            <a:ext cx="9220200" cy="498653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100" dirty="0"/>
              <a:t> </a:t>
            </a:r>
            <a:r>
              <a:rPr lang="en-US" sz="2100" dirty="0" err="1"/>
              <a:t>emptyFileName</a:t>
            </a:r>
            <a:r>
              <a:rPr lang="en-US" sz="2100" dirty="0"/>
              <a:t>(filename); </a:t>
            </a:r>
          </a:p>
          <a:p>
            <a:pPr marL="82296" indent="0">
              <a:buNone/>
            </a:pPr>
            <a:r>
              <a:rPr lang="en-US" sz="2100" dirty="0"/>
              <a:t>private void </a:t>
            </a:r>
            <a:r>
              <a:rPr lang="en-US" sz="2100" dirty="0" err="1"/>
              <a:t>emptyFileName</a:t>
            </a:r>
            <a:r>
              <a:rPr lang="en-US" sz="2100" dirty="0"/>
              <a:t>(String filename) throws </a:t>
            </a:r>
            <a:r>
              <a:rPr lang="en-US" sz="2100" dirty="0" err="1"/>
              <a:t>EmptyFileNameException</a:t>
            </a:r>
            <a:r>
              <a:rPr lang="en-US" sz="2100" dirty="0"/>
              <a:t>{</a:t>
            </a:r>
          </a:p>
          <a:p>
            <a:pPr marL="82296" indent="0">
              <a:buNone/>
            </a:pPr>
            <a:r>
              <a:rPr lang="en-US" sz="2100" dirty="0"/>
              <a:t>        if(filename</a:t>
            </a:r>
            <a:r>
              <a:rPr lang="en-US" sz="2100" dirty="0" smtClean="0"/>
              <a:t>==“ ")</a:t>
            </a:r>
            <a:endParaRPr lang="en-US" sz="2100" dirty="0"/>
          </a:p>
          <a:p>
            <a:pPr marL="82296" indent="0">
              <a:buNone/>
            </a:pPr>
            <a:r>
              <a:rPr lang="en-US" sz="2100" dirty="0"/>
              <a:t>        throw new </a:t>
            </a:r>
            <a:r>
              <a:rPr lang="en-US" sz="2100" dirty="0" err="1"/>
              <a:t>EmptyFileNameException</a:t>
            </a:r>
            <a:r>
              <a:rPr lang="en-US" sz="2100" dirty="0"/>
              <a:t>("Blank File name ");</a:t>
            </a:r>
          </a:p>
          <a:p>
            <a:pPr marL="82296" indent="0">
              <a:buNone/>
            </a:pPr>
            <a:r>
              <a:rPr lang="en-US" sz="2100" dirty="0"/>
              <a:t>catch(</a:t>
            </a:r>
            <a:r>
              <a:rPr lang="en-US" sz="2100" dirty="0" err="1"/>
              <a:t>EmptyFileNameException</a:t>
            </a:r>
            <a:r>
              <a:rPr lang="en-US" sz="2100" dirty="0"/>
              <a:t> q)</a:t>
            </a:r>
          </a:p>
          <a:p>
            <a:pPr marL="82296" indent="0">
              <a:buNone/>
            </a:pPr>
            <a:r>
              <a:rPr lang="en-US" sz="2100" dirty="0"/>
              <a:t>        {   </a:t>
            </a:r>
          </a:p>
          <a:p>
            <a:pPr marL="82296" indent="0">
              <a:buNone/>
            </a:pPr>
            <a:r>
              <a:rPr lang="en-US" sz="2100" dirty="0"/>
              <a:t>String e=</a:t>
            </a:r>
            <a:r>
              <a:rPr lang="en-US" sz="2100" dirty="0" err="1"/>
              <a:t>prop.getProperty</a:t>
            </a:r>
            <a:r>
              <a:rPr lang="en-US" sz="2100" dirty="0"/>
              <a:t>("</a:t>
            </a:r>
            <a:r>
              <a:rPr lang="en-US" sz="2100" dirty="0" err="1"/>
              <a:t>blankNameMessage</a:t>
            </a:r>
            <a:r>
              <a:rPr lang="en-US" sz="2100" dirty="0"/>
              <a:t>");</a:t>
            </a:r>
          </a:p>
          <a:p>
            <a:pPr marL="82296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System.out.println</a:t>
            </a:r>
            <a:r>
              <a:rPr lang="en-US" sz="2100" dirty="0"/>
              <a:t>(e);</a:t>
            </a:r>
          </a:p>
          <a:p>
            <a:pPr marL="82296" indent="0"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q.getMessage</a:t>
            </a:r>
            <a:r>
              <a:rPr lang="en-US" sz="2100" dirty="0"/>
              <a:t>();</a:t>
            </a:r>
          </a:p>
          <a:p>
            <a:pPr marL="82296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q.printStackTrace</a:t>
            </a:r>
            <a:r>
              <a:rPr lang="en-US" sz="2100" dirty="0"/>
              <a:t>();</a:t>
            </a:r>
          </a:p>
          <a:p>
            <a:pPr marL="82296" indent="0">
              <a:buNone/>
            </a:pPr>
            <a:r>
              <a:rPr lang="en-US" sz="2100" dirty="0"/>
              <a:t>        return false</a:t>
            </a:r>
            <a:r>
              <a:rPr lang="en-US" sz="2100" dirty="0" smtClean="0"/>
              <a:t>;</a:t>
            </a:r>
          </a:p>
          <a:p>
            <a:pPr marL="82296" indent="0">
              <a:buNone/>
            </a:pPr>
            <a:r>
              <a:rPr lang="en-US" sz="2100" dirty="0" smtClean="0"/>
              <a:t>         }</a:t>
            </a:r>
            <a:endParaRPr lang="en-US" sz="2100" dirty="0"/>
          </a:p>
          <a:p>
            <a:pPr marL="45720" indent="0">
              <a:buNone/>
            </a:pP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1260" cy="1054394"/>
          </a:xfrm>
        </p:spPr>
        <p:txBody>
          <a:bodyPr/>
          <a:lstStyle/>
          <a:p>
            <a:r>
              <a:rPr lang="en-US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Method to check filename is not empty</a:t>
            </a:r>
            <a:r>
              <a:rPr lang="en-US" sz="4000" spc="-1" dirty="0">
                <a:latin typeface="Arial"/>
              </a:rPr>
              <a:t/>
            </a:r>
            <a:br>
              <a:rPr lang="en-US" sz="4000" spc="-1" dirty="0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9530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dirty="0" err="1"/>
              <a:t>emptyDot</a:t>
            </a:r>
            <a:r>
              <a:rPr lang="en-US" dirty="0"/>
              <a:t>(filename);</a:t>
            </a:r>
          </a:p>
          <a:p>
            <a:pPr marL="82296" indent="0">
              <a:buNone/>
            </a:pPr>
            <a:r>
              <a:rPr lang="en-US" dirty="0"/>
              <a:t> private void </a:t>
            </a:r>
            <a:r>
              <a:rPr lang="en-US" dirty="0" err="1"/>
              <a:t>emptyDot</a:t>
            </a:r>
            <a:r>
              <a:rPr lang="en-US" dirty="0"/>
              <a:t>(String filename) throws </a:t>
            </a:r>
            <a:r>
              <a:rPr lang="en-US" dirty="0" err="1"/>
              <a:t>MissingExtensionException</a:t>
            </a:r>
            <a:r>
              <a:rPr lang="en-US" dirty="0"/>
              <a:t>{</a:t>
            </a:r>
          </a:p>
          <a:p>
            <a:pPr marL="82296" indent="0">
              <a:buNone/>
            </a:pPr>
            <a:r>
              <a:rPr lang="en-US" dirty="0"/>
              <a:t>        </a:t>
            </a:r>
          </a:p>
          <a:p>
            <a:pPr marL="82296" indent="0">
              <a:buNone/>
            </a:pPr>
            <a:r>
              <a:rPr lang="en-US" dirty="0"/>
              <a:t>Pattern ob1= </a:t>
            </a:r>
            <a:r>
              <a:rPr lang="en-US" dirty="0" err="1"/>
              <a:t>Pattern.compile</a:t>
            </a:r>
            <a:r>
              <a:rPr lang="en-US" dirty="0"/>
              <a:t>("[.]");</a:t>
            </a:r>
          </a:p>
          <a:p>
            <a:pPr marL="82296" indent="0">
              <a:buNone/>
            </a:pPr>
            <a:r>
              <a:rPr lang="en-US" dirty="0"/>
              <a:t>Matcher ob2 = ob1.matcher(filename);  </a:t>
            </a:r>
          </a:p>
          <a:p>
            <a:pPr marL="82296" indent="0">
              <a:buNone/>
            </a:pPr>
            <a:r>
              <a:rPr lang="en-US" dirty="0"/>
              <a:t>if(ob2.find()==false)</a:t>
            </a:r>
          </a:p>
          <a:p>
            <a:pPr marL="82296" indent="0">
              <a:buNone/>
            </a:pPr>
            <a:r>
              <a:rPr lang="en-US" dirty="0"/>
              <a:t>      </a:t>
            </a:r>
          </a:p>
          <a:p>
            <a:pPr marL="82296" indent="0">
              <a:buNone/>
            </a:pPr>
            <a:r>
              <a:rPr lang="en-US" dirty="0"/>
              <a:t>  throw new </a:t>
            </a:r>
            <a:r>
              <a:rPr lang="en-US" dirty="0" err="1"/>
              <a:t>MissingExtensionException</a:t>
            </a:r>
            <a:r>
              <a:rPr lang="en-US" dirty="0"/>
              <a:t>("No . in filename"); </a:t>
            </a:r>
          </a:p>
          <a:p>
            <a:pPr marL="82296" indent="0">
              <a:buNone/>
            </a:pPr>
            <a:r>
              <a:rPr lang="en-US" dirty="0"/>
              <a:t> catch(</a:t>
            </a:r>
            <a:r>
              <a:rPr lang="en-US" dirty="0" err="1"/>
              <a:t>MissingExtensionException</a:t>
            </a:r>
            <a:r>
              <a:rPr lang="en-US" dirty="0"/>
              <a:t> w)</a:t>
            </a:r>
          </a:p>
          <a:p>
            <a:pPr marL="82296" indent="0">
              <a:buNone/>
            </a:pPr>
            <a:r>
              <a:rPr lang="en-US" dirty="0"/>
              <a:t>       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prop.getProperty</a:t>
            </a:r>
            <a:r>
              <a:rPr lang="en-US" dirty="0"/>
              <a:t>("</a:t>
            </a:r>
            <a:r>
              <a:rPr lang="en-US" dirty="0" err="1"/>
              <a:t>extensionMessage</a:t>
            </a:r>
            <a:r>
              <a:rPr lang="en-US" dirty="0"/>
              <a:t>"));</a:t>
            </a:r>
          </a:p>
          <a:p>
            <a:pPr marL="82296" indent="0">
              <a:buNone/>
            </a:pPr>
            <a:r>
              <a:rPr lang="en-US" dirty="0"/>
              <a:t>            </a:t>
            </a:r>
            <a:r>
              <a:rPr lang="en-US" dirty="0" err="1"/>
              <a:t>w.printStackTrace</a:t>
            </a:r>
            <a:r>
              <a:rPr lang="en-US" dirty="0"/>
              <a:t>();</a:t>
            </a:r>
          </a:p>
          <a:p>
            <a:pPr marL="82296" indent="0">
              <a:buNone/>
            </a:pPr>
            <a:r>
              <a:rPr lang="en-US" dirty="0"/>
              <a:t>        return false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355847"/>
            <a:ext cx="9677400" cy="939553"/>
          </a:xfrm>
        </p:spPr>
        <p:txBody>
          <a:bodyPr/>
          <a:lstStyle/>
          <a:p>
            <a:r>
              <a:rPr lang="en-US" dirty="0"/>
              <a:t>Method to check filename has a valid extension i.e. the filename contains a period(.)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705600" y="1562316"/>
            <a:ext cx="2133600" cy="11808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Pattern method;</a:t>
            </a:r>
          </a:p>
          <a:p>
            <a:pPr algn="ctr"/>
            <a:r>
              <a:rPr lang="en-US" sz="1600" dirty="0"/>
              <a:t>Pattern ob1= </a:t>
            </a:r>
            <a:r>
              <a:rPr lang="en-US" sz="1600" dirty="0" err="1"/>
              <a:t>Pattern.compile</a:t>
            </a:r>
            <a:r>
              <a:rPr lang="en-US" sz="1600" dirty="0"/>
              <a:t>("[.]");</a:t>
            </a:r>
            <a:endParaRPr lang="en-US" sz="1600" dirty="0" smtClean="0"/>
          </a:p>
          <a:p>
            <a:pPr algn="ctr"/>
            <a:r>
              <a:rPr lang="en-US" sz="1600" dirty="0"/>
              <a:t>which is compiled to create a</a:t>
            </a:r>
            <a:r>
              <a:rPr lang="en-US" sz="1600" dirty="0" smtClean="0"/>
              <a:t> </a:t>
            </a:r>
            <a:r>
              <a:rPr lang="en-US" sz="1600" dirty="0"/>
              <a:t>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82819" y="2971800"/>
            <a:ext cx="278889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Match method;</a:t>
            </a:r>
          </a:p>
          <a:p>
            <a:pPr algn="ctr"/>
            <a:r>
              <a:rPr lang="en-US" sz="1400" dirty="0"/>
              <a:t>Matcher ob2 = ob1.matcher(filename);  </a:t>
            </a:r>
          </a:p>
          <a:p>
            <a:pPr algn="ctr"/>
            <a:r>
              <a:rPr lang="en-US" sz="1400" dirty="0"/>
              <a:t>This method tells whether or not this string matches the given regular expression</a:t>
            </a:r>
            <a:r>
              <a:rPr lang="en-US" sz="11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962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/>
          <a:lstStyle/>
          <a:p>
            <a:pPr marL="82296" indent="0">
              <a:buNone/>
            </a:pPr>
            <a:r>
              <a:rPr lang="en-US" sz="2200" dirty="0" err="1"/>
              <a:t>isCsV</a:t>
            </a:r>
            <a:r>
              <a:rPr lang="en-US" sz="2200" dirty="0"/>
              <a:t>(</a:t>
            </a:r>
            <a:r>
              <a:rPr lang="en-US" sz="2200" dirty="0" err="1"/>
              <a:t>fileSplit</a:t>
            </a:r>
            <a:r>
              <a:rPr lang="en-US" sz="2200" dirty="0"/>
              <a:t>[1])</a:t>
            </a:r>
          </a:p>
          <a:p>
            <a:pPr marL="82296" indent="0">
              <a:buNone/>
            </a:pPr>
            <a:r>
              <a:rPr lang="en-US" sz="2200" dirty="0"/>
              <a:t> private void </a:t>
            </a:r>
            <a:r>
              <a:rPr lang="en-US" sz="2200" dirty="0" err="1"/>
              <a:t>isCsV</a:t>
            </a:r>
            <a:r>
              <a:rPr lang="en-US" sz="2200" dirty="0"/>
              <a:t>(String </a:t>
            </a:r>
            <a:r>
              <a:rPr lang="en-US" sz="2200" dirty="0" err="1"/>
              <a:t>filetype</a:t>
            </a:r>
            <a:r>
              <a:rPr lang="en-US" sz="2200" dirty="0"/>
              <a:t>) throws </a:t>
            </a:r>
            <a:r>
              <a:rPr lang="en-US" sz="2200" dirty="0" err="1"/>
              <a:t>InvalidExtensionException</a:t>
            </a:r>
            <a:r>
              <a:rPr lang="en-US" sz="2200" dirty="0"/>
              <a:t>{</a:t>
            </a:r>
          </a:p>
          <a:p>
            <a:pPr marL="82296" indent="0">
              <a:buNone/>
            </a:pPr>
            <a:r>
              <a:rPr lang="en-US" sz="2200" dirty="0"/>
              <a:t>        if(</a:t>
            </a:r>
            <a:r>
              <a:rPr lang="en-US" sz="2200" dirty="0" err="1"/>
              <a:t>filetype.equals</a:t>
            </a:r>
            <a:r>
              <a:rPr lang="en-US" sz="2200" dirty="0"/>
              <a:t>("</a:t>
            </a:r>
            <a:r>
              <a:rPr lang="en-US" sz="2200" dirty="0" err="1"/>
              <a:t>csv</a:t>
            </a:r>
            <a:r>
              <a:rPr lang="en-US" sz="2200" dirty="0"/>
              <a:t>")==false)</a:t>
            </a:r>
          </a:p>
          <a:p>
            <a:pPr marL="82296" indent="0">
              <a:buNone/>
            </a:pPr>
            <a:r>
              <a:rPr lang="en-US" sz="2200" dirty="0"/>
              <a:t>            throw new </a:t>
            </a:r>
            <a:r>
              <a:rPr lang="en-US" sz="2200" dirty="0" err="1"/>
              <a:t>InvalidExtensionException</a:t>
            </a:r>
            <a:r>
              <a:rPr lang="en-US" sz="2200" dirty="0"/>
              <a:t>("File is not CSV type");</a:t>
            </a:r>
          </a:p>
          <a:p>
            <a:pPr marL="82296" indent="0">
              <a:buNone/>
            </a:pPr>
            <a:r>
              <a:rPr lang="en-US" sz="2200" dirty="0"/>
              <a:t>catch(</a:t>
            </a:r>
            <a:r>
              <a:rPr lang="en-US" sz="2200" dirty="0" err="1"/>
              <a:t>InvalidExtensionException</a:t>
            </a:r>
            <a:r>
              <a:rPr lang="en-US" sz="2200" dirty="0"/>
              <a:t> t)</a:t>
            </a:r>
          </a:p>
          <a:p>
            <a:pPr marL="82296" indent="0">
              <a:buNone/>
            </a:pPr>
            <a:r>
              <a:rPr lang="en-US" sz="2200" dirty="0"/>
              <a:t>       {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prop.getProperty</a:t>
            </a:r>
            <a:r>
              <a:rPr lang="en-US" sz="2200" dirty="0"/>
              <a:t>("</a:t>
            </a:r>
            <a:r>
              <a:rPr lang="en-US" sz="2200" dirty="0" err="1"/>
              <a:t>notCsvMessage</a:t>
            </a:r>
            <a:r>
              <a:rPr lang="en-US" sz="2200" dirty="0"/>
              <a:t>"));</a:t>
            </a:r>
          </a:p>
          <a:p>
            <a:pPr marL="82296" indent="0">
              <a:buNone/>
            </a:pPr>
            <a:r>
              <a:rPr lang="en-US" sz="2200" dirty="0"/>
              <a:t>           </a:t>
            </a:r>
            <a:r>
              <a:rPr lang="en-US" sz="2200" dirty="0" err="1"/>
              <a:t>t.printStackTrace</a:t>
            </a:r>
            <a:r>
              <a:rPr lang="en-US" sz="2200" dirty="0"/>
              <a:t>();</a:t>
            </a:r>
          </a:p>
          <a:p>
            <a:pPr marL="82296" indent="0">
              <a:buNone/>
            </a:pPr>
            <a:r>
              <a:rPr lang="en-US" sz="2200" dirty="0"/>
              <a:t>       return false</a:t>
            </a:r>
            <a:r>
              <a:rPr lang="en-US" sz="2200" dirty="0" smtClean="0"/>
              <a:t>;</a:t>
            </a:r>
          </a:p>
          <a:p>
            <a:pPr marL="82296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}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check if file is a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22355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/>
              <a:t>filelength</a:t>
            </a:r>
            <a:r>
              <a:rPr lang="en-US" sz="2400" dirty="0"/>
              <a:t>(</a:t>
            </a:r>
            <a:r>
              <a:rPr lang="en-US" sz="2400" dirty="0" err="1"/>
              <a:t>fileSplit</a:t>
            </a:r>
            <a:r>
              <a:rPr lang="en-US" sz="2400" dirty="0"/>
              <a:t>[0]);</a:t>
            </a:r>
          </a:p>
          <a:p>
            <a:pPr marL="82296" indent="0">
              <a:buNone/>
            </a:pPr>
            <a:r>
              <a:rPr lang="en-US" sz="2400" dirty="0"/>
              <a:t> private void </a:t>
            </a:r>
            <a:r>
              <a:rPr lang="en-US" sz="2400" dirty="0" err="1"/>
              <a:t>filelength</a:t>
            </a:r>
            <a:r>
              <a:rPr lang="en-US" sz="2400" dirty="0"/>
              <a:t>(String filename)throws </a:t>
            </a:r>
            <a:r>
              <a:rPr lang="en-US" sz="2400" dirty="0" err="1"/>
              <a:t>FileLengthException</a:t>
            </a:r>
            <a:r>
              <a:rPr lang="en-US" sz="2400" dirty="0"/>
              <a:t>{</a:t>
            </a:r>
          </a:p>
          <a:p>
            <a:pPr marL="82296" indent="0">
              <a:buNone/>
            </a:pPr>
            <a:r>
              <a:rPr lang="en-US" sz="2400" dirty="0"/>
              <a:t>        if(</a:t>
            </a:r>
            <a:r>
              <a:rPr lang="en-US" sz="2400" dirty="0" err="1"/>
              <a:t>filename.length</a:t>
            </a:r>
            <a:r>
              <a:rPr lang="en-US" sz="2400" dirty="0"/>
              <a:t>()&gt;25)</a:t>
            </a:r>
          </a:p>
          <a:p>
            <a:pPr marL="82296" indent="0">
              <a:buNone/>
            </a:pPr>
            <a:r>
              <a:rPr lang="en-US" sz="2400" dirty="0"/>
              <a:t>            throw new </a:t>
            </a:r>
            <a:r>
              <a:rPr lang="en-US" sz="2400" dirty="0" err="1"/>
              <a:t>FileLengthException</a:t>
            </a:r>
            <a:r>
              <a:rPr lang="en-US" sz="2400" dirty="0"/>
              <a:t>("</a:t>
            </a:r>
            <a:r>
              <a:rPr lang="en-US" sz="2400" dirty="0" err="1"/>
              <a:t>FileName</a:t>
            </a:r>
            <a:r>
              <a:rPr lang="en-US" sz="2400" dirty="0"/>
              <a:t> too long");</a:t>
            </a:r>
          </a:p>
          <a:p>
            <a:pPr marL="82296" indent="0">
              <a:buNone/>
            </a:pPr>
            <a:r>
              <a:rPr lang="en-US" sz="2400" dirty="0"/>
              <a:t> catch(</a:t>
            </a:r>
            <a:r>
              <a:rPr lang="en-US" sz="2400" dirty="0" err="1"/>
              <a:t>FileLengthException</a:t>
            </a:r>
            <a:r>
              <a:rPr lang="en-US" sz="2400" dirty="0"/>
              <a:t> y){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prop.getProperty</a:t>
            </a:r>
            <a:r>
              <a:rPr lang="en-US" sz="2400" dirty="0"/>
              <a:t>("</a:t>
            </a:r>
            <a:r>
              <a:rPr lang="en-US" sz="2400" dirty="0" err="1"/>
              <a:t>longFileNameMessage</a:t>
            </a:r>
            <a:r>
              <a:rPr lang="en-US" sz="2400" dirty="0"/>
              <a:t>"));</a:t>
            </a:r>
          </a:p>
          <a:p>
            <a:pPr marL="82296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y.printStackTrace</a:t>
            </a:r>
            <a:r>
              <a:rPr lang="en-US" sz="2400" dirty="0"/>
              <a:t>();</a:t>
            </a:r>
          </a:p>
          <a:p>
            <a:pPr marL="82296" indent="0">
              <a:buNone/>
            </a:pPr>
            <a:r>
              <a:rPr lang="en-US" sz="2400" dirty="0"/>
              <a:t>           return false;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Mehod</a:t>
            </a:r>
            <a:r>
              <a:rPr lang="en-US" dirty="0"/>
              <a:t> to check filename is less than 25 characters</a:t>
            </a:r>
          </a:p>
        </p:txBody>
      </p:sp>
    </p:spTree>
    <p:extLst>
      <p:ext uri="{BB962C8B-B14F-4D97-AF65-F5344CB8AC3E}">
        <p14:creationId xmlns:p14="http://schemas.microsoft.com/office/powerpoint/2010/main" val="3918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048000"/>
            <a:ext cx="8407893" cy="201472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600" dirty="0"/>
              <a:t>Contains methods to add symptoms and returns the list of possible disease consistent with the symptoms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MedicalDatabse</a:t>
            </a:r>
            <a:r>
              <a:rPr lang="en-US" sz="4400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28749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719070"/>
            <a:ext cx="8788892" cy="49865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private </a:t>
            </a:r>
            <a:r>
              <a:rPr lang="en-US" dirty="0"/>
              <a:t>String id;</a:t>
            </a:r>
          </a:p>
          <a:p>
            <a:pPr marL="45720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PatientName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    private </a:t>
            </a:r>
            <a:r>
              <a:rPr lang="en-US" dirty="0" err="1"/>
              <a:t>ArrayList</a:t>
            </a:r>
            <a:r>
              <a:rPr lang="en-US" dirty="0"/>
              <a:t>&lt;String&gt; symptoms;</a:t>
            </a:r>
          </a:p>
          <a:p>
            <a:pPr marL="45720" indent="0">
              <a:buNone/>
            </a:pPr>
            <a:r>
              <a:rPr lang="en-US" dirty="0"/>
              <a:t>    private </a:t>
            </a:r>
            <a:r>
              <a:rPr lang="en-US" dirty="0" err="1"/>
              <a:t>ArrayList</a:t>
            </a:r>
            <a:r>
              <a:rPr lang="en-US" dirty="0"/>
              <a:t>&lt;String&gt; disease;</a:t>
            </a:r>
          </a:p>
          <a:p>
            <a:pPr marL="45720" indent="0">
              <a:buNone/>
            </a:pPr>
            <a:r>
              <a:rPr lang="en-US" dirty="0"/>
              <a:t>     </a:t>
            </a:r>
          </a:p>
          <a:p>
            <a:pPr marL="45720" indent="0">
              <a:buNone/>
            </a:pPr>
            <a:r>
              <a:rPr lang="en-US" dirty="0"/>
              <a:t>    public </a:t>
            </a:r>
            <a:r>
              <a:rPr lang="en-US" dirty="0" err="1"/>
              <a:t>MedicalDatabse</a:t>
            </a:r>
            <a:r>
              <a:rPr lang="en-US" dirty="0"/>
              <a:t> (){</a:t>
            </a:r>
          </a:p>
          <a:p>
            <a:pPr marL="45720" indent="0">
              <a:buNone/>
            </a:pPr>
            <a:r>
              <a:rPr lang="en-US" dirty="0"/>
              <a:t>        id=null;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PatientName</a:t>
            </a:r>
            <a:r>
              <a:rPr lang="en-US" dirty="0"/>
              <a:t>=null;</a:t>
            </a:r>
          </a:p>
          <a:p>
            <a:pPr marL="45720" indent="0">
              <a:buNone/>
            </a:pPr>
            <a:r>
              <a:rPr lang="en-US" dirty="0"/>
              <a:t>        symptoms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" indent="0">
              <a:buNone/>
            </a:pPr>
            <a:r>
              <a:rPr lang="en-US" dirty="0"/>
              <a:t>        disease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strings according to the </a:t>
            </a:r>
            <a:r>
              <a:rPr lang="en-US" dirty="0" err="1" smtClean="0"/>
              <a:t>dod’s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6205729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/>
              <a:t>fr</a:t>
            </a:r>
            <a:r>
              <a:rPr lang="en-US" dirty="0"/>
              <a:t> = null; </a:t>
            </a:r>
          </a:p>
          <a:p>
            <a:pPr marL="4572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dirty="0" smtClean="0"/>
              <a:t>null;</a:t>
            </a:r>
          </a:p>
          <a:p>
            <a:pPr marL="45720" indent="0">
              <a:buNone/>
            </a:pPr>
            <a:r>
              <a:rPr lang="en-US" dirty="0" smtClean="0"/>
              <a:t>Properties </a:t>
            </a:r>
            <a:r>
              <a:rPr lang="en-US" dirty="0"/>
              <a:t>prop = new Properties(); 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/>
              <a:t>input = </a:t>
            </a:r>
            <a:r>
              <a:rPr lang="en-US" dirty="0" smtClean="0"/>
              <a:t>null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try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 smtClean="0"/>
              <a:t>(“</a:t>
            </a:r>
            <a:r>
              <a:rPr lang="en-US" dirty="0" err="1" smtClean="0"/>
              <a:t>filepath</a:t>
            </a:r>
            <a:r>
              <a:rPr lang="en-US" dirty="0" smtClean="0"/>
              <a:t>");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fileString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boolean</a:t>
            </a:r>
            <a:r>
              <a:rPr lang="en-US" dirty="0"/>
              <a:t> b = false;</a:t>
            </a:r>
          </a:p>
          <a:p>
            <a:pPr marL="45720" indent="0">
              <a:buNone/>
            </a:pPr>
            <a:r>
              <a:rPr lang="en-US" dirty="0"/>
              <a:t>input = new </a:t>
            </a:r>
            <a:r>
              <a:rPr lang="en-US" dirty="0" err="1"/>
              <a:t>FileInputStream</a:t>
            </a:r>
            <a:r>
              <a:rPr lang="en-US" dirty="0" smtClean="0"/>
              <a:t>(“</a:t>
            </a:r>
            <a:r>
              <a:rPr lang="en-US" dirty="0" err="1" smtClean="0"/>
              <a:t>filepath</a:t>
            </a:r>
            <a:r>
              <a:rPr lang="en-US" dirty="0" smtClean="0"/>
              <a:t>");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prop.load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symptoms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867400" y="1905000"/>
            <a:ext cx="3060335" cy="1752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FileReader</a:t>
            </a:r>
            <a:endParaRPr lang="en-US" sz="1600" dirty="0" smtClean="0"/>
          </a:p>
          <a:p>
            <a:pPr algn="ctr"/>
            <a:r>
              <a:rPr lang="en-US" sz="1600" dirty="0"/>
              <a:t> is an </a:t>
            </a:r>
            <a:r>
              <a:rPr lang="en-US" sz="1600" dirty="0" err="1"/>
              <a:t>unbuffered</a:t>
            </a:r>
            <a:r>
              <a:rPr lang="en-US" sz="1600" dirty="0"/>
              <a:t> character stream</a:t>
            </a:r>
            <a:r>
              <a:rPr lang="en-US" sz="1600" dirty="0" smtClean="0"/>
              <a:t>.</a:t>
            </a:r>
          </a:p>
          <a:p>
            <a:pPr algn="ctr"/>
            <a:r>
              <a:rPr lang="en-US" sz="1600" dirty="0" err="1"/>
              <a:t>BufferedReader</a:t>
            </a:r>
            <a:r>
              <a:rPr lang="en-US" sz="1600" dirty="0"/>
              <a:t> </a:t>
            </a:r>
            <a:endParaRPr lang="en-US" sz="1600" dirty="0" smtClean="0"/>
          </a:p>
          <a:p>
            <a:pPr algn="ctr"/>
            <a:r>
              <a:rPr lang="en-US" sz="1600" dirty="0" smtClean="0"/>
              <a:t>is </a:t>
            </a:r>
            <a:r>
              <a:rPr lang="en-US" sz="1600" dirty="0"/>
              <a:t>a buffered stream.</a:t>
            </a:r>
          </a:p>
        </p:txBody>
      </p:sp>
    </p:spTree>
    <p:extLst>
      <p:ext uri="{BB962C8B-B14F-4D97-AF65-F5344CB8AC3E}">
        <p14:creationId xmlns:p14="http://schemas.microsoft.com/office/powerpoint/2010/main" val="40055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((</a:t>
            </a:r>
            <a:r>
              <a:rPr lang="en-US" dirty="0" err="1"/>
              <a:t>fileString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()) != null) </a:t>
            </a:r>
            <a:r>
              <a:rPr lang="en-US" dirty="0" smtClean="0"/>
              <a:t>{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symptom.equals</a:t>
            </a:r>
            <a:r>
              <a:rPr lang="en-US" dirty="0"/>
              <a:t>(</a:t>
            </a:r>
            <a:r>
              <a:rPr lang="en-US" dirty="0" err="1"/>
              <a:t>fileString</a:t>
            </a:r>
            <a:r>
              <a:rPr lang="en-US" dirty="0"/>
              <a:t>)) {</a:t>
            </a:r>
          </a:p>
          <a:p>
            <a:pPr marL="45720" indent="0">
              <a:buNone/>
            </a:pPr>
            <a:r>
              <a:rPr lang="en-US" dirty="0"/>
              <a:t>                    b = true;</a:t>
            </a:r>
          </a:p>
          <a:p>
            <a:pPr marL="4572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System.out.println</a:t>
            </a:r>
            <a:r>
              <a:rPr lang="en-US" dirty="0"/>
              <a:t>("Symptom found in text file");</a:t>
            </a:r>
          </a:p>
          <a:p>
            <a:pPr marL="45720" indent="0">
              <a:buNone/>
            </a:pPr>
            <a:r>
              <a:rPr lang="en-US" dirty="0"/>
              <a:t>                    break;</a:t>
            </a:r>
          </a:p>
          <a:p>
            <a:pPr marL="45720" indent="0">
              <a:buNone/>
            </a:pPr>
            <a:r>
              <a:rPr lang="en-US" dirty="0"/>
              <a:t>                }</a:t>
            </a:r>
          </a:p>
          <a:p>
            <a:pPr marL="45720" indent="0">
              <a:buNone/>
            </a:pPr>
            <a:r>
              <a:rPr lang="en-US" dirty="0"/>
              <a:t>           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br.close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fr.close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symptoms</a:t>
            </a:r>
          </a:p>
        </p:txBody>
      </p:sp>
    </p:spTree>
    <p:extLst>
      <p:ext uri="{BB962C8B-B14F-4D97-AF65-F5344CB8AC3E}">
        <p14:creationId xmlns:p14="http://schemas.microsoft.com/office/powerpoint/2010/main" val="3741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 if (b == true) {</a:t>
            </a:r>
          </a:p>
          <a:p>
            <a:pPr marL="4572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symptoms.add</a:t>
            </a:r>
            <a:r>
              <a:rPr lang="en-US" dirty="0"/>
              <a:t>(symptom);</a:t>
            </a:r>
          </a:p>
          <a:p>
            <a:pPr marL="45720" indent="0">
              <a:buNone/>
            </a:pPr>
            <a:r>
              <a:rPr lang="en-US" dirty="0"/>
              <a:t>            } else {</a:t>
            </a:r>
          </a:p>
          <a:p>
            <a:pPr marL="45720" indent="0">
              <a:buNone/>
            </a:pPr>
            <a:r>
              <a:rPr lang="en-US" dirty="0"/>
              <a:t>                throw new </a:t>
            </a:r>
            <a:r>
              <a:rPr lang="en-US" dirty="0" err="1"/>
              <a:t>UnrecognizedSymptomException</a:t>
            </a:r>
            <a:r>
              <a:rPr lang="en-US" dirty="0"/>
              <a:t>("Symptom Not found in File");</a:t>
            </a:r>
          </a:p>
          <a:p>
            <a:pPr marL="45720" indent="0">
              <a:buNone/>
            </a:pPr>
            <a:r>
              <a:rPr lang="en-US" dirty="0"/>
              <a:t>           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} catch (</a:t>
            </a:r>
            <a:r>
              <a:rPr lang="en-US" dirty="0" err="1"/>
              <a:t>UnrecognizedSymptomException</a:t>
            </a:r>
            <a:r>
              <a:rPr lang="en-US" dirty="0"/>
              <a:t> q) {</a:t>
            </a:r>
          </a:p>
          <a:p>
            <a:pPr marL="45720" indent="0">
              <a:buNone/>
            </a:pPr>
            <a:r>
              <a:rPr lang="en-US" dirty="0"/>
              <a:t>            String e = </a:t>
            </a:r>
            <a:r>
              <a:rPr lang="en-US" dirty="0" err="1"/>
              <a:t>prop.getProperty</a:t>
            </a:r>
            <a:r>
              <a:rPr lang="en-US" dirty="0"/>
              <a:t>("</a:t>
            </a:r>
            <a:r>
              <a:rPr lang="en-US" dirty="0" err="1"/>
              <a:t>sym</a:t>
            </a:r>
            <a:r>
              <a:rPr lang="en-US" dirty="0"/>
              <a:t>");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} catch (Exception q)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exception thrown in </a:t>
            </a:r>
            <a:r>
              <a:rPr lang="en-US" dirty="0" err="1" smtClean="0"/>
              <a:t>addsymptoms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29987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1600200"/>
            <a:ext cx="8636492" cy="50291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 Properties </a:t>
            </a:r>
            <a:r>
              <a:rPr lang="en-US" sz="1800" dirty="0"/>
              <a:t>prop = new Properties(); 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FileInputStream</a:t>
            </a:r>
            <a:r>
              <a:rPr lang="en-US" sz="1800" dirty="0"/>
              <a:t> input = null; </a:t>
            </a:r>
            <a:r>
              <a:rPr lang="en-US" sz="1800" dirty="0" smtClean="0"/>
              <a:t>‘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try {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fr</a:t>
            </a:r>
            <a:r>
              <a:rPr lang="en-US" sz="1800" dirty="0"/>
              <a:t> = new </a:t>
            </a:r>
            <a:r>
              <a:rPr lang="en-US" sz="1800" dirty="0" err="1"/>
              <a:t>FileReader</a:t>
            </a:r>
            <a:r>
              <a:rPr lang="en-US" sz="1800" dirty="0" smtClean="0"/>
              <a:t>(“</a:t>
            </a:r>
            <a:r>
              <a:rPr lang="en-US" sz="1800" dirty="0" err="1" smtClean="0"/>
              <a:t>filepath</a:t>
            </a:r>
            <a:r>
              <a:rPr lang="en-US" sz="1800" dirty="0" smtClean="0"/>
              <a:t>");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br</a:t>
            </a:r>
            <a:r>
              <a:rPr lang="en-US" sz="1800" dirty="0"/>
              <a:t> = new </a:t>
            </a:r>
            <a:r>
              <a:rPr lang="en-US" sz="1800" dirty="0" err="1"/>
              <a:t>BufferedReader</a:t>
            </a:r>
            <a:r>
              <a:rPr lang="en-US" sz="1800" dirty="0"/>
              <a:t>(</a:t>
            </a:r>
            <a:r>
              <a:rPr lang="en-US" sz="1800" dirty="0" err="1"/>
              <a:t>fr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int</a:t>
            </a:r>
            <a:r>
              <a:rPr lang="en-US" sz="1800" dirty="0"/>
              <a:t> count = 0;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String </a:t>
            </a:r>
            <a:r>
              <a:rPr lang="en-US" sz="1800" dirty="0" err="1"/>
              <a:t>diseaseData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String[] </a:t>
            </a:r>
            <a:r>
              <a:rPr lang="en-US" sz="1800" dirty="0" err="1"/>
              <a:t>splitData</a:t>
            </a:r>
            <a:r>
              <a:rPr lang="en-US" sz="1800" dirty="0"/>
              <a:t> = null;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input = new </a:t>
            </a:r>
            <a:r>
              <a:rPr lang="en-US" sz="1800" dirty="0" err="1"/>
              <a:t>FileInputStream</a:t>
            </a:r>
            <a:r>
              <a:rPr lang="en-US" sz="1800" dirty="0" smtClean="0"/>
              <a:t>(“</a:t>
            </a:r>
            <a:r>
              <a:rPr lang="en-US" sz="1800" dirty="0" err="1" smtClean="0"/>
              <a:t>filepath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prop.load</a:t>
            </a:r>
            <a:r>
              <a:rPr lang="en-US" sz="1800" dirty="0"/>
              <a:t>(input); </a:t>
            </a:r>
          </a:p>
          <a:p>
            <a:pPr marL="45720" indent="0">
              <a:buNone/>
            </a:pPr>
            <a:r>
              <a:rPr lang="en-US" sz="1800" dirty="0"/>
              <a:t>            while ((</a:t>
            </a:r>
            <a:r>
              <a:rPr lang="en-US" sz="1800" dirty="0" err="1"/>
              <a:t>diseaseData</a:t>
            </a:r>
            <a:r>
              <a:rPr lang="en-US" sz="1800" dirty="0"/>
              <a:t> = </a:t>
            </a:r>
            <a:r>
              <a:rPr lang="en-US" sz="1800" dirty="0" err="1"/>
              <a:t>br.readLine</a:t>
            </a:r>
            <a:r>
              <a:rPr lang="en-US" sz="1800" dirty="0"/>
              <a:t>()) != null) </a:t>
            </a:r>
            <a:r>
              <a:rPr lang="en-US" sz="1800" dirty="0" smtClean="0"/>
              <a:t>{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        count = 0;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diagnosis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828800"/>
            <a:ext cx="3078163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8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program will maintain two text files containing a list of symptoms and possible diseases, namely “symptom.txt” &amp; “disease.txt” respectively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Two methods will be used:</a:t>
            </a:r>
          </a:p>
          <a:p>
            <a:pPr marL="82296" indent="0">
              <a:buNone/>
            </a:pPr>
            <a:r>
              <a:rPr lang="en-US" sz="2200" dirty="0"/>
              <a:t>              a. void </a:t>
            </a:r>
            <a:r>
              <a:rPr lang="en-US" sz="2200" dirty="0" err="1"/>
              <a:t>addSymptom</a:t>
            </a:r>
            <a:r>
              <a:rPr lang="en-US" sz="2200" dirty="0"/>
              <a:t>(String symptom) </a:t>
            </a:r>
          </a:p>
          <a:p>
            <a:pPr marL="82296" indent="0">
              <a:buNone/>
            </a:pPr>
            <a:r>
              <a:rPr lang="en-US" sz="2200" dirty="0"/>
              <a:t>              b. String[] diagnosis()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The patient record should be saved in a </a:t>
            </a:r>
            <a:r>
              <a:rPr lang="en-US" sz="2200" dirty="0" err="1"/>
              <a:t>csv</a:t>
            </a:r>
            <a:r>
              <a:rPr lang="en-US" sz="2200" dirty="0"/>
              <a:t> file namely “medicalDatabase.csv”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Apply proper validation checks on </a:t>
            </a:r>
            <a:r>
              <a:rPr lang="en-US" sz="2200" dirty="0" err="1"/>
              <a:t>csv</a:t>
            </a:r>
            <a:r>
              <a:rPr lang="en-US" sz="2200" dirty="0"/>
              <a:t> filename &amp; </a:t>
            </a:r>
            <a:r>
              <a:rPr lang="en-US" sz="2200" dirty="0" err="1"/>
              <a:t>filetype</a:t>
            </a:r>
            <a:r>
              <a:rPr lang="en-US" sz="2200" dirty="0"/>
              <a:t> attributes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</p:spTree>
    <p:extLst>
      <p:ext uri="{BB962C8B-B14F-4D97-AF65-F5344CB8AC3E}">
        <p14:creationId xmlns:p14="http://schemas.microsoft.com/office/powerpoint/2010/main" val="560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endParaRPr lang="en-US" sz="1200" dirty="0" smtClean="0"/>
          </a:p>
          <a:p>
            <a:pPr marL="45720" indent="0">
              <a:buNone/>
            </a:pPr>
            <a:r>
              <a:rPr lang="en-US" sz="1200" dirty="0" smtClean="0"/>
              <a:t> </a:t>
            </a:r>
            <a:r>
              <a:rPr lang="en-US" sz="1800" dirty="0" err="1"/>
              <a:t>splitData</a:t>
            </a:r>
            <a:r>
              <a:rPr lang="en-US" sz="1800" dirty="0"/>
              <a:t> = </a:t>
            </a:r>
            <a:r>
              <a:rPr lang="en-US" sz="1800" dirty="0" err="1"/>
              <a:t>diseaseData.split</a:t>
            </a:r>
            <a:r>
              <a:rPr lang="en-US" sz="1800" dirty="0"/>
              <a:t>(" ");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i = 1; i &lt; </a:t>
            </a:r>
            <a:r>
              <a:rPr lang="en-US" sz="1800" dirty="0" err="1"/>
              <a:t>splitData.length</a:t>
            </a:r>
            <a:r>
              <a:rPr lang="en-US" sz="1800" dirty="0"/>
              <a:t>; i++) </a:t>
            </a:r>
            <a:r>
              <a:rPr lang="en-US" sz="1800" dirty="0" smtClean="0"/>
              <a:t>{</a:t>
            </a:r>
          </a:p>
          <a:p>
            <a:pPr marL="45720" indent="0">
              <a:buNone/>
            </a:pPr>
            <a:r>
              <a:rPr lang="en-US" sz="1800" dirty="0" smtClean="0"/>
              <a:t> for 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j = 0; j &lt; </a:t>
            </a:r>
            <a:r>
              <a:rPr lang="en-US" sz="1800" dirty="0" err="1"/>
              <a:t>symptoms.size</a:t>
            </a:r>
            <a:r>
              <a:rPr lang="en-US" sz="1800" dirty="0"/>
              <a:t>(); j++)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 if </a:t>
            </a:r>
            <a:r>
              <a:rPr lang="en-US" sz="1800" dirty="0"/>
              <a:t>(</a:t>
            </a:r>
            <a:r>
              <a:rPr lang="en-US" sz="1800" dirty="0" err="1"/>
              <a:t>splitData</a:t>
            </a:r>
            <a:r>
              <a:rPr lang="en-US" sz="1800" dirty="0"/>
              <a:t>[i].equals(</a:t>
            </a:r>
            <a:r>
              <a:rPr lang="en-US" sz="1800" dirty="0" err="1"/>
              <a:t>symptoms.get</a:t>
            </a:r>
            <a:r>
              <a:rPr lang="en-US" sz="1800" dirty="0"/>
              <a:t>(j)))</a:t>
            </a:r>
          </a:p>
          <a:p>
            <a:pPr marL="45720" indent="0">
              <a:buNone/>
            </a:pPr>
            <a:r>
              <a:rPr lang="en-US" sz="1800" dirty="0"/>
              <a:t>              </a:t>
            </a:r>
            <a:r>
              <a:rPr lang="en-US" sz="1800" dirty="0" smtClean="0"/>
              <a:t>{</a:t>
            </a:r>
            <a:r>
              <a:rPr lang="en-US" sz="1800" dirty="0"/>
              <a:t>count++;}</a:t>
            </a:r>
          </a:p>
          <a:p>
            <a:pPr marL="45720" indent="0">
              <a:buNone/>
            </a:pPr>
            <a:r>
              <a:rPr lang="en-US" sz="1800" dirty="0"/>
              <a:t>                    </a:t>
            </a:r>
            <a:r>
              <a:rPr lang="en-US" sz="1800" dirty="0" smtClean="0"/>
              <a:t>}       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        }</a:t>
            </a:r>
          </a:p>
          <a:p>
            <a:pPr marL="45720" indent="0">
              <a:buNone/>
            </a:pPr>
            <a:r>
              <a:rPr lang="en-US" sz="1800" dirty="0"/>
              <a:t>                if (count &gt;= 2) {</a:t>
            </a:r>
          </a:p>
          <a:p>
            <a:pPr marL="4572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disease.add</a:t>
            </a:r>
            <a:r>
              <a:rPr lang="en-US" sz="1800" dirty="0"/>
              <a:t>(</a:t>
            </a:r>
            <a:r>
              <a:rPr lang="en-US" sz="1800" dirty="0" err="1"/>
              <a:t>splitData</a:t>
            </a:r>
            <a:r>
              <a:rPr lang="en-US" sz="1800" dirty="0"/>
              <a:t>[0]);</a:t>
            </a:r>
          </a:p>
          <a:p>
            <a:pPr marL="45720" indent="0">
              <a:buNone/>
            </a:pPr>
            <a:r>
              <a:rPr lang="en-US" sz="1800" dirty="0"/>
              <a:t>            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    }</a:t>
            </a:r>
          </a:p>
          <a:p>
            <a:pPr marL="4572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fr.close</a:t>
            </a:r>
            <a:r>
              <a:rPr lang="en-US" sz="1800" dirty="0"/>
              <a:t>();</a:t>
            </a:r>
          </a:p>
          <a:p>
            <a:pPr marL="4572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br.close</a:t>
            </a:r>
            <a:r>
              <a:rPr lang="en-US" sz="1800" dirty="0"/>
              <a:t>();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24119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if (</a:t>
            </a:r>
            <a:r>
              <a:rPr lang="en-US" dirty="0" err="1"/>
              <a:t>disease.size</a:t>
            </a:r>
            <a:r>
              <a:rPr lang="en-US" dirty="0"/>
              <a:t>() == 0) {</a:t>
            </a:r>
          </a:p>
          <a:p>
            <a:pPr marL="45720" indent="0">
              <a:buNone/>
            </a:pPr>
            <a:r>
              <a:rPr lang="en-US" dirty="0"/>
              <a:t>                throw new </a:t>
            </a:r>
            <a:r>
              <a:rPr lang="en-US" dirty="0" err="1"/>
              <a:t>UnrecognizedDiseaseException</a:t>
            </a:r>
            <a:r>
              <a:rPr lang="en-US" dirty="0"/>
              <a:t>("</a:t>
            </a:r>
            <a:r>
              <a:rPr lang="en-US" dirty="0" err="1"/>
              <a:t>Diesease</a:t>
            </a:r>
            <a:r>
              <a:rPr lang="en-US" dirty="0"/>
              <a:t> Not Found in File");</a:t>
            </a:r>
          </a:p>
          <a:p>
            <a:pPr marL="45720" indent="0">
              <a:buNone/>
            </a:pPr>
            <a:r>
              <a:rPr lang="en-US" dirty="0"/>
              <a:t>            }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UnrecognizedDiseaseException</a:t>
            </a:r>
            <a:r>
              <a:rPr lang="en-US" dirty="0"/>
              <a:t> q) {</a:t>
            </a:r>
          </a:p>
          <a:p>
            <a:pPr marL="45720" indent="0">
              <a:buNone/>
            </a:pPr>
            <a:r>
              <a:rPr lang="en-US" dirty="0"/>
              <a:t>            String e = </a:t>
            </a:r>
            <a:r>
              <a:rPr lang="en-US" dirty="0" err="1"/>
              <a:t>prop.getProperty</a:t>
            </a:r>
            <a:r>
              <a:rPr lang="en-US" dirty="0"/>
              <a:t>("</a:t>
            </a:r>
            <a:r>
              <a:rPr lang="en-US" dirty="0" err="1"/>
              <a:t>dys</a:t>
            </a:r>
            <a:r>
              <a:rPr lang="en-US" dirty="0"/>
              <a:t>");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} catch (Exception q)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}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exception thrown in diagnosis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15000" y="4191000"/>
            <a:ext cx="2971800" cy="1524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 smtClean="0"/>
              <a:t>q.printStackTrace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Helps to locate from where the exception is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2209800"/>
            <a:ext cx="4627420" cy="308845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/>
              <a:t>Methods to save data of users/patients in a </a:t>
            </a:r>
            <a:r>
              <a:rPr lang="en-US" sz="4000" dirty="0" err="1"/>
              <a:t>csv</a:t>
            </a:r>
            <a:r>
              <a:rPr lang="en-US" sz="4000" dirty="0"/>
              <a:t> file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Records Class</a:t>
            </a:r>
          </a:p>
        </p:txBody>
      </p:sp>
    </p:spTree>
    <p:extLst>
      <p:ext uri="{BB962C8B-B14F-4D97-AF65-F5344CB8AC3E}">
        <p14:creationId xmlns:p14="http://schemas.microsoft.com/office/powerpoint/2010/main" val="13362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407893" cy="440740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200" dirty="0"/>
              <a:t> String </a:t>
            </a:r>
            <a:r>
              <a:rPr lang="en-US" sz="2200" dirty="0" err="1"/>
              <a:t>filePath</a:t>
            </a:r>
            <a:r>
              <a:rPr lang="en-US" sz="2200" dirty="0"/>
              <a:t> = </a:t>
            </a:r>
            <a:r>
              <a:rPr lang="en-US" sz="2200" dirty="0" smtClean="0"/>
              <a:t>“</a:t>
            </a:r>
            <a:r>
              <a:rPr lang="en-US" sz="2200" dirty="0" err="1" smtClean="0"/>
              <a:t>filepath</a:t>
            </a:r>
            <a:r>
              <a:rPr lang="en-US" sz="2200" dirty="0" smtClean="0"/>
              <a:t>" </a:t>
            </a:r>
            <a:r>
              <a:rPr lang="en-US" sz="2200" dirty="0"/>
              <a:t>+filename;</a:t>
            </a:r>
          </a:p>
          <a:p>
            <a:pPr marL="45720" indent="0">
              <a:buNone/>
            </a:pPr>
            <a:r>
              <a:rPr lang="en-US" sz="2200" dirty="0"/>
              <a:t>    File test = new File(</a:t>
            </a:r>
            <a:r>
              <a:rPr lang="en-US" sz="2200" dirty="0" err="1"/>
              <a:t>filePath</a:t>
            </a:r>
            <a:r>
              <a:rPr lang="en-US" sz="2200" dirty="0"/>
              <a:t>); </a:t>
            </a:r>
          </a:p>
          <a:p>
            <a:pPr marL="45720" indent="0">
              <a:buNone/>
            </a:pPr>
            <a:r>
              <a:rPr lang="en-US" sz="2200" dirty="0"/>
              <a:t>    try { </a:t>
            </a:r>
          </a:p>
          <a:p>
            <a:pPr marL="45720" indent="0">
              <a:buNone/>
            </a:pPr>
            <a:r>
              <a:rPr lang="en-US" sz="2200" dirty="0"/>
              <a:t>        </a:t>
            </a:r>
          </a:p>
          <a:p>
            <a:pPr marL="4572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FileWriter</a:t>
            </a:r>
            <a:r>
              <a:rPr lang="en-US" sz="2200" dirty="0"/>
              <a:t> </a:t>
            </a:r>
            <a:r>
              <a:rPr lang="en-US" sz="2200" dirty="0" err="1"/>
              <a:t>outputfile</a:t>
            </a:r>
            <a:r>
              <a:rPr lang="en-US" sz="2200" dirty="0"/>
              <a:t> = new </a:t>
            </a:r>
            <a:r>
              <a:rPr lang="en-US" sz="2200" dirty="0" err="1"/>
              <a:t>FileWriter</a:t>
            </a:r>
            <a:r>
              <a:rPr lang="en-US" sz="2200" dirty="0"/>
              <a:t>(test , true); </a:t>
            </a:r>
          </a:p>
          <a:p>
            <a:pPr marL="45720" indent="0">
              <a:buNone/>
            </a:pPr>
            <a:r>
              <a:rPr lang="en-US" sz="2200" dirty="0"/>
              <a:t>  </a:t>
            </a:r>
          </a:p>
          <a:p>
            <a:pPr marL="45720" indent="0">
              <a:buNone/>
            </a:pPr>
            <a:r>
              <a:rPr lang="en-US" sz="2200" dirty="0" err="1" smtClean="0"/>
              <a:t>CSVWriter</a:t>
            </a:r>
            <a:r>
              <a:rPr lang="en-US" sz="2200" dirty="0" smtClean="0"/>
              <a:t> </a:t>
            </a:r>
            <a:r>
              <a:rPr lang="en-US" sz="2200" dirty="0"/>
              <a:t>writer = new </a:t>
            </a:r>
            <a:r>
              <a:rPr lang="en-US" sz="2200" dirty="0" err="1"/>
              <a:t>CSVWriter</a:t>
            </a:r>
            <a:r>
              <a:rPr lang="en-US" sz="2200" dirty="0"/>
              <a:t>(</a:t>
            </a:r>
            <a:r>
              <a:rPr lang="en-US" sz="2200" dirty="0" err="1"/>
              <a:t>outputfile</a:t>
            </a:r>
            <a:r>
              <a:rPr lang="en-US" sz="2200" dirty="0"/>
              <a:t>); </a:t>
            </a:r>
          </a:p>
          <a:p>
            <a:pPr marL="45720" indent="0">
              <a:buNone/>
            </a:pPr>
            <a:r>
              <a:rPr lang="en-US" sz="22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Writedata</a:t>
            </a:r>
            <a:r>
              <a:rPr lang="en-US" sz="4000" dirty="0"/>
              <a:t>() Method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124200" y="5029200"/>
            <a:ext cx="5562601" cy="1219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CSVWriter</a:t>
            </a:r>
            <a:endParaRPr lang="en-US" sz="2000" b="1" dirty="0" smtClean="0"/>
          </a:p>
          <a:p>
            <a:pPr algn="ctr"/>
            <a:r>
              <a:rPr lang="en-US" sz="2000" dirty="0" smtClean="0"/>
              <a:t>used </a:t>
            </a:r>
            <a:r>
              <a:rPr lang="en-US" sz="2000" dirty="0"/>
              <a:t>to write CSV data to Writer </a:t>
            </a:r>
            <a:r>
              <a:rPr lang="en-US" sz="2000" dirty="0" smtClean="0"/>
              <a:t>implementation </a:t>
            </a:r>
            <a:r>
              <a:rPr lang="en-US" sz="2000" dirty="0" err="1" smtClean="0"/>
              <a:t>i.e</a:t>
            </a:r>
            <a:r>
              <a:rPr lang="en-US" sz="2000" dirty="0" smtClean="0"/>
              <a:t> “element1”  , ”element2”</a:t>
            </a:r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81800" y="1988840"/>
            <a:ext cx="2110680" cy="10081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FileWriter</a:t>
            </a:r>
            <a:r>
              <a:rPr lang="en-US" dirty="0"/>
              <a:t> </a:t>
            </a:r>
            <a:endParaRPr lang="en-US" dirty="0" smtClean="0"/>
          </a:p>
          <a:p>
            <a:pPr algn="ctr"/>
            <a:r>
              <a:rPr lang="en-US" dirty="0" smtClean="0"/>
              <a:t>writes </a:t>
            </a:r>
            <a:r>
              <a:rPr lang="en-US" dirty="0"/>
              <a:t>directly into Files </a:t>
            </a:r>
            <a:r>
              <a:rPr lang="en-US" dirty="0" smtClean="0"/>
              <a:t>char by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952999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/>
              <a:t>        if(</a:t>
            </a:r>
            <a:r>
              <a:rPr lang="en-US" dirty="0" err="1"/>
              <a:t>br.readLine</a:t>
            </a:r>
            <a:r>
              <a:rPr lang="en-US" dirty="0"/>
              <a:t>()==null)</a:t>
            </a:r>
          </a:p>
          <a:p>
            <a:pPr marL="82296" indent="0">
              <a:buNone/>
            </a:pPr>
            <a:r>
              <a:rPr lang="en-US" dirty="0"/>
              <a:t>   {String[] header = { "ID", "</a:t>
            </a:r>
            <a:r>
              <a:rPr lang="en-US" dirty="0" err="1"/>
              <a:t>PatientName</a:t>
            </a:r>
            <a:r>
              <a:rPr lang="en-US" dirty="0"/>
              <a:t>", "Symptoms" ,"Diseases" }; </a:t>
            </a:r>
          </a:p>
          <a:p>
            <a:pPr marL="82296" indent="0">
              <a:buNone/>
            </a:pPr>
            <a:r>
              <a:rPr lang="en-US" dirty="0"/>
              <a:t>        </a:t>
            </a:r>
            <a:r>
              <a:rPr lang="en-US" dirty="0" err="1"/>
              <a:t>writer.writeNext</a:t>
            </a:r>
            <a:r>
              <a:rPr lang="en-US" dirty="0"/>
              <a:t>(header); }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/>
              <a:t>        if(</a:t>
            </a:r>
            <a:r>
              <a:rPr lang="en-US" dirty="0" err="1"/>
              <a:t>br.readLine</a:t>
            </a:r>
            <a:r>
              <a:rPr lang="en-US" dirty="0"/>
              <a:t>()==null)</a:t>
            </a:r>
          </a:p>
          <a:p>
            <a:pPr marL="82296" indent="0">
              <a:buNone/>
            </a:pPr>
            <a:r>
              <a:rPr lang="en-US" dirty="0"/>
              <a:t>        {String[] header = { "ID", "</a:t>
            </a:r>
            <a:r>
              <a:rPr lang="en-US" dirty="0" err="1"/>
              <a:t>PatientName</a:t>
            </a:r>
            <a:r>
              <a:rPr lang="en-US" dirty="0"/>
              <a:t>", "Symptoms" ,"Diseases" }; </a:t>
            </a:r>
          </a:p>
          <a:p>
            <a:pPr marL="82296" indent="0">
              <a:buNone/>
            </a:pPr>
            <a:r>
              <a:rPr lang="en-US" dirty="0"/>
              <a:t>        </a:t>
            </a:r>
          </a:p>
          <a:p>
            <a:pPr marL="82296" indent="0">
              <a:buNone/>
            </a:pPr>
            <a:r>
              <a:rPr lang="en-US" dirty="0" err="1"/>
              <a:t>writer.writeNext</a:t>
            </a:r>
            <a:r>
              <a:rPr lang="en-US" dirty="0"/>
              <a:t>(header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82296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Methoad</a:t>
            </a:r>
            <a:r>
              <a:rPr lang="en-US" dirty="0"/>
              <a:t> to add header to </a:t>
            </a:r>
            <a:r>
              <a:rPr lang="en-US" dirty="0" err="1"/>
              <a:t>csvfile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867400" y="1905000"/>
            <a:ext cx="3060335" cy="987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FileReader</a:t>
            </a:r>
            <a:r>
              <a:rPr lang="en-US" sz="1600" dirty="0"/>
              <a:t> is an </a:t>
            </a:r>
            <a:r>
              <a:rPr lang="en-US" sz="1600" dirty="0" err="1"/>
              <a:t>unbuffered</a:t>
            </a:r>
            <a:r>
              <a:rPr lang="en-US" sz="1600" dirty="0"/>
              <a:t> character stream</a:t>
            </a:r>
            <a:r>
              <a:rPr lang="en-US" sz="1600" dirty="0" smtClean="0"/>
              <a:t>.</a:t>
            </a:r>
          </a:p>
          <a:p>
            <a:pPr algn="ctr"/>
            <a:r>
              <a:rPr lang="en-US" sz="1600" b="1" dirty="0" err="1"/>
              <a:t>BufferedReader</a:t>
            </a:r>
            <a:r>
              <a:rPr lang="en-US" sz="1600" dirty="0"/>
              <a:t> is a buffered stream.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990164" y="5334000"/>
            <a:ext cx="3771701" cy="1143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write CSV data to Writer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05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915401" cy="49103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&lt;String&gt; rec1 = </a:t>
            </a:r>
            <a:r>
              <a:rPr lang="en-US" sz="1800" dirty="0" err="1"/>
              <a:t>ob.getSymptoms</a:t>
            </a:r>
            <a:r>
              <a:rPr lang="en-US" sz="1800" dirty="0" smtClean="0"/>
              <a:t>()</a:t>
            </a:r>
            <a:endParaRPr lang="en-US" sz="1800" dirty="0"/>
          </a:p>
          <a:p>
            <a:pPr marL="82296" indent="0">
              <a:buNone/>
            </a:pPr>
            <a:r>
              <a:rPr lang="en-US" dirty="0"/>
              <a:t>String Symptoms = </a:t>
            </a:r>
            <a:r>
              <a:rPr lang="en-US" dirty="0" err="1"/>
              <a:t>String.join</a:t>
            </a:r>
            <a:r>
              <a:rPr lang="en-US" dirty="0"/>
              <a:t>(" ",rec1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&lt;String</a:t>
            </a:r>
            <a:r>
              <a:rPr lang="en-US" dirty="0"/>
              <a:t>&gt; rec2 = </a:t>
            </a:r>
            <a:r>
              <a:rPr lang="en-US" dirty="0" err="1"/>
              <a:t>ob.getDisease</a:t>
            </a:r>
            <a:r>
              <a:rPr lang="en-US" dirty="0"/>
              <a:t>();  </a:t>
            </a:r>
          </a:p>
          <a:p>
            <a:pPr marL="82296" indent="0">
              <a:buNone/>
            </a:pPr>
            <a:r>
              <a:rPr lang="en-US" dirty="0" smtClean="0"/>
              <a:t>String </a:t>
            </a:r>
            <a:r>
              <a:rPr lang="en-US" dirty="0"/>
              <a:t>Disease = </a:t>
            </a:r>
            <a:r>
              <a:rPr lang="en-US" dirty="0" err="1"/>
              <a:t>String.join</a:t>
            </a:r>
            <a:r>
              <a:rPr lang="en-US" dirty="0"/>
              <a:t>(" ",rec2);</a:t>
            </a:r>
          </a:p>
          <a:p>
            <a:pPr marL="82296" indent="0">
              <a:buNone/>
            </a:pPr>
            <a:r>
              <a:rPr lang="en-US" dirty="0" smtClean="0"/>
              <a:t>String</a:t>
            </a:r>
            <a:r>
              <a:rPr lang="en-US" dirty="0"/>
              <a:t>[] data1 = { </a:t>
            </a:r>
            <a:r>
              <a:rPr lang="en-US" dirty="0" err="1"/>
              <a:t>ob.getId</a:t>
            </a:r>
            <a:r>
              <a:rPr lang="en-US" dirty="0"/>
              <a:t>(), </a:t>
            </a:r>
            <a:r>
              <a:rPr lang="en-US" dirty="0" err="1"/>
              <a:t>ob.getName</a:t>
            </a:r>
            <a:r>
              <a:rPr lang="en-US" dirty="0"/>
              <a:t>() , </a:t>
            </a:r>
            <a:r>
              <a:rPr lang="en-US" dirty="0" smtClean="0"/>
              <a:t>Symptoms, Disease</a:t>
            </a:r>
            <a:r>
              <a:rPr lang="en-US" dirty="0"/>
              <a:t>};</a:t>
            </a:r>
          </a:p>
          <a:p>
            <a:pPr marL="82296" indent="0">
              <a:buNone/>
            </a:pPr>
            <a:r>
              <a:rPr lang="en-US" dirty="0"/>
              <a:t>    </a:t>
            </a:r>
          </a:p>
          <a:p>
            <a:pPr marL="82296" indent="0">
              <a:buNone/>
            </a:pPr>
            <a:r>
              <a:rPr lang="en-US" dirty="0" err="1" smtClean="0"/>
              <a:t>writer.writeNext</a:t>
            </a:r>
            <a:r>
              <a:rPr lang="en-US" dirty="0" smtClean="0"/>
              <a:t>(data1</a:t>
            </a:r>
            <a:r>
              <a:rPr lang="en-US" dirty="0"/>
              <a:t>);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 to add data to </a:t>
            </a:r>
            <a:r>
              <a:rPr lang="en-US" sz="3600" dirty="0" err="1"/>
              <a:t>csv</a:t>
            </a:r>
            <a:endParaRPr lang="en-US" sz="3600" dirty="0"/>
          </a:p>
        </p:txBody>
      </p:sp>
      <p:sp>
        <p:nvSpPr>
          <p:cNvPr id="4" name="Cloud Callout 3"/>
          <p:cNvSpPr/>
          <p:nvPr/>
        </p:nvSpPr>
        <p:spPr>
          <a:xfrm>
            <a:off x="1752600" y="1600200"/>
            <a:ext cx="7010400" cy="182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String.join</a:t>
            </a:r>
            <a:r>
              <a:rPr lang="en-US" dirty="0" smtClean="0"/>
              <a:t>()</a:t>
            </a:r>
          </a:p>
          <a:p>
            <a:pPr algn="ctr"/>
            <a:r>
              <a:rPr lang="en-US" dirty="0"/>
              <a:t> concatenates the given elements with the delimiter and returns the concatenated string.</a:t>
            </a:r>
          </a:p>
        </p:txBody>
      </p:sp>
    </p:spTree>
    <p:extLst>
      <p:ext uri="{BB962C8B-B14F-4D97-AF65-F5344CB8AC3E}">
        <p14:creationId xmlns:p14="http://schemas.microsoft.com/office/powerpoint/2010/main" val="14772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407893" cy="3157729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4000" spc="-1" dirty="0">
                <a:solidFill>
                  <a:srgbClr val="000000"/>
                </a:solidFill>
                <a:latin typeface="+mj-lt"/>
                <a:ea typeface="DejaVu Sans"/>
              </a:rPr>
              <a:t>Writing every exception class in the same file would be messy and not advisable to include two or more classes in same file</a:t>
            </a:r>
            <a:endParaRPr lang="en-US" sz="4000" spc="-1" dirty="0">
              <a:latin typeface="+mj-lt"/>
            </a:endParaRPr>
          </a:p>
          <a:p>
            <a:pPr marL="82296" indent="0">
              <a:buNone/>
            </a:pPr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407893" cy="4407408"/>
          </a:xfrm>
        </p:spPr>
        <p:txBody>
          <a:bodyPr>
            <a:normAutofit/>
          </a:bodyPr>
          <a:lstStyle/>
          <a:p>
            <a:r>
              <a:rPr lang="en-US" sz="2400" i="1" spc="-1" dirty="0">
                <a:solidFill>
                  <a:srgbClr val="000000"/>
                </a:solidFill>
                <a:latin typeface="Arial"/>
                <a:ea typeface="DejaVu Sans"/>
              </a:rPr>
              <a:t>Exceptions are written in separate folder hence we need to import the exception package in the </a:t>
            </a:r>
            <a:r>
              <a:rPr lang="en-US" sz="2400" i="1" spc="-1" dirty="0" err="1">
                <a:solidFill>
                  <a:srgbClr val="000000"/>
                </a:solidFill>
                <a:latin typeface="Arial"/>
                <a:ea typeface="DejaVu Sans"/>
              </a:rPr>
              <a:t>NameValidator</a:t>
            </a:r>
            <a:r>
              <a:rPr lang="en-US" sz="2400" i="1" spc="-1" dirty="0">
                <a:solidFill>
                  <a:srgbClr val="000000"/>
                </a:solidFill>
                <a:latin typeface="Arial"/>
                <a:ea typeface="DejaVu Sans"/>
              </a:rPr>
              <a:t> class </a:t>
            </a:r>
          </a:p>
          <a:p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Import exception classes, write at the start: </a:t>
            </a:r>
          </a:p>
          <a:p>
            <a:pPr marL="82296" indent="0">
              <a:buNone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com.ncu.exceptions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.*;</a:t>
            </a:r>
          </a:p>
          <a:p>
            <a:pPr marL="82296" indent="0">
              <a:buNone/>
            </a:pP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2296" indent="0">
              <a:buNone/>
            </a:pP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Font typeface="Wingdings" pitchFamily="2" charset="2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package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com.ncu.validator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com.ncu.exceptions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.*;</a:t>
            </a:r>
          </a:p>
          <a:p>
            <a:pPr marL="45720" indent="0">
              <a:buNone/>
            </a:pPr>
            <a:endParaRPr lang="en-US" sz="2400" i="1" spc="-1" dirty="0">
              <a:latin typeface="Arial"/>
            </a:endParaRPr>
          </a:p>
          <a:p>
            <a:pPr marL="82296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</a:t>
            </a:r>
            <a:r>
              <a:rPr lang="en-US" dirty="0" err="1"/>
              <a:t>NameValidator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52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90800"/>
            <a:ext cx="8407893" cy="17099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Exceptions give a message to user for any possible error</a:t>
            </a:r>
            <a:endParaRPr lang="en-US" sz="2400" spc="-1" dirty="0">
              <a:latin typeface="Arial"/>
            </a:endParaRPr>
          </a:p>
          <a:p>
            <a:pPr>
              <a:buFont typeface="Wingdings" pitchFamily="2" charset="2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It would be better to store the messages in a file so that a single change will be applicable across project</a:t>
            </a:r>
            <a:endParaRPr lang="en-US" sz="2400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Exceptions messages (properties file</a:t>
            </a:r>
            <a:r>
              <a:rPr lang="en-US" spc="-38" dirty="0" smtClean="0">
                <a:ea typeface="DejaVu San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1" y="1719070"/>
            <a:ext cx="8915400" cy="49865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1"/>
                </a:solidFill>
              </a:rPr>
              <a:t>We saved properties file by </a:t>
            </a:r>
            <a:r>
              <a:rPr lang="en-US" sz="2200" dirty="0" err="1" smtClean="0">
                <a:solidFill>
                  <a:schemeClr val="tx1"/>
                </a:solidFill>
              </a:rPr>
              <a:t>exceptions.properties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200" spc="-1" dirty="0" smtClean="0">
                <a:solidFill>
                  <a:schemeClr val="tx1"/>
                </a:solidFill>
                <a:ea typeface="DejaVu Sans"/>
              </a:rPr>
              <a:t>Stored this file under </a:t>
            </a:r>
            <a:r>
              <a:rPr lang="en-US" sz="2200" b="1" spc="-1" dirty="0" err="1" smtClean="0">
                <a:solidFill>
                  <a:schemeClr val="tx1"/>
                </a:solidFill>
                <a:ea typeface="DejaVu Sans"/>
              </a:rPr>
              <a:t>proj_root</a:t>
            </a:r>
            <a:r>
              <a:rPr lang="en-US" sz="2200" b="1" spc="-1" dirty="0" smtClean="0">
                <a:solidFill>
                  <a:schemeClr val="tx1"/>
                </a:solidFill>
                <a:ea typeface="DejaVu Sans"/>
              </a:rPr>
              <a:t>/</a:t>
            </a:r>
            <a:r>
              <a:rPr lang="en-US" sz="2200" b="1" spc="-1" dirty="0" err="1" smtClean="0">
                <a:solidFill>
                  <a:schemeClr val="tx1"/>
                </a:solidFill>
                <a:ea typeface="DejaVu Sans"/>
              </a:rPr>
              <a:t>configs</a:t>
            </a:r>
            <a:r>
              <a:rPr lang="en-US" sz="2200" b="1" spc="-1" dirty="0" smtClean="0">
                <a:solidFill>
                  <a:schemeClr val="tx1"/>
                </a:solidFill>
                <a:ea typeface="DejaVu Sans"/>
              </a:rPr>
              <a:t>/constants</a:t>
            </a:r>
            <a:r>
              <a:rPr lang="en-US" sz="2200" spc="-1" dirty="0" smtClean="0">
                <a:solidFill>
                  <a:schemeClr val="tx1"/>
                </a:solidFill>
                <a:ea typeface="DejaVu Sans"/>
              </a:rPr>
              <a:t> folder.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err="1" smtClean="0">
                <a:solidFill>
                  <a:schemeClr val="tx1"/>
                </a:solidFill>
              </a:rPr>
              <a:t>blankNameMessage</a:t>
            </a:r>
            <a:r>
              <a:rPr lang="en-US" sz="2200" dirty="0" smtClean="0">
                <a:solidFill>
                  <a:schemeClr val="tx1"/>
                </a:solidFill>
              </a:rPr>
              <a:t>=" ERROR: Empty Filename Is Not Acceptable ...!"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err="1" smtClean="0">
                <a:solidFill>
                  <a:schemeClr val="tx1"/>
                </a:solidFill>
              </a:rPr>
              <a:t>extensionMessage</a:t>
            </a:r>
            <a:r>
              <a:rPr lang="en-US" sz="2200" dirty="0" smtClean="0">
                <a:solidFill>
                  <a:schemeClr val="tx1"/>
                </a:solidFill>
              </a:rPr>
              <a:t>="ERROR: Extension Is Missing .You Should only Give .</a:t>
            </a:r>
            <a:r>
              <a:rPr lang="en-US" sz="2200" dirty="0" err="1" smtClean="0">
                <a:solidFill>
                  <a:schemeClr val="tx1"/>
                </a:solidFill>
              </a:rPr>
              <a:t>csv</a:t>
            </a:r>
            <a:r>
              <a:rPr lang="en-US" sz="2200" dirty="0" smtClean="0">
                <a:solidFill>
                  <a:schemeClr val="tx1"/>
                </a:solidFill>
              </a:rPr>
              <a:t> Extension ...!"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err="1" smtClean="0">
                <a:solidFill>
                  <a:schemeClr val="tx1"/>
                </a:solidFill>
              </a:rPr>
              <a:t>notCsvMessage</a:t>
            </a:r>
            <a:r>
              <a:rPr lang="en-US" sz="2200" dirty="0" smtClean="0">
                <a:solidFill>
                  <a:schemeClr val="tx1"/>
                </a:solidFill>
              </a:rPr>
              <a:t>="ERROR: This System Accept Only </a:t>
            </a:r>
            <a:r>
              <a:rPr lang="en-US" sz="2200" dirty="0" err="1" smtClean="0">
                <a:solidFill>
                  <a:schemeClr val="tx1"/>
                </a:solidFill>
              </a:rPr>
              <a:t>Csv</a:t>
            </a:r>
            <a:r>
              <a:rPr lang="en-US" sz="2200" dirty="0" smtClean="0">
                <a:solidFill>
                  <a:schemeClr val="tx1"/>
                </a:solidFill>
              </a:rPr>
              <a:t> file ...!“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longFileNameMessage</a:t>
            </a:r>
            <a:r>
              <a:rPr lang="en-US" sz="2200" dirty="0" smtClean="0">
                <a:solidFill>
                  <a:schemeClr val="tx1"/>
                </a:solidFill>
              </a:rPr>
              <a:t>="ERROR: You have Given Long File Name .This System Accept Only Less Than 25 Characters To File Name ..!"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err="1" smtClean="0">
                <a:solidFill>
                  <a:schemeClr val="tx1"/>
                </a:solidFill>
              </a:rPr>
              <a:t>sym</a:t>
            </a:r>
            <a:r>
              <a:rPr lang="en-US" sz="2200" dirty="0" smtClean="0">
                <a:solidFill>
                  <a:schemeClr val="tx1"/>
                </a:solidFill>
              </a:rPr>
              <a:t>="</a:t>
            </a:r>
            <a:r>
              <a:rPr lang="en-US" sz="2200" dirty="0" err="1" smtClean="0">
                <a:solidFill>
                  <a:schemeClr val="tx1"/>
                </a:solidFill>
              </a:rPr>
              <a:t>ERROR:symptoms</a:t>
            </a:r>
            <a:r>
              <a:rPr lang="en-US" sz="2200" dirty="0" smtClean="0">
                <a:solidFill>
                  <a:schemeClr val="tx1"/>
                </a:solidFill>
              </a:rPr>
              <a:t> not found" </a:t>
            </a:r>
            <a:r>
              <a:rPr lang="en-US" sz="2200" dirty="0" err="1" smtClean="0">
                <a:solidFill>
                  <a:schemeClr val="tx1"/>
                </a:solidFill>
              </a:rPr>
              <a:t>dys</a:t>
            </a:r>
            <a:r>
              <a:rPr lang="en-US" sz="2200" dirty="0" smtClean="0">
                <a:solidFill>
                  <a:schemeClr val="tx1"/>
                </a:solidFill>
              </a:rPr>
              <a:t>="</a:t>
            </a:r>
            <a:r>
              <a:rPr lang="en-US" sz="2200" dirty="0" err="1" smtClean="0">
                <a:solidFill>
                  <a:schemeClr val="tx1"/>
                </a:solidFill>
              </a:rPr>
              <a:t>ERROR:diseaes</a:t>
            </a:r>
            <a:r>
              <a:rPr lang="en-US" sz="2200" dirty="0" smtClean="0">
                <a:solidFill>
                  <a:schemeClr val="tx1"/>
                </a:solidFill>
              </a:rPr>
              <a:t> not found"</a:t>
            </a:r>
            <a:endParaRPr lang="en-US" sz="2200" spc="-1" dirty="0" smtClean="0">
              <a:solidFill>
                <a:schemeClr val="tx1"/>
              </a:solidFill>
            </a:endParaRPr>
          </a:p>
          <a:p>
            <a:pPr marL="82296" indent="0">
              <a:buNone/>
            </a:pPr>
            <a:endParaRPr lang="en-US" sz="2200" dirty="0" smtClean="0"/>
          </a:p>
          <a:p>
            <a:pPr marL="45720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8294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038600" cy="374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1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 smtClean="0"/>
              <a:t>Properties </a:t>
            </a:r>
            <a:r>
              <a:rPr lang="en-US" sz="1800" dirty="0"/>
              <a:t>prop = new Properties(); </a:t>
            </a:r>
            <a:r>
              <a:rPr lang="en-US" sz="1800" dirty="0" err="1" smtClean="0"/>
              <a:t>FileInputStream</a:t>
            </a:r>
            <a:r>
              <a:rPr lang="en-US" sz="1800" dirty="0" smtClean="0"/>
              <a:t> </a:t>
            </a:r>
            <a:r>
              <a:rPr lang="en-US" sz="1800" dirty="0"/>
              <a:t>input = null;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try {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fr</a:t>
            </a:r>
            <a:r>
              <a:rPr lang="en-US" sz="1800" dirty="0"/>
              <a:t> = new </a:t>
            </a:r>
            <a:r>
              <a:rPr lang="en-US" sz="1800" dirty="0" err="1"/>
              <a:t>FileReader</a:t>
            </a:r>
            <a:r>
              <a:rPr lang="en-US" sz="1800" dirty="0" smtClean="0"/>
              <a:t>(“</a:t>
            </a:r>
            <a:r>
              <a:rPr lang="en-US" sz="1800" dirty="0" err="1" smtClean="0"/>
              <a:t>filepath</a:t>
            </a:r>
            <a:r>
              <a:rPr lang="en-US" sz="1800" dirty="0" smtClean="0"/>
              <a:t>");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BufferedReader</a:t>
            </a:r>
            <a:r>
              <a:rPr lang="en-US" sz="1800" dirty="0"/>
              <a:t>(</a:t>
            </a:r>
            <a:r>
              <a:rPr lang="en-US" sz="1800" dirty="0" err="1"/>
              <a:t>fr</a:t>
            </a:r>
            <a:r>
              <a:rPr lang="en-US" sz="1800" dirty="0" smtClean="0"/>
              <a:t>);</a:t>
            </a:r>
          </a:p>
          <a:p>
            <a:pPr marL="45720" indent="0">
              <a:buNone/>
            </a:pPr>
            <a:r>
              <a:rPr lang="en-US" sz="1800" dirty="0" smtClean="0"/>
              <a:t> String </a:t>
            </a:r>
            <a:r>
              <a:rPr lang="en-US" sz="1800" dirty="0" err="1"/>
              <a:t>fileString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b = false;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input = new </a:t>
            </a:r>
            <a:r>
              <a:rPr lang="en-US" sz="1800" dirty="0" err="1"/>
              <a:t>FileInputStream</a:t>
            </a:r>
            <a:r>
              <a:rPr lang="en-US" sz="1800" dirty="0" smtClean="0"/>
              <a:t>(“</a:t>
            </a:r>
            <a:r>
              <a:rPr lang="en-US" sz="1800" dirty="0" err="1" smtClean="0"/>
              <a:t>filepath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prop.load</a:t>
            </a:r>
            <a:r>
              <a:rPr lang="en-US" sz="1800" dirty="0" smtClean="0"/>
              <a:t>(input</a:t>
            </a:r>
            <a:r>
              <a:rPr lang="en-US" sz="1800" dirty="0"/>
              <a:t>); </a:t>
            </a:r>
          </a:p>
          <a:p>
            <a:pPr marL="45720" indent="0">
              <a:buNone/>
            </a:pPr>
            <a:r>
              <a:rPr lang="en-US" sz="1800" dirty="0" smtClean="0"/>
              <a:t> while </a:t>
            </a:r>
            <a:r>
              <a:rPr lang="en-US" sz="1800" dirty="0"/>
              <a:t>((</a:t>
            </a:r>
            <a:r>
              <a:rPr lang="en-US" sz="1800" dirty="0" err="1"/>
              <a:t>fileString</a:t>
            </a:r>
            <a:r>
              <a:rPr lang="en-US" sz="1800" dirty="0"/>
              <a:t> = </a:t>
            </a:r>
            <a:r>
              <a:rPr lang="en-US" sz="1800" dirty="0" err="1"/>
              <a:t>br.readLine</a:t>
            </a:r>
            <a:r>
              <a:rPr lang="en-US" sz="1800" dirty="0"/>
              <a:t>()) != null) {</a:t>
            </a:r>
          </a:p>
          <a:p>
            <a:pPr marL="45720" indent="0">
              <a:buNone/>
            </a:pPr>
            <a:r>
              <a:rPr lang="en-US" sz="1800" dirty="0" smtClean="0"/>
              <a:t> if </a:t>
            </a:r>
            <a:r>
              <a:rPr lang="en-US" sz="1800" dirty="0"/>
              <a:t>(</a:t>
            </a:r>
            <a:r>
              <a:rPr lang="en-US" sz="1800" dirty="0" err="1"/>
              <a:t>symptom.equals</a:t>
            </a:r>
            <a:r>
              <a:rPr lang="en-US" sz="1800" dirty="0"/>
              <a:t>(</a:t>
            </a:r>
            <a:r>
              <a:rPr lang="en-US" sz="1800" dirty="0" err="1"/>
              <a:t>fileString</a:t>
            </a:r>
            <a:r>
              <a:rPr lang="en-US" sz="1800" dirty="0"/>
              <a:t>)) {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b = true;</a:t>
            </a:r>
          </a:p>
          <a:p>
            <a:pPr marL="4572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System.out.println</a:t>
            </a:r>
            <a:r>
              <a:rPr lang="en-US" sz="1800" dirty="0"/>
              <a:t>("Symptom found in text file");</a:t>
            </a:r>
          </a:p>
          <a:p>
            <a:pPr marL="45720" indent="0">
              <a:buNone/>
            </a:pPr>
            <a:r>
              <a:rPr lang="en-US" sz="1800" dirty="0" smtClean="0"/>
              <a:t> break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      }</a:t>
            </a:r>
          </a:p>
          <a:p>
            <a:pPr marL="45720" indent="0">
              <a:buNone/>
            </a:pPr>
            <a:r>
              <a:rPr lang="en-US" sz="1800" dirty="0" smtClean="0"/>
              <a:t> 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Changes in </a:t>
            </a:r>
            <a:r>
              <a:rPr lang="en-US" spc="-38" dirty="0" err="1">
                <a:ea typeface="DejaVu Sans"/>
              </a:rPr>
              <a:t>MedicalDatabase</a:t>
            </a:r>
            <a:r>
              <a:rPr lang="en-US" spc="-38" dirty="0">
                <a:ea typeface="DejaVu Sans"/>
              </a:rPr>
              <a:t> class to use properties </a:t>
            </a:r>
            <a:r>
              <a:rPr lang="en-US" spc="-38" dirty="0" smtClean="0">
                <a:ea typeface="DejaVu Sans"/>
              </a:rPr>
              <a:t>file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5334000" y="2057400"/>
            <a:ext cx="3456384" cy="15841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" dirty="0" smtClean="0">
              <a:solidFill>
                <a:schemeClr val="bg1"/>
              </a:solidFill>
              <a:latin typeface="Arial"/>
              <a:ea typeface="DejaVu Sans"/>
            </a:endParaRPr>
          </a:p>
          <a:p>
            <a:pPr algn="ctr"/>
            <a:r>
              <a:rPr lang="en-US" spc="-1" dirty="0" smtClean="0">
                <a:solidFill>
                  <a:schemeClr val="bg1"/>
                </a:solidFill>
                <a:latin typeface="Arial"/>
                <a:ea typeface="DejaVu Sans"/>
              </a:rPr>
              <a:t>We 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use an object of </a:t>
            </a:r>
            <a:r>
              <a:rPr lang="en-US" i="1" spc="-1" dirty="0" err="1">
                <a:solidFill>
                  <a:schemeClr val="bg1"/>
                </a:solidFill>
                <a:latin typeface="Arial"/>
                <a:ea typeface="DejaVu Sans"/>
              </a:rPr>
              <a:t>FileInputStream</a:t>
            </a:r>
            <a:r>
              <a:rPr lang="en-US" i="1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class to create an input stream</a:t>
            </a:r>
            <a:endParaRPr lang="en-US" spc="-1" dirty="0">
              <a:solidFill>
                <a:schemeClr val="bg1"/>
              </a:solidFill>
              <a:latin typeface="Arial"/>
            </a:endParaRPr>
          </a:p>
          <a:p>
            <a:pPr algn="ctr"/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985163" y="3948546"/>
            <a:ext cx="3048000" cy="2057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prop.load</a:t>
            </a:r>
            <a:r>
              <a:rPr lang="en-US" i="1" dirty="0"/>
              <a:t>(input</a:t>
            </a:r>
            <a:r>
              <a:rPr lang="en-US" i="1" dirty="0" smtClean="0"/>
              <a:t>);</a:t>
            </a:r>
          </a:p>
          <a:p>
            <a:pPr algn="ctr"/>
            <a:r>
              <a:rPr lang="en-US" dirty="0" smtClean="0"/>
              <a:t>reads </a:t>
            </a:r>
            <a:r>
              <a:rPr lang="en-US" dirty="0"/>
              <a:t>a property list (key and element pairs) from the </a:t>
            </a:r>
            <a:r>
              <a:rPr lang="en-US" b="1" dirty="0"/>
              <a:t>input</a:t>
            </a:r>
            <a:r>
              <a:rPr lang="en-US" dirty="0"/>
              <a:t> byte stream.</a:t>
            </a:r>
          </a:p>
        </p:txBody>
      </p:sp>
    </p:spTree>
    <p:extLst>
      <p:ext uri="{BB962C8B-B14F-4D97-AF65-F5344CB8AC3E}">
        <p14:creationId xmlns:p14="http://schemas.microsoft.com/office/powerpoint/2010/main" val="33839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0"/>
            <a:ext cx="8839199" cy="50627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br.close</a:t>
            </a:r>
            <a:r>
              <a:rPr lang="en-US" sz="1600" dirty="0"/>
              <a:t>();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fr.close</a:t>
            </a:r>
            <a:r>
              <a:rPr lang="en-US" sz="1600" dirty="0"/>
              <a:t>();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if (b == true) {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symptoms.add</a:t>
            </a:r>
            <a:r>
              <a:rPr lang="en-US" sz="1600" dirty="0"/>
              <a:t>(symptom);</a:t>
            </a:r>
          </a:p>
          <a:p>
            <a:pPr marL="45720" indent="0">
              <a:buNone/>
            </a:pPr>
            <a:r>
              <a:rPr lang="en-US" sz="1600" dirty="0" smtClean="0"/>
              <a:t> }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else {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throw new </a:t>
            </a:r>
            <a:r>
              <a:rPr lang="en-US" sz="1600" dirty="0" err="1"/>
              <a:t>UnrecognizedSymptomException</a:t>
            </a:r>
            <a:r>
              <a:rPr lang="en-US" sz="1600" dirty="0"/>
              <a:t>("Symptom Not found in File");</a:t>
            </a:r>
          </a:p>
          <a:p>
            <a:pPr marL="45720" indent="0">
              <a:buNone/>
            </a:pPr>
            <a:r>
              <a:rPr lang="en-US" sz="1600" dirty="0" smtClean="0"/>
              <a:t>        }</a:t>
            </a:r>
          </a:p>
          <a:p>
            <a:pPr marL="45720" indent="0">
              <a:buNone/>
            </a:pPr>
            <a:r>
              <a:rPr lang="en-US" sz="1600" dirty="0" smtClean="0"/>
              <a:t> } </a:t>
            </a:r>
          </a:p>
          <a:p>
            <a:pPr marL="4572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catch (</a:t>
            </a:r>
            <a:r>
              <a:rPr lang="en-US" sz="1600" dirty="0" err="1" smtClean="0"/>
              <a:t>UnrecognizedSymptomException</a:t>
            </a:r>
            <a:r>
              <a:rPr lang="en-US" sz="1600" dirty="0" smtClean="0"/>
              <a:t> q) {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String e = </a:t>
            </a:r>
            <a:r>
              <a:rPr lang="en-US" sz="1600" dirty="0" err="1"/>
              <a:t>prop.getProperty</a:t>
            </a:r>
            <a:r>
              <a:rPr lang="en-US" sz="1600" dirty="0"/>
              <a:t>("</a:t>
            </a:r>
            <a:r>
              <a:rPr lang="en-US" sz="1600" dirty="0" err="1"/>
              <a:t>sym</a:t>
            </a:r>
            <a:r>
              <a:rPr lang="en-US" sz="1600" dirty="0" smtClean="0"/>
              <a:t>");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System.out.println</a:t>
            </a:r>
            <a:r>
              <a:rPr lang="en-US" sz="1600" dirty="0"/>
              <a:t>(e);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q.printStackTrace</a:t>
            </a:r>
            <a:r>
              <a:rPr lang="en-US" sz="1600" dirty="0"/>
              <a:t>();</a:t>
            </a:r>
          </a:p>
          <a:p>
            <a:pPr marL="45720" indent="0">
              <a:buNone/>
            </a:pPr>
            <a:r>
              <a:rPr lang="en-US" sz="1600" dirty="0" smtClean="0"/>
              <a:t> }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catch (Exception q) </a:t>
            </a:r>
            <a:r>
              <a:rPr lang="en-US" sz="1600" dirty="0" smtClean="0"/>
              <a:t>{</a:t>
            </a:r>
          </a:p>
          <a:p>
            <a:pPr marL="4572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q.printStackTrace</a:t>
            </a:r>
            <a:r>
              <a:rPr lang="en-US" sz="1600" dirty="0" smtClean="0"/>
              <a:t>(); </a:t>
            </a:r>
            <a:r>
              <a:rPr lang="en-US" sz="1600" dirty="0"/>
              <a:t>}</a:t>
            </a:r>
          </a:p>
          <a:p>
            <a:pPr marL="45720" indent="0">
              <a:buNone/>
            </a:pPr>
            <a:r>
              <a:rPr lang="en-US" sz="1600" dirty="0"/>
              <a:t>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Changes in </a:t>
            </a:r>
            <a:r>
              <a:rPr lang="en-US" spc="-38" dirty="0" err="1">
                <a:ea typeface="DejaVu Sans"/>
              </a:rPr>
              <a:t>MedicalDatabase</a:t>
            </a:r>
            <a:r>
              <a:rPr lang="en-US" spc="-38" dirty="0">
                <a:ea typeface="DejaVu Sans"/>
              </a:rPr>
              <a:t> class to use properties file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4304966" y="1600200"/>
            <a:ext cx="4458033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getProperty</a:t>
            </a:r>
            <a:r>
              <a:rPr lang="en-US" i="1" dirty="0" smtClean="0"/>
              <a:t>(“</a:t>
            </a:r>
            <a:r>
              <a:rPr lang="en-US" i="1" dirty="0" err="1" smtClean="0"/>
              <a:t>sym</a:t>
            </a:r>
            <a:r>
              <a:rPr lang="en-US" i="1" dirty="0" smtClean="0"/>
              <a:t>");</a:t>
            </a:r>
          </a:p>
          <a:p>
            <a:pPr algn="ctr"/>
            <a:r>
              <a:rPr lang="en-US" dirty="0" smtClean="0"/>
              <a:t>returns </a:t>
            </a:r>
            <a:r>
              <a:rPr lang="en-US" dirty="0"/>
              <a:t>a string containing the value of the property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800600" y="4495800"/>
            <a:ext cx="3672408" cy="18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printStackTrace</a:t>
            </a:r>
            <a:r>
              <a:rPr lang="en-US" i="1" dirty="0"/>
              <a:t>() </a:t>
            </a:r>
            <a:r>
              <a:rPr lang="en-US" dirty="0"/>
              <a:t>is very useful in diagnosing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59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1700" dirty="0" smtClean="0"/>
              <a:t>Properties </a:t>
            </a:r>
            <a:r>
              <a:rPr lang="en-US" sz="1700" dirty="0"/>
              <a:t>prop = new Properties(); </a:t>
            </a:r>
            <a:endParaRPr lang="en-US" sz="1700" dirty="0" smtClean="0"/>
          </a:p>
          <a:p>
            <a:pPr marL="45720" indent="0">
              <a:buNone/>
            </a:pPr>
            <a:r>
              <a:rPr lang="en-US" sz="1700" dirty="0" err="1" smtClean="0"/>
              <a:t>FileInputStream</a:t>
            </a:r>
            <a:r>
              <a:rPr lang="en-US" sz="1700" dirty="0" smtClean="0"/>
              <a:t> </a:t>
            </a:r>
            <a:r>
              <a:rPr lang="en-US" sz="1700" dirty="0"/>
              <a:t>input = null</a:t>
            </a:r>
            <a:r>
              <a:rPr lang="en-US" sz="1700" dirty="0" smtClean="0"/>
              <a:t>;</a:t>
            </a:r>
            <a:endParaRPr lang="en-US" sz="1700" dirty="0"/>
          </a:p>
          <a:p>
            <a:pPr marL="45720" indent="0">
              <a:buNone/>
            </a:pPr>
            <a:r>
              <a:rPr lang="en-US" sz="1700" dirty="0" smtClean="0"/>
              <a:t>try </a:t>
            </a:r>
            <a:r>
              <a:rPr lang="en-US" sz="1700" dirty="0"/>
              <a:t>{</a:t>
            </a:r>
          </a:p>
          <a:p>
            <a:pPr marL="45720" indent="0">
              <a:buNone/>
            </a:pPr>
            <a:r>
              <a:rPr lang="en-US" sz="1700" dirty="0" err="1" smtClean="0"/>
              <a:t>fr</a:t>
            </a:r>
            <a:r>
              <a:rPr lang="en-US" sz="1700" dirty="0" smtClean="0"/>
              <a:t> </a:t>
            </a:r>
            <a:r>
              <a:rPr lang="en-US" sz="1700" dirty="0"/>
              <a:t>= new </a:t>
            </a:r>
            <a:r>
              <a:rPr lang="en-US" sz="1700" dirty="0" err="1"/>
              <a:t>FileReader</a:t>
            </a:r>
            <a:r>
              <a:rPr lang="en-US" sz="1700" dirty="0" smtClean="0"/>
              <a:t>(“</a:t>
            </a:r>
            <a:r>
              <a:rPr lang="en-US" sz="1700" dirty="0" err="1" smtClean="0"/>
              <a:t>filepath</a:t>
            </a:r>
            <a:r>
              <a:rPr lang="en-US" sz="1700" dirty="0" smtClean="0"/>
              <a:t>");</a:t>
            </a:r>
            <a:endParaRPr lang="en-US" sz="1700" dirty="0"/>
          </a:p>
          <a:p>
            <a:pPr marL="45720" indent="0">
              <a:buNone/>
            </a:pPr>
            <a:r>
              <a:rPr lang="en-US" sz="1700" dirty="0" err="1" smtClean="0"/>
              <a:t>br</a:t>
            </a:r>
            <a:r>
              <a:rPr lang="en-US" sz="1700" dirty="0" smtClean="0"/>
              <a:t> </a:t>
            </a:r>
            <a:r>
              <a:rPr lang="en-US" sz="1700" dirty="0"/>
              <a:t>= new </a:t>
            </a:r>
            <a:r>
              <a:rPr lang="en-US" sz="1700" dirty="0" err="1"/>
              <a:t>BufferedReader</a:t>
            </a:r>
            <a:r>
              <a:rPr lang="en-US" sz="1700" dirty="0"/>
              <a:t>(</a:t>
            </a:r>
            <a:r>
              <a:rPr lang="en-US" sz="1700" dirty="0" err="1"/>
              <a:t>fr</a:t>
            </a:r>
            <a:r>
              <a:rPr lang="en-US" sz="1700" dirty="0"/>
              <a:t>);</a:t>
            </a:r>
          </a:p>
          <a:p>
            <a:pPr marL="45720" indent="0">
              <a:buNone/>
            </a:pP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count = </a:t>
            </a:r>
            <a:r>
              <a:rPr lang="en-US" sz="1700" dirty="0" smtClean="0"/>
              <a:t>0;</a:t>
            </a:r>
          </a:p>
          <a:p>
            <a:pPr marL="45720" indent="0">
              <a:buNone/>
            </a:pPr>
            <a:r>
              <a:rPr lang="en-US" sz="1700" dirty="0" smtClean="0"/>
              <a:t>String </a:t>
            </a:r>
            <a:r>
              <a:rPr lang="en-US" sz="1700" dirty="0" err="1"/>
              <a:t>diseaseData</a:t>
            </a:r>
            <a:r>
              <a:rPr lang="en-US" sz="1700" dirty="0"/>
              <a:t>;</a:t>
            </a:r>
          </a:p>
          <a:p>
            <a:pPr marL="45720" indent="0">
              <a:buNone/>
            </a:pPr>
            <a:r>
              <a:rPr lang="en-US" sz="1700" dirty="0" smtClean="0"/>
              <a:t>String</a:t>
            </a:r>
            <a:r>
              <a:rPr lang="en-US" sz="1700" dirty="0"/>
              <a:t>[] </a:t>
            </a:r>
            <a:r>
              <a:rPr lang="en-US" sz="1700" dirty="0" err="1"/>
              <a:t>splitData</a:t>
            </a:r>
            <a:r>
              <a:rPr lang="en-US" sz="1700" dirty="0"/>
              <a:t> = null;</a:t>
            </a:r>
          </a:p>
          <a:p>
            <a:pPr marL="45720" indent="0">
              <a:buNone/>
            </a:pPr>
            <a:r>
              <a:rPr lang="en-US" sz="1700" dirty="0" smtClean="0"/>
              <a:t>input </a:t>
            </a:r>
            <a:r>
              <a:rPr lang="en-US" sz="1700" dirty="0"/>
              <a:t>= new </a:t>
            </a:r>
            <a:r>
              <a:rPr lang="en-US" sz="1700" dirty="0" err="1" smtClean="0"/>
              <a:t>FileInputStream</a:t>
            </a:r>
            <a:r>
              <a:rPr lang="en-US" sz="1700" dirty="0" smtClean="0"/>
              <a:t>(“</a:t>
            </a:r>
            <a:r>
              <a:rPr lang="en-US" sz="1700" dirty="0" err="1" smtClean="0"/>
              <a:t>filepath</a:t>
            </a:r>
            <a:r>
              <a:rPr lang="en-US" sz="1700" dirty="0" smtClean="0"/>
              <a:t>"); </a:t>
            </a:r>
            <a:endParaRPr lang="en-US" sz="1700" dirty="0"/>
          </a:p>
          <a:p>
            <a:pPr marL="45720" indent="0">
              <a:buNone/>
            </a:pPr>
            <a:r>
              <a:rPr lang="en-US" sz="1700" dirty="0" err="1" smtClean="0"/>
              <a:t>prop.load</a:t>
            </a:r>
            <a:r>
              <a:rPr lang="en-US" sz="1700" dirty="0" smtClean="0"/>
              <a:t>(input</a:t>
            </a:r>
            <a:r>
              <a:rPr lang="en-US" sz="1700" dirty="0"/>
              <a:t>); </a:t>
            </a:r>
          </a:p>
          <a:p>
            <a:pPr marL="45720" indent="0">
              <a:buNone/>
            </a:pPr>
            <a:r>
              <a:rPr lang="en-US" sz="1700" dirty="0" smtClean="0"/>
              <a:t>while </a:t>
            </a:r>
            <a:r>
              <a:rPr lang="en-US" sz="1700" dirty="0"/>
              <a:t>((</a:t>
            </a:r>
            <a:r>
              <a:rPr lang="en-US" sz="1700" dirty="0" err="1"/>
              <a:t>diseaseData</a:t>
            </a:r>
            <a:r>
              <a:rPr lang="en-US" sz="1700" dirty="0"/>
              <a:t> = </a:t>
            </a:r>
            <a:r>
              <a:rPr lang="en-US" sz="1700" dirty="0" err="1"/>
              <a:t>br.readLine</a:t>
            </a:r>
            <a:r>
              <a:rPr lang="en-US" sz="1700" dirty="0"/>
              <a:t>()) != null) {</a:t>
            </a:r>
          </a:p>
          <a:p>
            <a:pPr marL="45720" indent="0">
              <a:buNone/>
            </a:pPr>
            <a:r>
              <a:rPr lang="en-US" sz="1700" dirty="0" smtClean="0"/>
              <a:t>count </a:t>
            </a:r>
            <a:r>
              <a:rPr lang="en-US" sz="1700" dirty="0"/>
              <a:t>= </a:t>
            </a:r>
            <a:r>
              <a:rPr lang="en-US" sz="1700" dirty="0" smtClean="0"/>
              <a:t>0;</a:t>
            </a:r>
          </a:p>
          <a:p>
            <a:pPr marL="45720" indent="0">
              <a:buNone/>
            </a:pPr>
            <a:r>
              <a:rPr lang="en-US" sz="1700" dirty="0" err="1" smtClean="0"/>
              <a:t>splitData</a:t>
            </a:r>
            <a:r>
              <a:rPr lang="en-US" sz="1700" dirty="0" smtClean="0"/>
              <a:t> </a:t>
            </a:r>
            <a:r>
              <a:rPr lang="en-US" sz="1700" dirty="0"/>
              <a:t>= </a:t>
            </a:r>
            <a:r>
              <a:rPr lang="en-US" sz="1700" dirty="0" err="1"/>
              <a:t>diseaseData.split</a:t>
            </a:r>
            <a:r>
              <a:rPr lang="en-US" sz="1700" dirty="0"/>
              <a:t>(" ");</a:t>
            </a:r>
          </a:p>
          <a:p>
            <a:pPr marL="45720" indent="0">
              <a:buNone/>
            </a:pPr>
            <a:r>
              <a:rPr lang="en-US" sz="1700" dirty="0" smtClean="0"/>
              <a:t>for 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i = 1; i &lt; </a:t>
            </a:r>
            <a:r>
              <a:rPr lang="en-US" sz="1700" dirty="0" err="1"/>
              <a:t>splitData.length</a:t>
            </a:r>
            <a:r>
              <a:rPr lang="en-US" sz="1700" dirty="0"/>
              <a:t>; i++) { // To access predefined data of txt </a:t>
            </a:r>
            <a:r>
              <a:rPr lang="en-US" sz="1700" dirty="0" smtClean="0"/>
              <a:t>file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Changes in </a:t>
            </a:r>
            <a:r>
              <a:rPr lang="en-US" spc="-38" dirty="0" err="1">
                <a:ea typeface="DejaVu Sans"/>
              </a:rPr>
              <a:t>MedicalDatabase</a:t>
            </a:r>
            <a:r>
              <a:rPr lang="en-US" spc="-38" dirty="0">
                <a:ea typeface="DejaVu Sans"/>
              </a:rPr>
              <a:t> class to use properties file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5334000" y="1752600"/>
            <a:ext cx="3456384" cy="15841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" dirty="0" smtClean="0">
              <a:solidFill>
                <a:schemeClr val="bg1"/>
              </a:solidFill>
              <a:latin typeface="Arial"/>
              <a:ea typeface="DejaVu Sans"/>
            </a:endParaRPr>
          </a:p>
          <a:p>
            <a:pPr algn="ctr"/>
            <a:r>
              <a:rPr lang="en-US" spc="-1" dirty="0" smtClean="0">
                <a:solidFill>
                  <a:schemeClr val="bg1"/>
                </a:solidFill>
                <a:latin typeface="Arial"/>
                <a:ea typeface="DejaVu Sans"/>
              </a:rPr>
              <a:t>We 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use an object of </a:t>
            </a:r>
            <a:r>
              <a:rPr lang="en-US" i="1" spc="-1" dirty="0" err="1">
                <a:solidFill>
                  <a:schemeClr val="bg1"/>
                </a:solidFill>
                <a:latin typeface="Arial"/>
                <a:ea typeface="DejaVu Sans"/>
              </a:rPr>
              <a:t>FileInputStream</a:t>
            </a:r>
            <a:r>
              <a:rPr lang="en-US" i="1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class to create an input stream</a:t>
            </a:r>
            <a:endParaRPr lang="en-US" spc="-1" dirty="0">
              <a:solidFill>
                <a:schemeClr val="bg1"/>
              </a:solidFill>
              <a:latin typeface="Arial"/>
            </a:endParaRPr>
          </a:p>
          <a:p>
            <a:pPr algn="ctr"/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061364" y="3429000"/>
            <a:ext cx="3048000" cy="2057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prop.load</a:t>
            </a:r>
            <a:r>
              <a:rPr lang="en-US" i="1" dirty="0"/>
              <a:t>(input</a:t>
            </a:r>
            <a:r>
              <a:rPr lang="en-US" i="1" dirty="0" smtClean="0"/>
              <a:t>);</a:t>
            </a:r>
          </a:p>
          <a:p>
            <a:pPr algn="ctr"/>
            <a:r>
              <a:rPr lang="en-US" dirty="0" smtClean="0"/>
              <a:t>reads </a:t>
            </a:r>
            <a:r>
              <a:rPr lang="en-US" dirty="0"/>
              <a:t>a property list (key and element pairs) from the </a:t>
            </a:r>
            <a:r>
              <a:rPr lang="en-US" b="1" dirty="0"/>
              <a:t>input</a:t>
            </a:r>
            <a:r>
              <a:rPr lang="en-US" dirty="0"/>
              <a:t> byte stream.</a:t>
            </a:r>
          </a:p>
        </p:txBody>
      </p:sp>
    </p:spTree>
    <p:extLst>
      <p:ext uri="{BB962C8B-B14F-4D97-AF65-F5344CB8AC3E}">
        <p14:creationId xmlns:p14="http://schemas.microsoft.com/office/powerpoint/2010/main" val="6091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199" cy="49865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j = 0; j &lt; </a:t>
            </a:r>
            <a:r>
              <a:rPr lang="en-US" sz="1800" dirty="0" err="1" smtClean="0"/>
              <a:t>symptoms.size</a:t>
            </a:r>
            <a:r>
              <a:rPr lang="en-US" sz="1800" dirty="0" smtClean="0"/>
              <a:t>(); j++) {</a:t>
            </a:r>
          </a:p>
          <a:p>
            <a:pPr marL="45720" indent="0"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splitData</a:t>
            </a:r>
            <a:r>
              <a:rPr lang="en-US" sz="1800" dirty="0" smtClean="0"/>
              <a:t>[i].equals(</a:t>
            </a:r>
            <a:r>
              <a:rPr lang="en-US" sz="1800" dirty="0" err="1" smtClean="0"/>
              <a:t>symptoms.get</a:t>
            </a:r>
            <a:r>
              <a:rPr lang="en-US" sz="1800" dirty="0" smtClean="0"/>
              <a:t>(j)))</a:t>
            </a:r>
          </a:p>
          <a:p>
            <a:pPr marL="45720" indent="0">
              <a:buNone/>
            </a:pPr>
            <a:r>
              <a:rPr lang="en-US" sz="1800" dirty="0" smtClean="0"/>
              <a:t>{count++;}</a:t>
            </a:r>
          </a:p>
          <a:p>
            <a:pPr marL="45720" indent="0">
              <a:buNone/>
            </a:pPr>
            <a:r>
              <a:rPr lang="en-US" sz="1800" dirty="0" smtClean="0"/>
              <a:t>   }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</a:p>
          <a:p>
            <a:pPr marL="45720" indent="0">
              <a:buNone/>
            </a:pPr>
            <a:r>
              <a:rPr lang="en-US" sz="1800" dirty="0" smtClean="0"/>
              <a:t>if (count &gt;= 2) {</a:t>
            </a:r>
          </a:p>
          <a:p>
            <a:pPr marL="45720" indent="0">
              <a:buNone/>
            </a:pPr>
            <a:r>
              <a:rPr lang="en-US" sz="1800" dirty="0" err="1" smtClean="0"/>
              <a:t>disease.add</a:t>
            </a:r>
            <a:r>
              <a:rPr lang="en-US" sz="1800" dirty="0" smtClean="0"/>
              <a:t>(</a:t>
            </a:r>
            <a:r>
              <a:rPr lang="en-US" sz="1800" dirty="0" err="1" smtClean="0"/>
              <a:t>splitData</a:t>
            </a:r>
            <a:r>
              <a:rPr lang="en-US" sz="1800" dirty="0" smtClean="0"/>
              <a:t>[0]);</a:t>
            </a:r>
          </a:p>
          <a:p>
            <a:pPr marL="45720" indent="0">
              <a:buNone/>
            </a:pPr>
            <a:r>
              <a:rPr lang="en-US" sz="1800" dirty="0" smtClean="0"/>
              <a:t>       }</a:t>
            </a:r>
          </a:p>
          <a:p>
            <a:pPr marL="45720" indent="0">
              <a:buNone/>
            </a:pPr>
            <a:r>
              <a:rPr lang="en-US" sz="1800" dirty="0" smtClean="0"/>
              <a:t>  }</a:t>
            </a:r>
          </a:p>
          <a:p>
            <a:pPr marL="45720" indent="0">
              <a:buNone/>
            </a:pPr>
            <a:r>
              <a:rPr lang="en-US" sz="1800" dirty="0" err="1" smtClean="0"/>
              <a:t>fr.close</a:t>
            </a:r>
            <a:r>
              <a:rPr lang="en-US" sz="1800" dirty="0" smtClean="0"/>
              <a:t>();</a:t>
            </a:r>
          </a:p>
          <a:p>
            <a:pPr marL="45720" indent="0">
              <a:buNone/>
            </a:pPr>
            <a:r>
              <a:rPr lang="en-US" sz="1800" dirty="0" err="1" smtClean="0"/>
              <a:t>br.close</a:t>
            </a:r>
            <a:r>
              <a:rPr lang="en-US" sz="1800" dirty="0" smtClean="0"/>
              <a:t>();</a:t>
            </a:r>
          </a:p>
          <a:p>
            <a:pPr marL="4572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disease.size</a:t>
            </a:r>
            <a:r>
              <a:rPr lang="en-US" sz="1800" dirty="0"/>
              <a:t>() == 0) {</a:t>
            </a:r>
          </a:p>
          <a:p>
            <a:pPr marL="45720" indent="0">
              <a:buNone/>
            </a:pPr>
            <a:r>
              <a:rPr lang="en-US" sz="1800" dirty="0" smtClean="0"/>
              <a:t>throw </a:t>
            </a:r>
            <a:r>
              <a:rPr lang="en-US" sz="1800" dirty="0"/>
              <a:t>new </a:t>
            </a:r>
            <a:r>
              <a:rPr lang="en-US" sz="1800" dirty="0" err="1"/>
              <a:t>UnrecognizedDiseaseException</a:t>
            </a:r>
            <a:r>
              <a:rPr lang="en-US" sz="1800" dirty="0"/>
              <a:t>("</a:t>
            </a:r>
            <a:r>
              <a:rPr lang="en-US" sz="1800" dirty="0" err="1"/>
              <a:t>Diesease</a:t>
            </a:r>
            <a:r>
              <a:rPr lang="en-US" sz="1800" dirty="0"/>
              <a:t> Not Found in File");</a:t>
            </a:r>
          </a:p>
          <a:p>
            <a:pPr marL="45720" indent="0">
              <a:buNone/>
            </a:pPr>
            <a:r>
              <a:rPr lang="en-US" sz="1800" dirty="0"/>
              <a:t>            }</a:t>
            </a:r>
          </a:p>
          <a:p>
            <a:pPr marL="45720" indent="0">
              <a:buNone/>
            </a:pPr>
            <a:r>
              <a:rPr lang="en-US" sz="1800" dirty="0" smtClean="0"/>
              <a:t>} </a:t>
            </a:r>
          </a:p>
          <a:p>
            <a:pPr marL="45720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Changes in </a:t>
            </a:r>
            <a:r>
              <a:rPr lang="en-US" spc="-38" dirty="0" err="1">
                <a:ea typeface="DejaVu Sans"/>
              </a:rPr>
              <a:t>MedicalDatabase</a:t>
            </a:r>
            <a:r>
              <a:rPr lang="en-US" spc="-38" dirty="0">
                <a:ea typeface="DejaVu Sans"/>
              </a:rPr>
              <a:t> class to use properties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catch (</a:t>
            </a:r>
            <a:r>
              <a:rPr lang="en-US" dirty="0" err="1"/>
              <a:t>UnrecognizedDiseaseException</a:t>
            </a:r>
            <a:r>
              <a:rPr lang="en-US" dirty="0"/>
              <a:t> q) {</a:t>
            </a:r>
          </a:p>
          <a:p>
            <a:pPr marL="45720" indent="0">
              <a:buNone/>
            </a:pPr>
            <a:r>
              <a:rPr lang="en-US" dirty="0"/>
              <a:t>String e = </a:t>
            </a:r>
            <a:r>
              <a:rPr lang="en-US" dirty="0" err="1"/>
              <a:t>prop.getProperty</a:t>
            </a:r>
            <a:r>
              <a:rPr lang="en-US" dirty="0"/>
              <a:t>("</a:t>
            </a:r>
            <a:r>
              <a:rPr lang="en-US" dirty="0" err="1"/>
              <a:t>dys</a:t>
            </a:r>
            <a:r>
              <a:rPr lang="en-US" dirty="0"/>
              <a:t>");</a:t>
            </a:r>
          </a:p>
          <a:p>
            <a:pPr marL="4572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45720" indent="0">
              <a:buNone/>
            </a:pP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} </a:t>
            </a:r>
          </a:p>
          <a:p>
            <a:pPr marL="45720" indent="0">
              <a:buNone/>
            </a:pPr>
            <a:r>
              <a:rPr lang="en-US" dirty="0"/>
              <a:t>catch (Exception q) {</a:t>
            </a:r>
          </a:p>
          <a:p>
            <a:pPr marL="45720" indent="0">
              <a:buNone/>
            </a:pPr>
            <a:r>
              <a:rPr lang="en-US" dirty="0" err="1"/>
              <a:t>q.printStackTrace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" dirty="0">
                <a:ea typeface="DejaVu Sans"/>
              </a:rPr>
              <a:t>Changes in </a:t>
            </a:r>
            <a:r>
              <a:rPr lang="en-US" spc="-38" dirty="0" err="1">
                <a:ea typeface="DejaVu Sans"/>
              </a:rPr>
              <a:t>MedicalDatabase</a:t>
            </a:r>
            <a:r>
              <a:rPr lang="en-US" spc="-38" dirty="0">
                <a:ea typeface="DejaVu Sans"/>
              </a:rPr>
              <a:t> class to use properties file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953000" y="4495800"/>
            <a:ext cx="3672408" cy="18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printStackTrace</a:t>
            </a:r>
            <a:r>
              <a:rPr lang="en-US" i="1" dirty="0"/>
              <a:t>() </a:t>
            </a:r>
            <a:r>
              <a:rPr lang="en-US" dirty="0"/>
              <a:t>is very useful in diagnosing exceptions.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069396" y="2438400"/>
            <a:ext cx="3744416" cy="15121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getProperty</a:t>
            </a:r>
            <a:r>
              <a:rPr lang="en-US" i="1" dirty="0" smtClean="0"/>
              <a:t>("</a:t>
            </a:r>
            <a:r>
              <a:rPr lang="en-US" i="1" dirty="0" err="1" smtClean="0"/>
              <a:t>dys</a:t>
            </a:r>
            <a:r>
              <a:rPr lang="en-US" i="1" dirty="0" smtClean="0"/>
              <a:t>");</a:t>
            </a:r>
          </a:p>
          <a:p>
            <a:pPr algn="ctr"/>
            <a:r>
              <a:rPr lang="en-US" dirty="0" smtClean="0"/>
              <a:t>returns </a:t>
            </a:r>
            <a:r>
              <a:rPr lang="en-US" dirty="0"/>
              <a:t>a string containing the value of the property</a:t>
            </a:r>
          </a:p>
        </p:txBody>
      </p:sp>
    </p:spTree>
    <p:extLst>
      <p:ext uri="{BB962C8B-B14F-4D97-AF65-F5344CB8AC3E}">
        <p14:creationId xmlns:p14="http://schemas.microsoft.com/office/powerpoint/2010/main" val="28913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8963" y="1816052"/>
            <a:ext cx="4648201" cy="440740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 smtClean="0"/>
          </a:p>
          <a:p>
            <a:pPr marL="45720" indent="0" algn="ctr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class includes main method which actually runs the whole program and validate the </a:t>
            </a:r>
            <a:r>
              <a:rPr lang="en-US" sz="3600" dirty="0" err="1"/>
              <a:t>csv</a:t>
            </a:r>
            <a:r>
              <a:rPr lang="en-US" sz="3600" dirty="0"/>
              <a:t> file.</a:t>
            </a:r>
          </a:p>
          <a:p>
            <a:pPr marL="45720" indent="0" algn="ctr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MainDriver</a:t>
            </a:r>
            <a:r>
              <a:rPr lang="en-US" sz="44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769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    Scanner </a:t>
            </a:r>
            <a:r>
              <a:rPr lang="en-US" dirty="0" err="1"/>
              <a:t>scn</a:t>
            </a:r>
            <a:r>
              <a:rPr lang="en-US" dirty="0"/>
              <a:t> = new Scanner(System.in);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("************************** Welcome to Medical Assistance System *******************************");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("Enter Your Name");</a:t>
            </a:r>
          </a:p>
          <a:p>
            <a:pPr marL="45720" indent="0">
              <a:buNone/>
            </a:pPr>
            <a:r>
              <a:rPr lang="en-US" dirty="0"/>
              <a:t>        String name = </a:t>
            </a:r>
            <a:r>
              <a:rPr lang="en-US" dirty="0" err="1"/>
              <a:t>scn.next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("Enter Your ID");</a:t>
            </a:r>
          </a:p>
          <a:p>
            <a:pPr marL="45720" indent="0">
              <a:buNone/>
            </a:pPr>
            <a:r>
              <a:rPr lang="en-US" dirty="0"/>
              <a:t>        String id = </a:t>
            </a:r>
            <a:r>
              <a:rPr lang="en-US" dirty="0" err="1"/>
              <a:t>scn.next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directions</a:t>
            </a:r>
            <a:endParaRPr lang="en-US" sz="40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858000" y="3352800"/>
            <a:ext cx="1905000" cy="1905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 input</a:t>
            </a:r>
          </a:p>
        </p:txBody>
      </p:sp>
    </p:spTree>
    <p:extLst>
      <p:ext uri="{BB962C8B-B14F-4D97-AF65-F5344CB8AC3E}">
        <p14:creationId xmlns:p14="http://schemas.microsoft.com/office/powerpoint/2010/main" val="10552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36" y="1676400"/>
            <a:ext cx="8407893" cy="498653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char </a:t>
            </a:r>
            <a:r>
              <a:rPr lang="en-US" dirty="0" err="1"/>
              <a:t>ch</a:t>
            </a:r>
            <a:r>
              <a:rPr lang="en-US" dirty="0"/>
              <a:t> = 'y';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while (</a:t>
            </a:r>
            <a:r>
              <a:rPr lang="en-US" dirty="0" err="1"/>
              <a:t>ch</a:t>
            </a:r>
            <a:r>
              <a:rPr lang="en-US" dirty="0"/>
              <a:t> == 'y' || </a:t>
            </a:r>
            <a:r>
              <a:rPr lang="en-US" dirty="0" err="1"/>
              <a:t>ch</a:t>
            </a:r>
            <a:r>
              <a:rPr lang="en-US" dirty="0"/>
              <a:t> == 'Y') {</a:t>
            </a:r>
          </a:p>
          <a:p>
            <a:pPr marL="45720" indent="0">
              <a:buNone/>
            </a:pPr>
            <a:r>
              <a:rPr lang="en-US" dirty="0"/>
              <a:t>           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("Enter Your Symptom");</a:t>
            </a:r>
          </a:p>
          <a:p>
            <a:pPr marL="4572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userSymptom</a:t>
            </a:r>
            <a:r>
              <a:rPr lang="en-US" dirty="0"/>
              <a:t> = </a:t>
            </a:r>
            <a:r>
              <a:rPr lang="en-US" dirty="0" err="1"/>
              <a:t>scn.next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</a:p>
          <a:p>
            <a:pPr marL="45720" indent="0">
              <a:buNone/>
            </a:pPr>
            <a:r>
              <a:rPr lang="en-US" dirty="0"/>
              <a:t>            try {</a:t>
            </a:r>
          </a:p>
          <a:p>
            <a:pPr marL="45720" indent="0">
              <a:buNone/>
            </a:pPr>
            <a:r>
              <a:rPr lang="en-US" dirty="0"/>
              <a:t>                </a:t>
            </a:r>
            <a:r>
              <a:rPr lang="en-US" dirty="0" err="1"/>
              <a:t>ob.addSymptom</a:t>
            </a:r>
            <a:r>
              <a:rPr lang="en-US" dirty="0"/>
              <a:t>(</a:t>
            </a:r>
            <a:r>
              <a:rPr lang="en-US" dirty="0" err="1"/>
              <a:t>userSymptom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        } catch (</a:t>
            </a:r>
            <a:r>
              <a:rPr lang="en-US" dirty="0" err="1"/>
              <a:t>UnrecognizedSymptomException</a:t>
            </a:r>
            <a:r>
              <a:rPr lang="en-US" dirty="0"/>
              <a:t> e) {</a:t>
            </a:r>
          </a:p>
          <a:p>
            <a:pPr marL="4572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   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("Do You Want To Add more? (Y/N)");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scn.next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to input symptoms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553200" y="3962400"/>
            <a:ext cx="24384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user input “y” the whole loop will run again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1981200"/>
            <a:ext cx="22098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Scn.Next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Scan the user input with our 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 err="1"/>
              <a:t>NameValidator</a:t>
            </a:r>
            <a:r>
              <a:rPr lang="en-US" dirty="0"/>
              <a:t> nm = new </a:t>
            </a:r>
            <a:r>
              <a:rPr lang="en-US" dirty="0" err="1"/>
              <a:t>NameValidator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b = </a:t>
            </a:r>
            <a:r>
              <a:rPr lang="en-US" dirty="0" err="1"/>
              <a:t>nm.nameValidator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 </a:t>
            </a:r>
          </a:p>
          <a:p>
            <a:pPr marL="45720" indent="0">
              <a:buNone/>
            </a:pPr>
            <a:r>
              <a:rPr lang="en-US" dirty="0"/>
              <a:t>        if(b==true){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</a:p>
          <a:p>
            <a:pPr marL="45720" indent="0">
              <a:buNone/>
            </a:pPr>
            <a:r>
              <a:rPr lang="en-US" dirty="0"/>
              <a:t>            Records q= new Records();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q.writeData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[0], </a:t>
            </a:r>
            <a:r>
              <a:rPr lang="en-US" dirty="0" err="1"/>
              <a:t>ob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("Success ... Record Written in CSV");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53000" y="3048000"/>
            <a:ext cx="3505200" cy="685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We Will Add the object </a:t>
            </a:r>
            <a:r>
              <a:rPr lang="en-US" dirty="0" err="1"/>
              <a:t>ob</a:t>
            </a:r>
            <a:r>
              <a:rPr lang="en-US" dirty="0"/>
              <a:t> in CSV File </a:t>
            </a:r>
          </a:p>
        </p:txBody>
      </p:sp>
    </p:spTree>
    <p:extLst>
      <p:ext uri="{BB962C8B-B14F-4D97-AF65-F5344CB8AC3E}">
        <p14:creationId xmlns:p14="http://schemas.microsoft.com/office/powerpoint/2010/main" val="31669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0"/>
            <a:ext cx="8839199" cy="4986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4000" spc="-1" dirty="0" smtClean="0">
                <a:solidFill>
                  <a:srgbClr val="404040"/>
                </a:solidFill>
                <a:ea typeface="Arial"/>
              </a:rPr>
              <a:t>Steps to compile the project: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en-US" sz="2400" spc="-1" dirty="0">
              <a:solidFill>
                <a:srgbClr val="404040"/>
              </a:solidFill>
              <a:ea typeface="Arial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400" spc="-1" dirty="0" smtClean="0">
                <a:solidFill>
                  <a:srgbClr val="404040"/>
                </a:solidFill>
                <a:ea typeface="Arial"/>
              </a:rPr>
              <a:t>1</a:t>
            </a:r>
            <a:r>
              <a:rPr lang="en-US" sz="2800" b="1" spc="-1" dirty="0">
                <a:solidFill>
                  <a:srgbClr val="404040"/>
                </a:solidFill>
                <a:ea typeface="Arial"/>
              </a:rPr>
              <a:t>. First compile exception classes</a:t>
            </a:r>
            <a:endParaRPr lang="en-US" sz="2800" b="1" spc="-1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javac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-d class\ -</a:t>
            </a: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cp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class\ C:\Users\HP\Desktop\unguidedproject\src\com\ncu\exceptions\*.</a:t>
            </a:r>
            <a:r>
              <a:rPr lang="en-US" sz="2200" spc="-1" dirty="0" smtClean="0">
                <a:solidFill>
                  <a:srgbClr val="404040"/>
                </a:solidFill>
                <a:ea typeface="Arial"/>
              </a:rPr>
              <a:t>java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en-US" sz="2200" spc="-1" dirty="0">
              <a:solidFill>
                <a:srgbClr val="404040"/>
              </a:solidFill>
              <a:ea typeface="Arial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400" spc="-1" dirty="0" smtClean="0">
                <a:solidFill>
                  <a:srgbClr val="404040"/>
                </a:solidFill>
                <a:ea typeface="Arial"/>
              </a:rPr>
              <a:t>2</a:t>
            </a:r>
            <a:r>
              <a:rPr lang="en-US" sz="2400" spc="-1" dirty="0">
                <a:solidFill>
                  <a:srgbClr val="404040"/>
                </a:solidFill>
                <a:ea typeface="Arial"/>
              </a:rPr>
              <a:t>. </a:t>
            </a:r>
            <a:r>
              <a:rPr lang="en-US" sz="2800" b="1" spc="-1" dirty="0">
                <a:solidFill>
                  <a:srgbClr val="404040"/>
                </a:solidFill>
                <a:ea typeface="Arial"/>
              </a:rPr>
              <a:t>Compile </a:t>
            </a:r>
            <a:r>
              <a:rPr lang="en-US" sz="2800" b="1" spc="-1" dirty="0" err="1" smtClean="0">
                <a:solidFill>
                  <a:srgbClr val="404040"/>
                </a:solidFill>
                <a:ea typeface="Arial"/>
              </a:rPr>
              <a:t>NameValidator</a:t>
            </a:r>
            <a:r>
              <a:rPr lang="en-US" sz="2800" b="1" spc="-1" dirty="0" smtClean="0">
                <a:solidFill>
                  <a:srgbClr val="404040"/>
                </a:solidFill>
                <a:ea typeface="Arial"/>
              </a:rPr>
              <a:t> </a:t>
            </a:r>
            <a:r>
              <a:rPr lang="en-US" sz="2800" b="1" spc="-1" dirty="0">
                <a:solidFill>
                  <a:srgbClr val="404040"/>
                </a:solidFill>
                <a:ea typeface="Arial"/>
              </a:rPr>
              <a:t>class</a:t>
            </a:r>
            <a:endParaRPr lang="en-US" sz="2800" b="1" spc="-1" dirty="0"/>
          </a:p>
          <a:p>
            <a:pPr marL="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javac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-d class\ -</a:t>
            </a: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cp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class\ C:\Users\HP\Desktop\unguidedproject\src\com\ncu\validator</a:t>
            </a:r>
            <a:r>
              <a:rPr lang="en-US" sz="2400" spc="-1" dirty="0" smtClean="0">
                <a:solidFill>
                  <a:srgbClr val="404040"/>
                </a:solidFill>
                <a:ea typeface="Arial"/>
              </a:rPr>
              <a:t>\*</a:t>
            </a:r>
            <a:r>
              <a:rPr lang="en-US" sz="2200" spc="-1" dirty="0" smtClean="0">
                <a:solidFill>
                  <a:srgbClr val="404040"/>
                </a:solidFill>
                <a:ea typeface="Arial"/>
              </a:rPr>
              <a:t>.java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Compilation</a:t>
            </a:r>
          </a:p>
        </p:txBody>
      </p:sp>
    </p:spTree>
    <p:extLst>
      <p:ext uri="{BB962C8B-B14F-4D97-AF65-F5344CB8AC3E}">
        <p14:creationId xmlns:p14="http://schemas.microsoft.com/office/powerpoint/2010/main" val="1292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800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1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65" y="1683328"/>
            <a:ext cx="8636492" cy="51815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en-US" sz="2800" spc="-1" dirty="0" smtClean="0">
              <a:solidFill>
                <a:srgbClr val="404040"/>
              </a:solidFill>
              <a:ea typeface="Arial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800" b="1" spc="-1" dirty="0" smtClean="0">
                <a:solidFill>
                  <a:srgbClr val="404040"/>
                </a:solidFill>
                <a:ea typeface="Arial"/>
              </a:rPr>
              <a:t>3</a:t>
            </a:r>
            <a:r>
              <a:rPr lang="en-US" sz="2800" b="1" spc="-1" dirty="0">
                <a:solidFill>
                  <a:srgbClr val="404040"/>
                </a:solidFill>
                <a:ea typeface="Arial"/>
              </a:rPr>
              <a:t>. Compile </a:t>
            </a:r>
            <a:r>
              <a:rPr lang="en-US" sz="2800" b="1" spc="-1" dirty="0" smtClean="0">
                <a:solidFill>
                  <a:srgbClr val="404040"/>
                </a:solidFill>
                <a:ea typeface="Arial"/>
              </a:rPr>
              <a:t>jar file , medical database and records</a:t>
            </a:r>
            <a:endParaRPr lang="en-US" sz="2800" b="1" spc="-1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javac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-d class\ -</a:t>
            </a: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cp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class\;libs\opencsv-2.2.jar C:\Users\HP\Desktop\unguidedproject\src\com\ncu\algo\*.</a:t>
            </a:r>
            <a:r>
              <a:rPr lang="en-US" sz="2200" spc="-1" dirty="0" smtClean="0">
                <a:solidFill>
                  <a:srgbClr val="404040"/>
                </a:solidFill>
                <a:ea typeface="Arial"/>
              </a:rPr>
              <a:t>java</a:t>
            </a:r>
          </a:p>
          <a:p>
            <a:pPr marL="45720" indent="0">
              <a:buNone/>
            </a:pPr>
            <a:endParaRPr lang="en-US" sz="3000" b="1" spc="-1" dirty="0" smtClean="0"/>
          </a:p>
          <a:p>
            <a:pPr marL="45720" indent="0">
              <a:buNone/>
            </a:pPr>
            <a:r>
              <a:rPr lang="en-US" sz="2800" b="1" spc="-1" dirty="0" smtClean="0"/>
              <a:t>4. Compile </a:t>
            </a:r>
            <a:r>
              <a:rPr lang="en-US" sz="2800" b="1" spc="-1" dirty="0" err="1"/>
              <a:t>mainDriver</a:t>
            </a:r>
            <a:r>
              <a:rPr lang="en-US" sz="2800" b="1" spc="-1" dirty="0"/>
              <a:t> class</a:t>
            </a:r>
          </a:p>
          <a:p>
            <a:pPr marL="45720" indent="0">
              <a:buNone/>
            </a:pP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javac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-d class\ -</a:t>
            </a:r>
            <a:r>
              <a:rPr lang="en-US" sz="2200" spc="-1" dirty="0" err="1">
                <a:solidFill>
                  <a:srgbClr val="404040"/>
                </a:solidFill>
                <a:ea typeface="Arial"/>
              </a:rPr>
              <a:t>cp</a:t>
            </a:r>
            <a:r>
              <a:rPr lang="en-US" sz="2200" spc="-1" dirty="0">
                <a:solidFill>
                  <a:srgbClr val="404040"/>
                </a:solidFill>
                <a:ea typeface="Arial"/>
              </a:rPr>
              <a:t> class\ C</a:t>
            </a:r>
            <a:r>
              <a:rPr lang="en-US" sz="2200" spc="-1">
                <a:solidFill>
                  <a:srgbClr val="404040"/>
                </a:solidFill>
                <a:ea typeface="Arial"/>
              </a:rPr>
              <a:t>:\</a:t>
            </a:r>
            <a:r>
              <a:rPr lang="en-US" sz="2200" spc="-1" smtClean="0">
                <a:solidFill>
                  <a:srgbClr val="404040"/>
                </a:solidFill>
                <a:ea typeface="Arial"/>
              </a:rPr>
              <a:t>Users\HP\Desktop\unguidedproject\src\com\ncu\main\*.java</a:t>
            </a:r>
          </a:p>
          <a:p>
            <a:pPr marL="45720" indent="0">
              <a:buNone/>
            </a:pPr>
            <a:endParaRPr lang="en-US" sz="2200" spc="-1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en-US" sz="2200" spc="-1" dirty="0">
              <a:solidFill>
                <a:srgbClr val="404040"/>
              </a:solidFill>
              <a:ea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Compilation</a:t>
            </a:r>
          </a:p>
        </p:txBody>
      </p:sp>
    </p:spTree>
    <p:extLst>
      <p:ext uri="{BB962C8B-B14F-4D97-AF65-F5344CB8AC3E}">
        <p14:creationId xmlns:p14="http://schemas.microsoft.com/office/powerpoint/2010/main" val="1827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819400"/>
            <a:ext cx="8407893" cy="2743200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800" b="1" spc="-1" dirty="0" smtClean="0">
                <a:solidFill>
                  <a:srgbClr val="404040"/>
                </a:solidFill>
                <a:ea typeface="Arial"/>
              </a:rPr>
              <a:t>Project </a:t>
            </a:r>
            <a:r>
              <a:rPr lang="en-US" sz="2800" b="1" spc="-1" dirty="0">
                <a:solidFill>
                  <a:srgbClr val="404040"/>
                </a:solidFill>
                <a:ea typeface="Arial"/>
              </a:rPr>
              <a:t>Run</a:t>
            </a:r>
            <a:endParaRPr lang="en-US" sz="2800" b="1" spc="-1" dirty="0"/>
          </a:p>
          <a:p>
            <a:pPr marL="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2400" spc="-1" dirty="0">
                <a:solidFill>
                  <a:srgbClr val="404040"/>
                </a:solidFill>
                <a:ea typeface="Arial"/>
              </a:rPr>
              <a:t>java -</a:t>
            </a:r>
            <a:r>
              <a:rPr lang="en-US" sz="2400" spc="-1" dirty="0" err="1">
                <a:solidFill>
                  <a:srgbClr val="404040"/>
                </a:solidFill>
                <a:ea typeface="Arial"/>
              </a:rPr>
              <a:t>cp</a:t>
            </a:r>
            <a:r>
              <a:rPr lang="en-US" sz="2400" spc="-1" dirty="0">
                <a:solidFill>
                  <a:srgbClr val="404040"/>
                </a:solidFill>
                <a:ea typeface="Arial"/>
              </a:rPr>
              <a:t> class\;libs\opencsv-2.2.jar </a:t>
            </a:r>
            <a:r>
              <a:rPr lang="en-US" sz="2400" spc="-1" dirty="0" err="1">
                <a:solidFill>
                  <a:srgbClr val="404040"/>
                </a:solidFill>
                <a:ea typeface="Arial"/>
              </a:rPr>
              <a:t>com.ncu.main.mainDriver</a:t>
            </a:r>
            <a:r>
              <a:rPr lang="en-US" sz="2400" spc="-1" dirty="0">
                <a:solidFill>
                  <a:srgbClr val="404040"/>
                </a:solidFill>
                <a:ea typeface="Arial"/>
              </a:rPr>
              <a:t> medicaldatabase.csv</a:t>
            </a: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800599"/>
            <a:ext cx="4876801" cy="1325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0308"/>
            <a:ext cx="8451273" cy="469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0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4600" y="3581400"/>
            <a:ext cx="2286001" cy="18592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2133600"/>
            <a:ext cx="8534400" cy="421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6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2971800"/>
            <a:ext cx="6274292" cy="2468879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recorded in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4218"/>
            <a:ext cx="8291945" cy="467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752600" y="3124200"/>
            <a:ext cx="28575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391401" cy="3538729"/>
          </a:xfrm>
        </p:spPr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r>
              <a:rPr lang="en-US" sz="13800" dirty="0" smtClean="0"/>
              <a:t>Thank</a:t>
            </a:r>
          </a:p>
          <a:p>
            <a:pPr marL="45720" indent="0" algn="ctr">
              <a:buNone/>
            </a:pPr>
            <a:r>
              <a:rPr lang="en-US" sz="13800" dirty="0" smtClean="0"/>
              <a:t>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659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1752600"/>
            <a:ext cx="4495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mainDriver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+main(String[]</a:t>
            </a:r>
            <a:r>
              <a:rPr lang="en-US" dirty="0" err="1"/>
              <a:t>args</a:t>
            </a:r>
            <a:r>
              <a:rPr lang="en-US" dirty="0"/>
              <a:t>):void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675965"/>
            <a:ext cx="5257800" cy="272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Calibri"/>
                <a:ea typeface="Calibri"/>
                <a:cs typeface="Mangal"/>
              </a:rPr>
              <a:t> class </a:t>
            </a:r>
            <a:r>
              <a:rPr lang="en-IN" dirty="0" err="1">
                <a:latin typeface="Calibri"/>
                <a:ea typeface="Calibri"/>
                <a:cs typeface="Mangal"/>
              </a:rPr>
              <a:t>MedicalDatabase</a:t>
            </a:r>
            <a:r>
              <a:rPr lang="en-IN" dirty="0">
                <a:latin typeface="Calibri"/>
                <a:ea typeface="Calibri"/>
                <a:cs typeface="Mangal"/>
              </a:rPr>
              <a:t/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-</a:t>
            </a:r>
            <a:r>
              <a:rPr lang="en-IN" dirty="0" err="1">
                <a:latin typeface="Calibri"/>
                <a:ea typeface="Calibri"/>
                <a:cs typeface="Mangal"/>
              </a:rPr>
              <a:t>int</a:t>
            </a:r>
            <a:r>
              <a:rPr lang="en-IN" dirty="0">
                <a:latin typeface="Calibri"/>
                <a:ea typeface="Calibri"/>
                <a:cs typeface="Mangal"/>
              </a:rPr>
              <a:t> id</a:t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-String </a:t>
            </a:r>
            <a:r>
              <a:rPr lang="en-IN" dirty="0" err="1">
                <a:latin typeface="Calibri"/>
                <a:ea typeface="Calibri"/>
                <a:cs typeface="Mangal"/>
              </a:rPr>
              <a:t>PatientName</a:t>
            </a:r>
            <a:r>
              <a:rPr lang="en-IN" dirty="0">
                <a:latin typeface="Calibri"/>
                <a:ea typeface="Calibri"/>
                <a:cs typeface="Mangal"/>
              </a:rPr>
              <a:t/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-</a:t>
            </a:r>
            <a:r>
              <a:rPr lang="en-IN" dirty="0" err="1">
                <a:latin typeface="Calibri"/>
                <a:ea typeface="Calibri"/>
                <a:cs typeface="Mangal"/>
              </a:rPr>
              <a:t>ArrayList</a:t>
            </a:r>
            <a:r>
              <a:rPr lang="en-IN" dirty="0">
                <a:latin typeface="Calibri"/>
                <a:ea typeface="Calibri"/>
                <a:cs typeface="Mangal"/>
              </a:rPr>
              <a:t>&lt;String&gt; symptoms;</a:t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-</a:t>
            </a:r>
            <a:r>
              <a:rPr lang="en-IN" dirty="0" err="1">
                <a:latin typeface="Calibri"/>
                <a:ea typeface="Calibri"/>
                <a:cs typeface="Mangal"/>
              </a:rPr>
              <a:t>ArrayList</a:t>
            </a:r>
            <a:r>
              <a:rPr lang="en-IN" dirty="0">
                <a:latin typeface="Calibri"/>
                <a:ea typeface="Calibri"/>
                <a:cs typeface="Mangal"/>
              </a:rPr>
              <a:t>&lt;String&gt; disease;</a:t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/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+set(</a:t>
            </a:r>
            <a:r>
              <a:rPr lang="en-IN" dirty="0" err="1">
                <a:latin typeface="Calibri"/>
                <a:ea typeface="Calibri"/>
                <a:cs typeface="Mangal"/>
              </a:rPr>
              <a:t>int</a:t>
            </a:r>
            <a:r>
              <a:rPr lang="en-IN" dirty="0">
                <a:latin typeface="Calibri"/>
                <a:ea typeface="Calibri"/>
                <a:cs typeface="Mangal"/>
              </a:rPr>
              <a:t> id , String </a:t>
            </a:r>
            <a:r>
              <a:rPr lang="en-IN" dirty="0" err="1">
                <a:latin typeface="Calibri"/>
                <a:ea typeface="Calibri"/>
                <a:cs typeface="Mangal"/>
              </a:rPr>
              <a:t>PatientName</a:t>
            </a:r>
            <a:r>
              <a:rPr lang="en-IN" dirty="0">
                <a:latin typeface="Calibri"/>
                <a:ea typeface="Calibri"/>
                <a:cs typeface="Mangal"/>
              </a:rPr>
              <a:t>):void</a:t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+</a:t>
            </a:r>
            <a:r>
              <a:rPr lang="en-IN" dirty="0" err="1">
                <a:latin typeface="Calibri"/>
                <a:ea typeface="Calibri"/>
                <a:cs typeface="Mangal"/>
              </a:rPr>
              <a:t>addSymptom</a:t>
            </a:r>
            <a:r>
              <a:rPr lang="en-IN" dirty="0">
                <a:latin typeface="Calibri"/>
                <a:ea typeface="Calibri"/>
                <a:cs typeface="Mangal"/>
              </a:rPr>
              <a:t>(String Symptom) : void</a:t>
            </a:r>
            <a:br>
              <a:rPr lang="en-IN" dirty="0">
                <a:latin typeface="Calibri"/>
                <a:ea typeface="Calibri"/>
                <a:cs typeface="Mangal"/>
              </a:rPr>
            </a:br>
            <a:r>
              <a:rPr lang="en-IN" dirty="0">
                <a:latin typeface="Calibri"/>
                <a:ea typeface="Calibri"/>
                <a:cs typeface="Mangal"/>
              </a:rPr>
              <a:t>+diagnosis();</a:t>
            </a:r>
            <a:r>
              <a:rPr lang="en-IN" dirty="0" err="1">
                <a:latin typeface="Calibri"/>
                <a:ea typeface="Calibri"/>
                <a:cs typeface="Mangal"/>
              </a:rPr>
              <a:t>ArrayList</a:t>
            </a:r>
            <a:r>
              <a:rPr lang="en-IN" dirty="0">
                <a:latin typeface="Calibri"/>
                <a:ea typeface="Calibri"/>
                <a:cs typeface="Mangal"/>
              </a:rPr>
              <a:t>&lt;String&gt;</a:t>
            </a:r>
            <a:endParaRPr lang="en-US" dirty="0">
              <a:latin typeface="Calibri"/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5475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Create Directory Structure</a:t>
            </a:r>
            <a:endParaRPr lang="en-IN" sz="9600" b="1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algn="ctr"/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095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81729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unguidedproject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├── </a:t>
            </a:r>
            <a:r>
              <a:rPr lang="en-US" dirty="0" smtClean="0"/>
              <a:t>class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│   └── com</a:t>
            </a:r>
          </a:p>
          <a:p>
            <a:pPr marL="45720" indent="0">
              <a:buNone/>
            </a:pPr>
            <a:r>
              <a:rPr lang="en-US" dirty="0"/>
              <a:t>│       └── ncu</a:t>
            </a:r>
          </a:p>
          <a:p>
            <a:pPr marL="45720" indent="0">
              <a:buNone/>
            </a:pPr>
            <a:r>
              <a:rPr lang="en-US" dirty="0"/>
              <a:t>│           ├── exceptions</a:t>
            </a:r>
          </a:p>
          <a:p>
            <a:pPr marL="45720" indent="0">
              <a:buNone/>
            </a:pPr>
            <a:r>
              <a:rPr lang="en-US" dirty="0"/>
              <a:t>│           ├── main</a:t>
            </a:r>
          </a:p>
          <a:p>
            <a:pPr marL="45720" indent="0">
              <a:buNone/>
            </a:pPr>
            <a:r>
              <a:rPr lang="en-US" dirty="0"/>
              <a:t>│           ├── </a:t>
            </a:r>
            <a:r>
              <a:rPr lang="en-US" dirty="0" smtClean="0"/>
              <a:t>algo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│           └── </a:t>
            </a:r>
            <a:r>
              <a:rPr lang="en-US" dirty="0" smtClean="0"/>
              <a:t>validator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├── </a:t>
            </a:r>
            <a:r>
              <a:rPr lang="en-US" dirty="0" smtClean="0"/>
              <a:t>constants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├── </a:t>
            </a:r>
            <a:r>
              <a:rPr lang="en-US" dirty="0" smtClean="0"/>
              <a:t>database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├── </a:t>
            </a:r>
            <a:r>
              <a:rPr lang="en-US" dirty="0" smtClean="0"/>
              <a:t>textfiles</a:t>
            </a:r>
          </a:p>
          <a:p>
            <a:pPr marL="45720" indent="0">
              <a:buNone/>
            </a:pPr>
            <a:r>
              <a:rPr lang="en-US" dirty="0"/>
              <a:t>├── </a:t>
            </a:r>
            <a:r>
              <a:rPr lang="en-US" dirty="0" smtClean="0"/>
              <a:t>au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├── libs</a:t>
            </a:r>
          </a:p>
          <a:p>
            <a:pPr marL="45720" indent="0">
              <a:buNone/>
            </a:pPr>
            <a:r>
              <a:rPr lang="en-US" dirty="0"/>
              <a:t>└── src</a:t>
            </a:r>
          </a:p>
          <a:p>
            <a:pPr marL="45720" indent="0">
              <a:buNone/>
            </a:pPr>
            <a:r>
              <a:rPr lang="en-US" dirty="0"/>
              <a:t>    └── com</a:t>
            </a:r>
          </a:p>
          <a:p>
            <a:pPr marL="45720" indent="0">
              <a:buNone/>
            </a:pPr>
            <a:r>
              <a:rPr lang="en-US" dirty="0"/>
              <a:t>        └── ncu</a:t>
            </a:r>
          </a:p>
          <a:p>
            <a:pPr marL="45720" indent="0">
              <a:buNone/>
            </a:pPr>
            <a:r>
              <a:rPr lang="en-US" dirty="0"/>
              <a:t>            ├── exceptions</a:t>
            </a:r>
          </a:p>
          <a:p>
            <a:pPr marL="45720" indent="0">
              <a:buNone/>
            </a:pPr>
            <a:r>
              <a:rPr lang="en-US" dirty="0"/>
              <a:t>            ├── main</a:t>
            </a:r>
          </a:p>
          <a:p>
            <a:pPr marL="45720" indent="0">
              <a:buNone/>
            </a:pPr>
            <a:r>
              <a:rPr lang="en-US" dirty="0"/>
              <a:t>            ├── </a:t>
            </a:r>
            <a:r>
              <a:rPr lang="en-US" dirty="0" smtClean="0"/>
              <a:t>algo</a:t>
            </a:r>
          </a:p>
          <a:p>
            <a:pPr marL="45720" indent="0">
              <a:buNone/>
            </a:pPr>
            <a:r>
              <a:rPr lang="en-US" dirty="0" smtClean="0"/>
              <a:t>            └── validator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dobe Garamond Pro" panose="02020502060506020403" pitchFamily="18" charset="0"/>
              </a:rPr>
              <a:t>Project 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367530"/>
          </a:xfrm>
        </p:spPr>
        <p:txBody>
          <a:bodyPr>
            <a:normAutofit fontScale="92500" lnSpcReduction="20000"/>
          </a:bodyPr>
          <a:lstStyle/>
          <a:p>
            <a:pPr marL="45720" indent="0" fontAlgn="base">
              <a:buClr>
                <a:srgbClr val="E48312"/>
              </a:buClr>
              <a:buNone/>
            </a:pPr>
            <a:r>
              <a:rPr lang="en-US" sz="3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project directory structure should explain about all subdirectories and what kind of files to be kept into particular sub directory.</a:t>
            </a:r>
          </a:p>
          <a:p>
            <a:pPr marL="45720" indent="0" fontAlgn="base">
              <a:buClr>
                <a:srgbClr val="E48312"/>
              </a:buClr>
              <a:buNone/>
            </a:pPr>
            <a:r>
              <a:rPr lang="en-US" sz="3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Definition of Done -</a:t>
            </a:r>
          </a:p>
          <a:p>
            <a:pPr marL="45720" indent="0" fontAlgn="base">
              <a:buClr>
                <a:srgbClr val="E48312"/>
              </a:buClr>
              <a:buNone/>
            </a:pPr>
            <a:r>
              <a:rPr lang="en-US" sz="3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</a:t>
            </a:r>
            <a:r>
              <a:rPr lang="en-US" sz="31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 </a:t>
            </a:r>
            <a:r>
              <a:rPr lang="en-US" sz="3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root folder, following subfolders should be </a:t>
            </a:r>
            <a:r>
              <a:rPr lang="en-US" sz="31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created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endParaRPr lang="en-US" sz="2600" dirty="0" smtClean="0"/>
          </a:p>
          <a:p>
            <a:r>
              <a:rPr lang="en-US" sz="3100" dirty="0" smtClean="0"/>
              <a:t>Class</a:t>
            </a:r>
            <a:r>
              <a:rPr lang="en-US" sz="2300" dirty="0" smtClean="0"/>
              <a:t> </a:t>
            </a:r>
            <a:endParaRPr lang="en-US" sz="2300" dirty="0"/>
          </a:p>
          <a:p>
            <a:pPr marL="45720" indent="0">
              <a:buNone/>
            </a:pPr>
            <a:r>
              <a:rPr lang="en-US" sz="2300" i="1" dirty="0" smtClean="0"/>
              <a:t>            This </a:t>
            </a:r>
            <a:r>
              <a:rPr lang="en-US" sz="2300" i="1" dirty="0"/>
              <a:t>folder should contain different packages and </a:t>
            </a:r>
            <a:r>
              <a:rPr lang="en-US" sz="2300" i="1" dirty="0" smtClean="0"/>
              <a:t>class files </a:t>
            </a:r>
            <a:r>
              <a:rPr lang="en-US" sz="2300" i="1" dirty="0"/>
              <a:t>based on their actions.</a:t>
            </a:r>
          </a:p>
          <a:p>
            <a:r>
              <a:rPr lang="en-US" sz="3100" dirty="0"/>
              <a:t>Constants</a:t>
            </a:r>
          </a:p>
          <a:p>
            <a:pPr marL="45720" indent="0">
              <a:buNone/>
            </a:pPr>
            <a:r>
              <a:rPr lang="en-US" sz="2300" i="1" dirty="0" smtClean="0"/>
              <a:t>            This </a:t>
            </a:r>
            <a:r>
              <a:rPr lang="en-US" sz="2300" i="1" dirty="0"/>
              <a:t>folder contains exception files</a:t>
            </a:r>
          </a:p>
          <a:p>
            <a:pPr marL="45720" indent="0" fontAlgn="base">
              <a:buClr>
                <a:srgbClr val="E48312"/>
              </a:buClr>
              <a:buNone/>
            </a:pPr>
            <a:endParaRPr 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" indent="0" fontAlgn="base">
              <a:buClr>
                <a:srgbClr val="E48312"/>
              </a:buClr>
              <a:buNone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1260" cy="1054394"/>
          </a:xfrm>
        </p:spPr>
        <p:txBody>
          <a:bodyPr/>
          <a:lstStyle/>
          <a:p>
            <a:r>
              <a:rPr lang="en-US" b="1" dirty="0"/>
              <a:t>Creating the project directory structure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391</TotalTime>
  <Words>2555</Words>
  <Application>Microsoft Office PowerPoint</Application>
  <PresentationFormat>On-screen Show (4:3)</PresentationFormat>
  <Paragraphs>560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Grid</vt:lpstr>
      <vt:lpstr>Medical Assistant</vt:lpstr>
      <vt:lpstr>Problem statement</vt:lpstr>
      <vt:lpstr>Definition of Done</vt:lpstr>
      <vt:lpstr>Class Diagrams </vt:lpstr>
      <vt:lpstr>Class Diagrams </vt:lpstr>
      <vt:lpstr>Class Diagrams </vt:lpstr>
      <vt:lpstr>PowerPoint Presentation</vt:lpstr>
      <vt:lpstr>Project Directory Structure</vt:lpstr>
      <vt:lpstr>Creating the project directory structure </vt:lpstr>
      <vt:lpstr>Creating the project directory structure</vt:lpstr>
      <vt:lpstr>Exceptions created</vt:lpstr>
      <vt:lpstr>EmptyFileNameException</vt:lpstr>
      <vt:lpstr>FileLengthException</vt:lpstr>
      <vt:lpstr>InvalidExtensionException</vt:lpstr>
      <vt:lpstr>MissingExtensionException</vt:lpstr>
      <vt:lpstr>UnrecognizedSymptomException</vt:lpstr>
      <vt:lpstr>UnrecognizedDiseaseException </vt:lpstr>
      <vt:lpstr>NameValidator Class</vt:lpstr>
      <vt:lpstr>Spacing between words</vt:lpstr>
      <vt:lpstr>Method to check filename is not empty </vt:lpstr>
      <vt:lpstr>Method to check filename has a valid extension i.e. the filename contains a period(.)</vt:lpstr>
      <vt:lpstr>Method to check if file is a csv file </vt:lpstr>
      <vt:lpstr>Mehod to check filename is less than 25 characters</vt:lpstr>
      <vt:lpstr>MedicalDatabse Class </vt:lpstr>
      <vt:lpstr>Create the strings according to the dod’s</vt:lpstr>
      <vt:lpstr>Adding symptoms</vt:lpstr>
      <vt:lpstr>Adding symptoms</vt:lpstr>
      <vt:lpstr>Possible exception thrown in addsymptoms</vt:lpstr>
      <vt:lpstr>diagnosis</vt:lpstr>
      <vt:lpstr>diagnosis</vt:lpstr>
      <vt:lpstr>Possible exception thrown in diagnosis</vt:lpstr>
      <vt:lpstr>Records Class</vt:lpstr>
      <vt:lpstr>Writedata() Method</vt:lpstr>
      <vt:lpstr>Methoad to add header to csvfile</vt:lpstr>
      <vt:lpstr>Method to add data to csv</vt:lpstr>
      <vt:lpstr>PowerPoint Presentation</vt:lpstr>
      <vt:lpstr>Changes in NameValidator Class</vt:lpstr>
      <vt:lpstr>Exceptions messages (properties file)</vt:lpstr>
      <vt:lpstr>Properties file</vt:lpstr>
      <vt:lpstr>Changes in MedicalDatabase class to use properties file</vt:lpstr>
      <vt:lpstr>Changes in MedicalDatabase class to use properties file</vt:lpstr>
      <vt:lpstr>Changes in MedicalDatabase class to use properties file</vt:lpstr>
      <vt:lpstr>Changes in MedicalDatabase class to use properties file</vt:lpstr>
      <vt:lpstr>Changes in MedicalDatabase class to use properties file</vt:lpstr>
      <vt:lpstr>MainDriver Class</vt:lpstr>
      <vt:lpstr>directions</vt:lpstr>
      <vt:lpstr>Directions to input symptoms</vt:lpstr>
      <vt:lpstr>validate the csv file </vt:lpstr>
      <vt:lpstr>Project Compilation</vt:lpstr>
      <vt:lpstr>Project Compilation</vt:lpstr>
      <vt:lpstr>Project run</vt:lpstr>
      <vt:lpstr>output</vt:lpstr>
      <vt:lpstr>output</vt:lpstr>
      <vt:lpstr>Data recorded in csv file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70</cp:revision>
  <dcterms:created xsi:type="dcterms:W3CDTF">2020-05-08T03:18:48Z</dcterms:created>
  <dcterms:modified xsi:type="dcterms:W3CDTF">2020-05-11T04:10:54Z</dcterms:modified>
</cp:coreProperties>
</file>