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9"/>
  </p:notesMasterIdLst>
  <p:sldIdLst>
    <p:sldId id="256" r:id="rId2"/>
    <p:sldId id="258" r:id="rId3"/>
    <p:sldId id="260" r:id="rId4"/>
    <p:sldId id="276" r:id="rId5"/>
    <p:sldId id="277" r:id="rId6"/>
    <p:sldId id="278" r:id="rId7"/>
    <p:sldId id="262" r:id="rId8"/>
    <p:sldId id="279" r:id="rId9"/>
    <p:sldId id="261" r:id="rId10"/>
    <p:sldId id="263" r:id="rId11"/>
    <p:sldId id="264" r:id="rId12"/>
    <p:sldId id="265" r:id="rId13"/>
    <p:sldId id="274" r:id="rId14"/>
    <p:sldId id="266" r:id="rId15"/>
    <p:sldId id="275" r:id="rId16"/>
    <p:sldId id="268" r:id="rId17"/>
    <p:sldId id="267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34DF8-49C5-C3D4-86FF-F8FE1A3AF90E}" v="117" dt="2025-02-25T13:19:02.321"/>
    <p1510:client id="{12132A5B-006B-A2B6-B732-335C5F227206}" v="21" dt="2025-02-25T13:21:48.9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7FF59-85E8-47B3-A596-BE10F901D0AB}" type="datetimeFigureOut">
              <a:rPr lang="fr-FR" smtClean="0"/>
              <a:t>25/02/2025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2CCF1-2D95-44D6-B55F-51403AB4BA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325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2345C-50AB-4EA8-91F0-D92FBC8CF676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21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370F0-D101-4ABD-995E-787590DA620C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13FF-C557-4A5E-B819-F56455C79F2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1AC1-F98F-427A-BC0F-14AC7F5EF1CA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F9F8-FA37-40B6-973F-2A17D815D786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9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21A6A-B51E-4E59-9EC4-07B2A586313A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3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26D0B-CA44-42B1-84CC-FD504A4D474E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1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582C9-9189-4A06-ABAC-128B36229659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C4AD5-8EC0-443F-A7C7-4EB3D102EB6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21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97B7-A303-4A33-BE7B-4AE5F213B5F2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1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02905-1183-458E-BB3F-7D502ED049EF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5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4BC050">
                <a:alpha val="66000"/>
              </a:srgbClr>
            </a:gs>
            <a:gs pos="100000">
              <a:srgbClr val="92D050"/>
            </a:gs>
            <a:gs pos="0">
              <a:srgbClr val="00B050"/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A3A9AA"/>
            </a:gs>
            <a:gs pos="100000">
              <a:srgbClr val="92D050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0DC0F6A7-CEF7-4D30-B901-49B14DCB49A2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69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D196E7-5F7E-7B03-ACE6-9AE090B4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9770" y="5852162"/>
            <a:ext cx="5965190" cy="746854"/>
          </a:xfrm>
        </p:spPr>
        <p:txBody>
          <a:bodyPr>
            <a:normAutofit/>
          </a:bodyPr>
          <a:lstStyle/>
          <a:p>
            <a:pPr algn="ctr">
              <a:lnSpc>
                <a:spcPts val="1425"/>
              </a:lnSpc>
            </a:pPr>
            <a:r>
              <a:rPr lang="fr-FR" sz="1600" b="1" dirty="0">
                <a:effectLst/>
                <a:latin typeface="Calibri"/>
                <a:ea typeface="Calibri"/>
                <a:cs typeface="Calibri"/>
              </a:rPr>
              <a:t>Votre assistant intelligent pour une gestion parfaite de vos plantes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A261CFB-549B-C5DB-BFD6-DA8A765FD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3900" y="5850988"/>
            <a:ext cx="1855470" cy="746854"/>
          </a:xfrm>
        </p:spPr>
        <p:txBody>
          <a:bodyPr anchor="ctr">
            <a:normAutofit fontScale="85000" lnSpcReduction="10000"/>
          </a:bodyPr>
          <a:lstStyle/>
          <a:p>
            <a:pPr algn="r"/>
            <a:r>
              <a:rPr lang="fr-FR" dirty="0">
                <a:latin typeface="Calibri"/>
                <a:ea typeface="Calibri"/>
                <a:cs typeface="Calibri"/>
              </a:rPr>
              <a:t>GOMES Thomas</a:t>
            </a:r>
          </a:p>
          <a:p>
            <a:pPr algn="r"/>
            <a:r>
              <a:rPr lang="fr-FR" dirty="0">
                <a:latin typeface="Calibri"/>
                <a:ea typeface="Calibri"/>
                <a:cs typeface="Calibri"/>
              </a:rPr>
              <a:t>PICHOT Alexandre</a:t>
            </a:r>
          </a:p>
          <a:p>
            <a:pPr algn="r"/>
            <a:endParaRPr lang="fr-FR" dirty="0">
              <a:latin typeface="Calibri"/>
              <a:ea typeface="Calibri"/>
              <a:cs typeface="Calibri"/>
            </a:endParaRPr>
          </a:p>
        </p:txBody>
      </p:sp>
      <p:pic>
        <p:nvPicPr>
          <p:cNvPr id="7" name="Image 6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97C5CB41-8756-204B-3AE6-D3D2F8FEF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306" y="406400"/>
            <a:ext cx="5793388" cy="5196474"/>
          </a:xfrm>
          <a:prstGeom prst="rect">
            <a:avLst/>
          </a:prstGeom>
        </p:spPr>
      </p:pic>
      <p:cxnSp>
        <p:nvCxnSpPr>
          <p:cNvPr id="32" name="Straight Connector 1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CAAE8AF-51AE-A4F5-83F2-B1EA74BF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5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D3929-1D46-441B-8CD9-26653D459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8D53FE-A815-C234-735C-B629BC67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Logiciel- Script python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FAC2ED28-8C98-573B-0733-3A16B0111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00C256-B352-969B-9D57-4DA51ECA0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pic>
        <p:nvPicPr>
          <p:cNvPr id="6" name="Image 5" descr="Une image contenant clipart, symbole, conception&#10;&#10;Le contenu généré par l’IA peut être incorrect.">
            <a:extLst>
              <a:ext uri="{FF2B5EF4-FFF2-40B4-BE49-F238E27FC236}">
                <a16:creationId xmlns:a16="http://schemas.microsoft.com/office/drawing/2014/main" id="{50558143-6C2F-8FF8-DB3A-0711E5BA0C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728" y="2055571"/>
            <a:ext cx="762000" cy="8388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DD87AC1-361E-C737-F1B4-2D6A34D55E2F}"/>
              </a:ext>
            </a:extLst>
          </p:cNvPr>
          <p:cNvSpPr txBox="1"/>
          <p:nvPr/>
        </p:nvSpPr>
        <p:spPr>
          <a:xfrm>
            <a:off x="336500" y="1930031"/>
            <a:ext cx="5295373" cy="2997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fr-FR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haque capteur possède sa propre fonction de lecture de données :</a:t>
            </a:r>
            <a:endParaRPr lang="fr-FR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lire_luminosite</a:t>
            </a: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Renvoie la luminosité en lux.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lire_co2() : Convertit la tension mesurée en concentration de CO₂ (ppm).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lire_humidite_sol</a:t>
            </a: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Convertit la tension mesurée en humidité du sol (%).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lire_flotteur</a:t>
            </a: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Vérifie si le réservoir est vide ou plein.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lire_bouton_poussoir</a:t>
            </a: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Vérifie si l'utilisateur appuie sur le bouton.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sz="1400" dirty="0"/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B73EFB36-927C-726E-9A85-522965BD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956" y="3461232"/>
            <a:ext cx="9047544" cy="2993187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fr-FR" sz="1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haque capteur possède sa propre fonction de lecture de données :</a:t>
            </a:r>
            <a:endParaRPr lang="fr-FR" sz="1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lire_luminosite</a:t>
            </a: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Renvoie la luminosité en lux.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lire_co2() : Convertit la tension mesurée en concentration de CO₂ (ppm).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lire_humidite_sol</a:t>
            </a: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Convertit la tension mesurée en humidité du sol (%).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lire_flotteur</a:t>
            </a: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Vérifie si le réservoir est vide ou plein.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lire_bouton_poussoir</a:t>
            </a:r>
            <a:r>
              <a:rPr lang="fr-F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: Vérifie si l'utilisateur appuie sur le bouton.</a:t>
            </a:r>
            <a:endParaRPr lang="fr-F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91199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8F543-9C7B-9A89-7B05-CB3A44B98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C422CC-4974-5581-120C-5619E8B7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Logiciel- Base de données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EF93EB-CDE9-8785-0202-39D48E29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b="1" dirty="0"/>
              <a:t>Base de données : Gestion des données &amp; configurations environnement</a:t>
            </a:r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70DABD76-82F3-2D23-78E1-456F68667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EE71F5-341E-37C8-16AC-724B5B8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pic>
        <p:nvPicPr>
          <p:cNvPr id="14" name="Image 13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7D5FC3A7-AD35-3F66-87C6-346F1D991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" b="50657"/>
          <a:stretch/>
        </p:blipFill>
        <p:spPr>
          <a:xfrm>
            <a:off x="1017109" y="2702116"/>
            <a:ext cx="4666718" cy="3047173"/>
          </a:xfrm>
          <a:prstGeom prst="rect">
            <a:avLst/>
          </a:prstGeom>
        </p:spPr>
      </p:pic>
      <p:pic>
        <p:nvPicPr>
          <p:cNvPr id="15" name="Image 14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5CB4A531-9998-0C24-42B0-F5AF0A4B1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45" b="11397"/>
          <a:stretch/>
        </p:blipFill>
        <p:spPr>
          <a:xfrm>
            <a:off x="6514398" y="3038998"/>
            <a:ext cx="4976967" cy="26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2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681D2-66D6-A811-7867-38B449F9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E28C0-90BF-F450-2982-8DAF87412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Logiciel- Serveur Node.js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CF211C-245E-E294-2DAF-DB4669487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59946"/>
            <a:ext cx="10218377" cy="3883654"/>
          </a:xfrm>
        </p:spPr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 : Gestion des routes et API.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express-session : Gestion des sessions utilisateur.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sqlite3 : Gestion de la base de données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fs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Gestion des fichiers de configuration.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nodemailer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Gestion des envois d’alertes par e-mail.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onoff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Gestion des GPIO pour la pompe.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fr-FR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ws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Gestion des </a:t>
            </a:r>
            <a:r>
              <a:rPr lang="fr-FR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WebSockets</a:t>
            </a:r>
            <a:r>
              <a:rPr lang="fr-FR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pour mise à jour en temps réel.</a:t>
            </a:r>
          </a:p>
          <a:p>
            <a:endParaRPr lang="fr-FR" dirty="0"/>
          </a:p>
          <a:p>
            <a:r>
              <a:rPr lang="fr-FR" dirty="0"/>
              <a:t>Méthode GET &amp; POST</a:t>
            </a:r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E7760D21-7BC5-B8FE-A335-DEBDCDF07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7B1BD6-47B8-DC04-036D-E44A3F92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F647F-F0A8-6D54-ABA1-0CE32EA3B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A2564-CF1F-DDD7-C7D4-850A423C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Logiciel- Serveur Node.js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8D51153-D424-72C3-AA79-D997C38EF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680" y="2380190"/>
            <a:ext cx="5704217" cy="2366121"/>
          </a:xfrm>
        </p:spPr>
      </p:pic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8567C4D5-9468-E707-A51E-4388DE082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FE0506-8875-971C-6D50-A5D7AF51B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13</a:t>
            </a:fld>
            <a:endParaRPr lang="en-US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AF9052C-583A-907D-9FC6-8DB0CF36A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0058"/>
            <a:ext cx="5917076" cy="326354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690C7F3-B359-B85D-82BB-1414EFF69F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240"/>
          <a:stretch/>
        </p:blipFill>
        <p:spPr>
          <a:xfrm>
            <a:off x="260045" y="4904509"/>
            <a:ext cx="5585852" cy="103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26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83F5-F811-01FF-5270-92DF529DD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368FEF-2D11-8AF0-A233-D2D58AE9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Logiciel- INTERFACE WEB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1C0A5-58CF-8A27-67A6-F34E598F1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INTERFACE WEB</a:t>
            </a:r>
          </a:p>
          <a:p>
            <a:endParaRPr lang="fr-FR" dirty="0"/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7CF6CBD9-EC95-9CB9-B41D-29F3C0C0A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BFFB96E-00F1-9A02-F10D-F2F039370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14</a:t>
            </a:fld>
            <a:endParaRPr lang="en-US"/>
          </a:p>
        </p:txBody>
      </p:sp>
      <p:pic>
        <p:nvPicPr>
          <p:cNvPr id="6" name="Image 5" descr="Une image contenant capture d’écran, diagramme, texte, ligne&#10;&#10;Le contenu généré par l’IA peut être incorrect.">
            <a:extLst>
              <a:ext uri="{FF2B5EF4-FFF2-40B4-BE49-F238E27FC236}">
                <a16:creationId xmlns:a16="http://schemas.microsoft.com/office/drawing/2014/main" id="{5036266A-A9C6-8A64-4278-7B7C59A37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61" y="2090262"/>
            <a:ext cx="11116878" cy="35808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0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122241-57EB-91D1-7D7E-5A36405C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RDV SUR LE SITE DE PLANT MANAGER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7130F1B-C535-88D1-D724-B247B2F5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15</a:t>
            </a:fld>
            <a:endParaRPr lang="en-US"/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9380B462-362B-D665-A058-1B622CFD8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278" y="2052213"/>
            <a:ext cx="4095112" cy="367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18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4EF6D-9E25-7271-D86E-309FF67EB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0A2D05-0971-B976-6A27-026336EDA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Logiciel- </a:t>
            </a:r>
            <a:r>
              <a:rPr lang="fr-FR" dirty="0" err="1"/>
              <a:t>RASPBERRy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9605A0-4DCC-EF07-593C-B367AD22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RASPBERRY PI ZERO 2W</a:t>
            </a:r>
          </a:p>
          <a:p>
            <a:pPr lvl="1"/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GPIO, I2C</a:t>
            </a:r>
          </a:p>
          <a:p>
            <a:pPr lvl="1"/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Interconnexions</a:t>
            </a:r>
            <a:endParaRPr lang="fr-FR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fr-FR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Gestion</a:t>
            </a:r>
            <a:r>
              <a:rPr lang="fr-F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 serveur web </a:t>
            </a:r>
          </a:p>
          <a:p>
            <a:pPr lvl="1"/>
            <a:r>
              <a:rPr lang="fr-FR" dirty="0">
                <a:latin typeface="Aptos" panose="020B0004020202020204" pitchFamily="34" charset="0"/>
                <a:cs typeface="Times New Roman" panose="02020603050405020304" pitchFamily="18" charset="0"/>
              </a:rPr>
              <a:t>Environnement virtuel python</a:t>
            </a:r>
            <a:endParaRPr lang="fr-FR" dirty="0"/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EB456B4D-D147-CD66-B111-11BAA26A2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C5566F-0B3E-C96E-F5C1-F7FAC0882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16</a:t>
            </a:fld>
            <a:endParaRPr lang="en-US"/>
          </a:p>
        </p:txBody>
      </p:sp>
      <p:pic>
        <p:nvPicPr>
          <p:cNvPr id="6" name="Image 5" descr="Raspberry Pi Zero 2 W : Amazon.fr: Informatique">
            <a:extLst>
              <a:ext uri="{FF2B5EF4-FFF2-40B4-BE49-F238E27FC236}">
                <a16:creationId xmlns:a16="http://schemas.microsoft.com/office/drawing/2014/main" id="{CCEBF987-4480-99EA-DEDD-27C8307DA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668" y="3038999"/>
            <a:ext cx="5156231" cy="2500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26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AB239-7E2B-2EBC-C21C-E9C26BDB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1062A2-7253-9D14-C6DD-69BD35F1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PlANT</a:t>
            </a:r>
            <a:r>
              <a:rPr lang="fr-FR" dirty="0"/>
              <a:t> MANAGER - CONCLUSION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2B221E-C6F0-76C1-A437-428C719FE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F5597F20-3493-8335-1925-9D4776E7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2E274C0-48D0-AC7D-EB6A-690F3BBB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36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E1A98-DCDF-0CC1-0878-6C447DEF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9CC3C7-456D-07AE-53BF-264F59DF7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fr-FR" dirty="0">
                <a:latin typeface="Calibri"/>
                <a:ea typeface="Calibri"/>
                <a:cs typeface="Calibri"/>
              </a:rPr>
              <a:t>Architecture du projet</a:t>
            </a:r>
          </a:p>
          <a:p>
            <a:r>
              <a:rPr lang="fr-FR" dirty="0">
                <a:latin typeface="Calibri"/>
                <a:ea typeface="Calibri"/>
                <a:cs typeface="Calibri"/>
              </a:rPr>
              <a:t>Développement Matériel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Organisation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Tests capteurs unitaires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Carte plante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Boitier plante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Boitier pompe</a:t>
            </a:r>
          </a:p>
          <a:p>
            <a:r>
              <a:rPr lang="fr-FR" dirty="0">
                <a:latin typeface="Calibri"/>
                <a:ea typeface="Calibri"/>
                <a:cs typeface="Calibri"/>
              </a:rPr>
              <a:t>Développement Logiciel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Script python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Base de données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Serveur Node.js</a:t>
            </a:r>
          </a:p>
          <a:p>
            <a:pPr lvl="1"/>
            <a:r>
              <a:rPr lang="fr-FR" dirty="0">
                <a:latin typeface="Calibri"/>
                <a:ea typeface="Calibri"/>
                <a:cs typeface="Calibri"/>
              </a:rPr>
              <a:t>Interface web</a:t>
            </a:r>
          </a:p>
          <a:p>
            <a:endParaRPr lang="fr-FR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509F2C6E-679E-774A-C7F7-D781DB5D9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67408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847A0C-7604-D339-9671-94C1603C1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5EBD5-FDA8-D350-7126-401DE9D9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C94BA-02C1-6298-BDE2-FE4C9756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Architecture</a:t>
            </a:r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EFFC951A-844C-9CAC-C7D0-72F8A01D2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77799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4E94CE-36FD-2824-8579-6DBC118B1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9" name="Image 8" descr="Une image contenant texte, diagramm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2C118E10-83C0-0D1E-0A54-33300B88D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285" y="1562746"/>
            <a:ext cx="6998630" cy="529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FBFA08-3F24-7855-21B8-F03210E8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ORGANISATION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46ADF8-7C6D-9634-2090-9FCB79533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 descr="Une image contenant texte, capture d’écran, diagramme, Parallèle&#10;&#10;Le contenu généré par l’IA peut être incorrect.">
            <a:extLst>
              <a:ext uri="{FF2B5EF4-FFF2-40B4-BE49-F238E27FC236}">
                <a16:creationId xmlns:a16="http://schemas.microsoft.com/office/drawing/2014/main" id="{182BBBA9-E004-EC72-0962-482F78822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54" y="1848092"/>
            <a:ext cx="12191192" cy="41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8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29CFD-F542-C4DA-8802-0B638F551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8F00F-8654-B426-C42D-890A260B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Tests capteurs unitaires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8FA213-F380-FF12-1CE0-8577DC96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55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FCD32-B8C1-E416-4A0D-2A52353E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BD2D9-40DE-C2B4-C1D9-E174B004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/>
                <a:ea typeface="Calibri"/>
                <a:cs typeface="Calibri"/>
              </a:rPr>
              <a:t>Carte Pompe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778E4A-FE3B-42CA-CFB3-FF841175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  <p:pic>
        <p:nvPicPr>
          <p:cNvPr id="3" name="Image 2" descr="Une image contenant texte, diagramme, Plan, Parallèle&#10;&#10;Le contenu généré par l’IA peut être incorrect.">
            <a:extLst>
              <a:ext uri="{FF2B5EF4-FFF2-40B4-BE49-F238E27FC236}">
                <a16:creationId xmlns:a16="http://schemas.microsoft.com/office/drawing/2014/main" id="{23A88473-1770-46DC-E32E-11AFE1AC2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32" y="1716108"/>
            <a:ext cx="7451616" cy="4437358"/>
          </a:xfrm>
          <a:prstGeom prst="rect">
            <a:avLst/>
          </a:prstGeom>
        </p:spPr>
      </p:pic>
      <p:pic>
        <p:nvPicPr>
          <p:cNvPr id="5" name="Image 4" descr="Une image contenant Appareils électroniques, Ingénierie électronique, circuit, Composant électronique&#10;&#10;Le contenu généré par l’IA peut être incorrect.">
            <a:extLst>
              <a:ext uri="{FF2B5EF4-FFF2-40B4-BE49-F238E27FC236}">
                <a16:creationId xmlns:a16="http://schemas.microsoft.com/office/drawing/2014/main" id="{9B3749AF-FB07-8F18-3509-BA38D9BF8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448644"/>
            <a:ext cx="5524661" cy="421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38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680BC-E821-5365-7B8D-87C6C54E7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0DE817-28D8-DD4A-3D2D-1C3E88FB3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Matériel - Boitier plante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472D53-2D06-D81C-AACC-19B4D63C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Boite plante</a:t>
            </a:r>
          </a:p>
          <a:p>
            <a:endParaRPr lang="fr-FR" dirty="0"/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954AADF0-D29B-1C7C-52EE-1D944E153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F04281-0E7E-3A7A-8C00-59B331ED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 5" descr="Une image contenant conteneur, boîte, conception&#10;&#10;Le contenu généré par l’IA peut être incorrect.">
            <a:extLst>
              <a:ext uri="{FF2B5EF4-FFF2-40B4-BE49-F238E27FC236}">
                <a16:creationId xmlns:a16="http://schemas.microsoft.com/office/drawing/2014/main" id="{4DFDB5F3-A046-D812-D6F0-492C7CEA7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2" y="1715372"/>
            <a:ext cx="4457700" cy="4543425"/>
          </a:xfrm>
          <a:prstGeom prst="rect">
            <a:avLst/>
          </a:prstGeom>
        </p:spPr>
      </p:pic>
      <p:pic>
        <p:nvPicPr>
          <p:cNvPr id="7" name="Image 6" descr="Une image contenant boîte, conception&#10;&#10;Le contenu généré par l’IA peut être incorrect.">
            <a:extLst>
              <a:ext uri="{FF2B5EF4-FFF2-40B4-BE49-F238E27FC236}">
                <a16:creationId xmlns:a16="http://schemas.microsoft.com/office/drawing/2014/main" id="{06A6B0D7-9CAF-2ECF-530F-A7FAA87A4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152" y="1884013"/>
            <a:ext cx="3790950" cy="4381500"/>
          </a:xfrm>
          <a:prstGeom prst="rect">
            <a:avLst/>
          </a:prstGeom>
        </p:spPr>
      </p:pic>
      <p:pic>
        <p:nvPicPr>
          <p:cNvPr id="9" name="Image 8" descr="Une image contenant ordinateur portable, gadget, smartphone, pomme&#10;&#10;Le contenu généré par l’IA peut être incorrect.">
            <a:extLst>
              <a:ext uri="{FF2B5EF4-FFF2-40B4-BE49-F238E27FC236}">
                <a16:creationId xmlns:a16="http://schemas.microsoft.com/office/drawing/2014/main" id="{77AD0FB3-B854-F609-41E4-26107A1836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662" y="1865044"/>
            <a:ext cx="3105150" cy="4238625"/>
          </a:xfrm>
          <a:prstGeom prst="rect">
            <a:avLst/>
          </a:prstGeom>
        </p:spPr>
      </p:pic>
      <p:pic>
        <p:nvPicPr>
          <p:cNvPr id="10" name="Image 9" descr="Une image contenant Rectangle, capture d’écran, cadre photo, cadre&#10;&#10;Le contenu généré par l’IA peut être incorrect.">
            <a:extLst>
              <a:ext uri="{FF2B5EF4-FFF2-40B4-BE49-F238E27FC236}">
                <a16:creationId xmlns:a16="http://schemas.microsoft.com/office/drawing/2014/main" id="{CA75FAA7-BA9D-49E6-5462-2EFEC9FCE9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3547" y="2188893"/>
            <a:ext cx="9906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29AC-70A5-D0A7-434B-D42B7F904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EB364-9073-EAA9-75DB-5BF49A9B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Matériel - Boitier plante</a:t>
            </a: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85F018-A2E6-0BCC-4C0C-8E838B82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Boite plante</a:t>
            </a:r>
          </a:p>
          <a:p>
            <a:endParaRPr lang="fr-FR" dirty="0"/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56CA1DF5-0C1B-D667-B7F6-3551CE1C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25C4FF3-3E1E-1F47-75AE-BCA27FA5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pic>
        <p:nvPicPr>
          <p:cNvPr id="6" name="Image 5" descr="Une image contenant conteneur, boîte, conception&#10;&#10;Le contenu généré par l’IA peut être incorrect.">
            <a:extLst>
              <a:ext uri="{FF2B5EF4-FFF2-40B4-BE49-F238E27FC236}">
                <a16:creationId xmlns:a16="http://schemas.microsoft.com/office/drawing/2014/main" id="{16DC2C49-EA67-6D8A-E4FA-0FD7902E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22" y="1715372"/>
            <a:ext cx="4457700" cy="4543425"/>
          </a:xfrm>
          <a:prstGeom prst="rect">
            <a:avLst/>
          </a:prstGeom>
        </p:spPr>
      </p:pic>
      <p:pic>
        <p:nvPicPr>
          <p:cNvPr id="7" name="Image 6" descr="Une image contenant boîte, conception&#10;&#10;Le contenu généré par l’IA peut être incorrect.">
            <a:extLst>
              <a:ext uri="{FF2B5EF4-FFF2-40B4-BE49-F238E27FC236}">
                <a16:creationId xmlns:a16="http://schemas.microsoft.com/office/drawing/2014/main" id="{BD59096B-DB5B-B744-CB09-7423648FC5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136" t="-1658" r="1476" b="1658"/>
          <a:stretch/>
        </p:blipFill>
        <p:spPr>
          <a:xfrm>
            <a:off x="4154321" y="1905478"/>
            <a:ext cx="3778062" cy="4381503"/>
          </a:xfrm>
          <a:prstGeom prst="rect">
            <a:avLst/>
          </a:prstGeom>
        </p:spPr>
      </p:pic>
      <p:pic>
        <p:nvPicPr>
          <p:cNvPr id="9" name="Image 8" descr="Une image contenant ordinateur portable, gadget, smartphone, pomme&#10;&#10;Le contenu généré par l’IA peut être incorrect.">
            <a:extLst>
              <a:ext uri="{FF2B5EF4-FFF2-40B4-BE49-F238E27FC236}">
                <a16:creationId xmlns:a16="http://schemas.microsoft.com/office/drawing/2014/main" id="{B50F4190-CDBF-8A5E-A956-160F1CBD2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5662" y="1865044"/>
            <a:ext cx="3105150" cy="4238625"/>
          </a:xfrm>
          <a:prstGeom prst="rect">
            <a:avLst/>
          </a:prstGeom>
        </p:spPr>
      </p:pic>
      <p:pic>
        <p:nvPicPr>
          <p:cNvPr id="10" name="Image 9" descr="Une image contenant Rectangle, capture d’écran, cadre photo, cadre&#10;&#10;Le contenu généré par l’IA peut être incorrect.">
            <a:extLst>
              <a:ext uri="{FF2B5EF4-FFF2-40B4-BE49-F238E27FC236}">
                <a16:creationId xmlns:a16="http://schemas.microsoft.com/office/drawing/2014/main" id="{465B80AA-3D74-51FE-ED35-328895279D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76022" y="2227639"/>
            <a:ext cx="99060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80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2F47D-CE50-801E-AC75-565FC652A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F899B3-4DEB-8A77-206C-9430679A3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Développement Matériel - Boitier pompe</a:t>
            </a:r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29F47-8CCC-56A7-46E8-04B1C54CB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fr-FR" dirty="0"/>
              <a:t>Boitier pompe</a:t>
            </a:r>
          </a:p>
          <a:p>
            <a:endParaRPr lang="fr-FR" dirty="0"/>
          </a:p>
        </p:txBody>
      </p:sp>
      <p:pic>
        <p:nvPicPr>
          <p:cNvPr id="4" name="Image 3" descr="Une image contenant texte, Graphique, graphisme, affiche&#10;&#10;Le contenu généré par l’IA peut être incorrect.">
            <a:extLst>
              <a:ext uri="{FF2B5EF4-FFF2-40B4-BE49-F238E27FC236}">
                <a16:creationId xmlns:a16="http://schemas.microsoft.com/office/drawing/2014/main" id="{82C70B6B-F1A8-3100-19FF-BE24297AD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408" y="198581"/>
            <a:ext cx="1344984" cy="1206405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D53A13-F185-8189-BEF4-2524E7CA5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403</Words>
  <Application>Microsoft Office PowerPoint</Application>
  <PresentationFormat>Grand écran</PresentationFormat>
  <Paragraphs>69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ChronicleVTI</vt:lpstr>
      <vt:lpstr>Votre assistant intelligent pour une gestion parfaite de vos plantes</vt:lpstr>
      <vt:lpstr>Sommaire</vt:lpstr>
      <vt:lpstr>Architecture</vt:lpstr>
      <vt:lpstr>ORGANISATION</vt:lpstr>
      <vt:lpstr>Tests capteurs unitaires</vt:lpstr>
      <vt:lpstr>Carte Pompe</vt:lpstr>
      <vt:lpstr>Développement Matériel - Boitier plante </vt:lpstr>
      <vt:lpstr>Développement Matériel - Boitier plante </vt:lpstr>
      <vt:lpstr>Développement Matériel - Boitier pompe  </vt:lpstr>
      <vt:lpstr>Développement Logiciel- Script python   </vt:lpstr>
      <vt:lpstr>Développement Logiciel- Base de données    </vt:lpstr>
      <vt:lpstr>Développement Logiciel- Serveur Node.js     </vt:lpstr>
      <vt:lpstr>Développement Logiciel- Serveur Node.js       </vt:lpstr>
      <vt:lpstr>Développement Logiciel- INTERFACE WEB    </vt:lpstr>
      <vt:lpstr>RDV SUR LE SITE DE PLANT MANAGER</vt:lpstr>
      <vt:lpstr>Développement Logiciel- RASPBERRy    </vt:lpstr>
      <vt:lpstr>PlANT MANAGER - CONCLUSION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Gomes</dc:creator>
  <cp:lastModifiedBy>Thomas Gomes</cp:lastModifiedBy>
  <cp:revision>66</cp:revision>
  <dcterms:created xsi:type="dcterms:W3CDTF">2025-02-23T02:49:38Z</dcterms:created>
  <dcterms:modified xsi:type="dcterms:W3CDTF">2025-02-25T13:23:33Z</dcterms:modified>
</cp:coreProperties>
</file>