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E6792B-B0BD-4188-A794-E6088CA65F81}">
          <p14:sldIdLst/>
        </p14:section>
        <p14:section name="HTTP" id="{B51D503F-BF7C-4CD7-81E6-BDC47275893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NS" id="{0917530F-38DE-457F-B9C0-AE4246AD006C}">
          <p14:sldIdLst>
            <p14:sldId id="262"/>
            <p14:sldId id="263"/>
            <p14:sldId id="264"/>
            <p14:sldId id="265"/>
          </p14:sldIdLst>
        </p14:section>
        <p14:section name="DHCP" id="{A68347B1-FD88-440B-A107-5659C376C0C4}">
          <p14:sldIdLst>
            <p14:sldId id="266"/>
            <p14:sldId id="267"/>
            <p14:sldId id="268"/>
            <p14:sldId id="269"/>
          </p14:sldIdLst>
        </p14:section>
        <p14:section name="FTP" id="{24AE9958-E905-4CB1-A649-35B7CFC03B2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6619C-1788-4016-8E0A-18D90A09E6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B73AD9-2578-473E-80DB-045511A51FC7}">
      <dgm:prSet/>
      <dgm:spPr/>
      <dgm:t>
        <a:bodyPr/>
        <a:lstStyle/>
        <a:p>
          <a:r>
            <a:rPr lang="fr-FR"/>
            <a:t>Couche Application : HTTP appartient à cette couche </a:t>
          </a:r>
          <a:endParaRPr lang="en-US"/>
        </a:p>
      </dgm:t>
    </dgm:pt>
    <dgm:pt modelId="{89688877-6848-4B84-81E7-60E6E9B57861}" type="parTrans" cxnId="{1AC31A0D-4A81-491C-9000-BA1702E79383}">
      <dgm:prSet/>
      <dgm:spPr/>
      <dgm:t>
        <a:bodyPr/>
        <a:lstStyle/>
        <a:p>
          <a:endParaRPr lang="en-US"/>
        </a:p>
      </dgm:t>
    </dgm:pt>
    <dgm:pt modelId="{14C71300-8D50-4A37-B0EA-AD4D314B5EF8}" type="sibTrans" cxnId="{1AC31A0D-4A81-491C-9000-BA1702E79383}">
      <dgm:prSet/>
      <dgm:spPr/>
      <dgm:t>
        <a:bodyPr/>
        <a:lstStyle/>
        <a:p>
          <a:endParaRPr lang="en-US"/>
        </a:p>
      </dgm:t>
    </dgm:pt>
    <dgm:pt modelId="{889ED255-E92B-49F6-ACAB-30EB880445C5}">
      <dgm:prSet/>
      <dgm:spPr/>
      <dgm:t>
        <a:bodyPr/>
        <a:lstStyle/>
        <a:p>
          <a:r>
            <a:rPr lang="fr-FR"/>
            <a:t>Couche Transport : Utilisation de TCP pour gérer les connexions</a:t>
          </a:r>
          <a:endParaRPr lang="en-US"/>
        </a:p>
      </dgm:t>
    </dgm:pt>
    <dgm:pt modelId="{B7BBE4E1-5B89-492D-825E-49BBF78DAC93}" type="parTrans" cxnId="{0B71BBDE-0803-433F-8AE1-3BD9575C024B}">
      <dgm:prSet/>
      <dgm:spPr/>
      <dgm:t>
        <a:bodyPr/>
        <a:lstStyle/>
        <a:p>
          <a:endParaRPr lang="en-US"/>
        </a:p>
      </dgm:t>
    </dgm:pt>
    <dgm:pt modelId="{B10FFC11-0AEB-4AE5-8780-E0E6389E06D3}" type="sibTrans" cxnId="{0B71BBDE-0803-433F-8AE1-3BD9575C024B}">
      <dgm:prSet/>
      <dgm:spPr/>
      <dgm:t>
        <a:bodyPr/>
        <a:lstStyle/>
        <a:p>
          <a:endParaRPr lang="en-US"/>
        </a:p>
      </dgm:t>
    </dgm:pt>
    <dgm:pt modelId="{F20421E5-9B7D-4756-8654-EB97DC6BA61B}">
      <dgm:prSet/>
      <dgm:spPr/>
      <dgm:t>
        <a:bodyPr/>
        <a:lstStyle/>
        <a:p>
          <a:r>
            <a:rPr lang="fr-FR"/>
            <a:t>Couche Internet : Les paquets sont envoyés via IP. </a:t>
          </a:r>
          <a:endParaRPr lang="en-US"/>
        </a:p>
      </dgm:t>
    </dgm:pt>
    <dgm:pt modelId="{6278AE81-8114-4650-BE0D-77DEFF5826DB}" type="parTrans" cxnId="{7FFBE342-D2A5-42CD-810D-40A758FBD026}">
      <dgm:prSet/>
      <dgm:spPr/>
      <dgm:t>
        <a:bodyPr/>
        <a:lstStyle/>
        <a:p>
          <a:endParaRPr lang="en-US"/>
        </a:p>
      </dgm:t>
    </dgm:pt>
    <dgm:pt modelId="{2DDD2C6E-96DD-41CF-8811-B7CA37B259CD}" type="sibTrans" cxnId="{7FFBE342-D2A5-42CD-810D-40A758FBD026}">
      <dgm:prSet/>
      <dgm:spPr/>
      <dgm:t>
        <a:bodyPr/>
        <a:lstStyle/>
        <a:p>
          <a:endParaRPr lang="en-US"/>
        </a:p>
      </dgm:t>
    </dgm:pt>
    <dgm:pt modelId="{DADEA1E8-F1CF-4152-B309-F45EBD813EF2}">
      <dgm:prSet/>
      <dgm:spPr/>
      <dgm:t>
        <a:bodyPr/>
        <a:lstStyle/>
        <a:p>
          <a:r>
            <a:rPr lang="fr-FR"/>
            <a:t>Couche Accès Réseau : Acheminement des données sur le réseau </a:t>
          </a:r>
          <a:endParaRPr lang="en-US"/>
        </a:p>
      </dgm:t>
    </dgm:pt>
    <dgm:pt modelId="{527A7701-353B-4E85-8B15-890FD773F069}" type="parTrans" cxnId="{05A415BC-DFDD-419C-8348-6DEEC6209588}">
      <dgm:prSet/>
      <dgm:spPr/>
      <dgm:t>
        <a:bodyPr/>
        <a:lstStyle/>
        <a:p>
          <a:endParaRPr lang="en-US"/>
        </a:p>
      </dgm:t>
    </dgm:pt>
    <dgm:pt modelId="{838FEC18-AF66-4DAE-8C08-3BDCF455DABF}" type="sibTrans" cxnId="{05A415BC-DFDD-419C-8348-6DEEC6209588}">
      <dgm:prSet/>
      <dgm:spPr/>
      <dgm:t>
        <a:bodyPr/>
        <a:lstStyle/>
        <a:p>
          <a:endParaRPr lang="en-US"/>
        </a:p>
      </dgm:t>
    </dgm:pt>
    <dgm:pt modelId="{B480E438-C8E2-46E3-BCF0-DCC7CD6B0025}" type="pres">
      <dgm:prSet presAssocID="{3876619C-1788-4016-8E0A-18D90A09E681}" presName="root" presStyleCnt="0">
        <dgm:presLayoutVars>
          <dgm:dir/>
          <dgm:resizeHandles val="exact"/>
        </dgm:presLayoutVars>
      </dgm:prSet>
      <dgm:spPr/>
    </dgm:pt>
    <dgm:pt modelId="{80EB02D0-4044-49B8-BE9C-69FFB6CF51BB}" type="pres">
      <dgm:prSet presAssocID="{42B73AD9-2578-473E-80DB-045511A51FC7}" presName="compNode" presStyleCnt="0"/>
      <dgm:spPr/>
    </dgm:pt>
    <dgm:pt modelId="{3B442879-628F-445A-8F33-C9D69F3AFEA8}" type="pres">
      <dgm:prSet presAssocID="{42B73AD9-2578-473E-80DB-045511A51FC7}" presName="bgRect" presStyleLbl="bgShp" presStyleIdx="0" presStyleCnt="4"/>
      <dgm:spPr/>
    </dgm:pt>
    <dgm:pt modelId="{827E6957-6CC2-4BFB-B80C-B521087603B6}" type="pres">
      <dgm:prSet presAssocID="{42B73AD9-2578-473E-80DB-045511A51F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42AA813-1DEF-498D-81DB-3C8497A5D22D}" type="pres">
      <dgm:prSet presAssocID="{42B73AD9-2578-473E-80DB-045511A51FC7}" presName="spaceRect" presStyleCnt="0"/>
      <dgm:spPr/>
    </dgm:pt>
    <dgm:pt modelId="{D086E4B8-F695-4944-996A-9EB6FBFFCC63}" type="pres">
      <dgm:prSet presAssocID="{42B73AD9-2578-473E-80DB-045511A51FC7}" presName="parTx" presStyleLbl="revTx" presStyleIdx="0" presStyleCnt="4">
        <dgm:presLayoutVars>
          <dgm:chMax val="0"/>
          <dgm:chPref val="0"/>
        </dgm:presLayoutVars>
      </dgm:prSet>
      <dgm:spPr/>
    </dgm:pt>
    <dgm:pt modelId="{F7CD09AF-D699-4FFF-A8A6-9C3971158674}" type="pres">
      <dgm:prSet presAssocID="{14C71300-8D50-4A37-B0EA-AD4D314B5EF8}" presName="sibTrans" presStyleCnt="0"/>
      <dgm:spPr/>
    </dgm:pt>
    <dgm:pt modelId="{7EDB29BD-02F5-4723-91DB-E95211B0F837}" type="pres">
      <dgm:prSet presAssocID="{889ED255-E92B-49F6-ACAB-30EB880445C5}" presName="compNode" presStyleCnt="0"/>
      <dgm:spPr/>
    </dgm:pt>
    <dgm:pt modelId="{540A77B7-0D06-4D46-9ADF-BCA2A17BFD0B}" type="pres">
      <dgm:prSet presAssocID="{889ED255-E92B-49F6-ACAB-30EB880445C5}" presName="bgRect" presStyleLbl="bgShp" presStyleIdx="1" presStyleCnt="4"/>
      <dgm:spPr/>
    </dgm:pt>
    <dgm:pt modelId="{3BDA1B93-3643-46D5-ABA0-4CF97EF1B13E}" type="pres">
      <dgm:prSet presAssocID="{889ED255-E92B-49F6-ACAB-30EB880445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72A67480-219C-49A6-AC8D-4EC85A28D088}" type="pres">
      <dgm:prSet presAssocID="{889ED255-E92B-49F6-ACAB-30EB880445C5}" presName="spaceRect" presStyleCnt="0"/>
      <dgm:spPr/>
    </dgm:pt>
    <dgm:pt modelId="{F9B00EF2-2FD6-41C7-9F94-88E26CE6BAA9}" type="pres">
      <dgm:prSet presAssocID="{889ED255-E92B-49F6-ACAB-30EB880445C5}" presName="parTx" presStyleLbl="revTx" presStyleIdx="1" presStyleCnt="4">
        <dgm:presLayoutVars>
          <dgm:chMax val="0"/>
          <dgm:chPref val="0"/>
        </dgm:presLayoutVars>
      </dgm:prSet>
      <dgm:spPr/>
    </dgm:pt>
    <dgm:pt modelId="{97D811CF-44FF-4D11-961E-021856305088}" type="pres">
      <dgm:prSet presAssocID="{B10FFC11-0AEB-4AE5-8780-E0E6389E06D3}" presName="sibTrans" presStyleCnt="0"/>
      <dgm:spPr/>
    </dgm:pt>
    <dgm:pt modelId="{6943F1B2-8E85-4D38-A5A9-94BDC4B5B87D}" type="pres">
      <dgm:prSet presAssocID="{F20421E5-9B7D-4756-8654-EB97DC6BA61B}" presName="compNode" presStyleCnt="0"/>
      <dgm:spPr/>
    </dgm:pt>
    <dgm:pt modelId="{FB7F2CAD-FD37-4A09-8965-5E325AE6604A}" type="pres">
      <dgm:prSet presAssocID="{F20421E5-9B7D-4756-8654-EB97DC6BA61B}" presName="bgRect" presStyleLbl="bgShp" presStyleIdx="2" presStyleCnt="4"/>
      <dgm:spPr/>
    </dgm:pt>
    <dgm:pt modelId="{332DB68B-2DEF-4DDA-8E11-5634760AC98F}" type="pres">
      <dgm:prSet presAssocID="{F20421E5-9B7D-4756-8654-EB97DC6BA6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s fil"/>
        </a:ext>
      </dgm:extLst>
    </dgm:pt>
    <dgm:pt modelId="{4F4049E6-68CC-4490-8B56-FB57DBFFA263}" type="pres">
      <dgm:prSet presAssocID="{F20421E5-9B7D-4756-8654-EB97DC6BA61B}" presName="spaceRect" presStyleCnt="0"/>
      <dgm:spPr/>
    </dgm:pt>
    <dgm:pt modelId="{7FBD787D-824E-4FAE-9814-0B0F266A0325}" type="pres">
      <dgm:prSet presAssocID="{F20421E5-9B7D-4756-8654-EB97DC6BA61B}" presName="parTx" presStyleLbl="revTx" presStyleIdx="2" presStyleCnt="4">
        <dgm:presLayoutVars>
          <dgm:chMax val="0"/>
          <dgm:chPref val="0"/>
        </dgm:presLayoutVars>
      </dgm:prSet>
      <dgm:spPr/>
    </dgm:pt>
    <dgm:pt modelId="{E42DBD72-C8E1-41C5-AA57-A6C1A590C527}" type="pres">
      <dgm:prSet presAssocID="{2DDD2C6E-96DD-41CF-8811-B7CA37B259CD}" presName="sibTrans" presStyleCnt="0"/>
      <dgm:spPr/>
    </dgm:pt>
    <dgm:pt modelId="{7B2FACB9-DB52-467B-AC2B-ABE37797730D}" type="pres">
      <dgm:prSet presAssocID="{DADEA1E8-F1CF-4152-B309-F45EBD813EF2}" presName="compNode" presStyleCnt="0"/>
      <dgm:spPr/>
    </dgm:pt>
    <dgm:pt modelId="{AD6C01A1-728F-43AD-AA00-F2A152059EFD}" type="pres">
      <dgm:prSet presAssocID="{DADEA1E8-F1CF-4152-B309-F45EBD813EF2}" presName="bgRect" presStyleLbl="bgShp" presStyleIdx="3" presStyleCnt="4"/>
      <dgm:spPr/>
    </dgm:pt>
    <dgm:pt modelId="{820029FB-DC7F-4567-A671-C78CB1E73CA6}" type="pres">
      <dgm:prSet presAssocID="{DADEA1E8-F1CF-4152-B309-F45EBD813E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9BC3820C-597A-44EE-AE09-7E0D64B7A161}" type="pres">
      <dgm:prSet presAssocID="{DADEA1E8-F1CF-4152-B309-F45EBD813EF2}" presName="spaceRect" presStyleCnt="0"/>
      <dgm:spPr/>
    </dgm:pt>
    <dgm:pt modelId="{C662E564-7B5B-4A50-B756-6DB992897462}" type="pres">
      <dgm:prSet presAssocID="{DADEA1E8-F1CF-4152-B309-F45EBD813E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FAC0E07-BD66-42D5-9A75-626EB95BF7E7}" type="presOf" srcId="{DADEA1E8-F1CF-4152-B309-F45EBD813EF2}" destId="{C662E564-7B5B-4A50-B756-6DB992897462}" srcOrd="0" destOrd="0" presId="urn:microsoft.com/office/officeart/2018/2/layout/IconVerticalSolidList"/>
    <dgm:cxn modelId="{1AC31A0D-4A81-491C-9000-BA1702E79383}" srcId="{3876619C-1788-4016-8E0A-18D90A09E681}" destId="{42B73AD9-2578-473E-80DB-045511A51FC7}" srcOrd="0" destOrd="0" parTransId="{89688877-6848-4B84-81E7-60E6E9B57861}" sibTransId="{14C71300-8D50-4A37-B0EA-AD4D314B5EF8}"/>
    <dgm:cxn modelId="{A8920738-D003-4DF1-BBFC-E33C05E52EED}" type="presOf" srcId="{889ED255-E92B-49F6-ACAB-30EB880445C5}" destId="{F9B00EF2-2FD6-41C7-9F94-88E26CE6BAA9}" srcOrd="0" destOrd="0" presId="urn:microsoft.com/office/officeart/2018/2/layout/IconVerticalSolidList"/>
    <dgm:cxn modelId="{4A85C960-C42E-4878-B956-9AF69C96540D}" type="presOf" srcId="{3876619C-1788-4016-8E0A-18D90A09E681}" destId="{B480E438-C8E2-46E3-BCF0-DCC7CD6B0025}" srcOrd="0" destOrd="0" presId="urn:microsoft.com/office/officeart/2018/2/layout/IconVerticalSolidList"/>
    <dgm:cxn modelId="{7FFBE342-D2A5-42CD-810D-40A758FBD026}" srcId="{3876619C-1788-4016-8E0A-18D90A09E681}" destId="{F20421E5-9B7D-4756-8654-EB97DC6BA61B}" srcOrd="2" destOrd="0" parTransId="{6278AE81-8114-4650-BE0D-77DEFF5826DB}" sibTransId="{2DDD2C6E-96DD-41CF-8811-B7CA37B259CD}"/>
    <dgm:cxn modelId="{D5D57F58-F226-436A-AA42-EF7405229244}" type="presOf" srcId="{F20421E5-9B7D-4756-8654-EB97DC6BA61B}" destId="{7FBD787D-824E-4FAE-9814-0B0F266A0325}" srcOrd="0" destOrd="0" presId="urn:microsoft.com/office/officeart/2018/2/layout/IconVerticalSolidList"/>
    <dgm:cxn modelId="{722BFE83-2BA2-4E21-8776-3336B4416763}" type="presOf" srcId="{42B73AD9-2578-473E-80DB-045511A51FC7}" destId="{D086E4B8-F695-4944-996A-9EB6FBFFCC63}" srcOrd="0" destOrd="0" presId="urn:microsoft.com/office/officeart/2018/2/layout/IconVerticalSolidList"/>
    <dgm:cxn modelId="{05A415BC-DFDD-419C-8348-6DEEC6209588}" srcId="{3876619C-1788-4016-8E0A-18D90A09E681}" destId="{DADEA1E8-F1CF-4152-B309-F45EBD813EF2}" srcOrd="3" destOrd="0" parTransId="{527A7701-353B-4E85-8B15-890FD773F069}" sibTransId="{838FEC18-AF66-4DAE-8C08-3BDCF455DABF}"/>
    <dgm:cxn modelId="{0B71BBDE-0803-433F-8AE1-3BD9575C024B}" srcId="{3876619C-1788-4016-8E0A-18D90A09E681}" destId="{889ED255-E92B-49F6-ACAB-30EB880445C5}" srcOrd="1" destOrd="0" parTransId="{B7BBE4E1-5B89-492D-825E-49BBF78DAC93}" sibTransId="{B10FFC11-0AEB-4AE5-8780-E0E6389E06D3}"/>
    <dgm:cxn modelId="{28997165-D515-45C8-A00D-320C45B6E6DC}" type="presParOf" srcId="{B480E438-C8E2-46E3-BCF0-DCC7CD6B0025}" destId="{80EB02D0-4044-49B8-BE9C-69FFB6CF51BB}" srcOrd="0" destOrd="0" presId="urn:microsoft.com/office/officeart/2018/2/layout/IconVerticalSolidList"/>
    <dgm:cxn modelId="{D36DF2FA-A8EF-4618-8FE7-6F1183BCC572}" type="presParOf" srcId="{80EB02D0-4044-49B8-BE9C-69FFB6CF51BB}" destId="{3B442879-628F-445A-8F33-C9D69F3AFEA8}" srcOrd="0" destOrd="0" presId="urn:microsoft.com/office/officeart/2018/2/layout/IconVerticalSolidList"/>
    <dgm:cxn modelId="{0CB03BA5-D702-4777-9DE4-707351D527FC}" type="presParOf" srcId="{80EB02D0-4044-49B8-BE9C-69FFB6CF51BB}" destId="{827E6957-6CC2-4BFB-B80C-B521087603B6}" srcOrd="1" destOrd="0" presId="urn:microsoft.com/office/officeart/2018/2/layout/IconVerticalSolidList"/>
    <dgm:cxn modelId="{82860864-4053-42B1-8BCD-3F156D7BA35E}" type="presParOf" srcId="{80EB02D0-4044-49B8-BE9C-69FFB6CF51BB}" destId="{742AA813-1DEF-498D-81DB-3C8497A5D22D}" srcOrd="2" destOrd="0" presId="urn:microsoft.com/office/officeart/2018/2/layout/IconVerticalSolidList"/>
    <dgm:cxn modelId="{3C3B59B5-243F-4460-B559-F6DDC8147AF3}" type="presParOf" srcId="{80EB02D0-4044-49B8-BE9C-69FFB6CF51BB}" destId="{D086E4B8-F695-4944-996A-9EB6FBFFCC63}" srcOrd="3" destOrd="0" presId="urn:microsoft.com/office/officeart/2018/2/layout/IconVerticalSolidList"/>
    <dgm:cxn modelId="{FFB2D284-BA07-43F7-AF30-8068077B330A}" type="presParOf" srcId="{B480E438-C8E2-46E3-BCF0-DCC7CD6B0025}" destId="{F7CD09AF-D699-4FFF-A8A6-9C3971158674}" srcOrd="1" destOrd="0" presId="urn:microsoft.com/office/officeart/2018/2/layout/IconVerticalSolidList"/>
    <dgm:cxn modelId="{BD70452D-166C-4F51-B30C-458F4FCA8B23}" type="presParOf" srcId="{B480E438-C8E2-46E3-BCF0-DCC7CD6B0025}" destId="{7EDB29BD-02F5-4723-91DB-E95211B0F837}" srcOrd="2" destOrd="0" presId="urn:microsoft.com/office/officeart/2018/2/layout/IconVerticalSolidList"/>
    <dgm:cxn modelId="{7E96568C-F5D1-484F-B6A5-424B6ED2E7F8}" type="presParOf" srcId="{7EDB29BD-02F5-4723-91DB-E95211B0F837}" destId="{540A77B7-0D06-4D46-9ADF-BCA2A17BFD0B}" srcOrd="0" destOrd="0" presId="urn:microsoft.com/office/officeart/2018/2/layout/IconVerticalSolidList"/>
    <dgm:cxn modelId="{9B1735D6-326B-4A1C-8759-FD1226912FDA}" type="presParOf" srcId="{7EDB29BD-02F5-4723-91DB-E95211B0F837}" destId="{3BDA1B93-3643-46D5-ABA0-4CF97EF1B13E}" srcOrd="1" destOrd="0" presId="urn:microsoft.com/office/officeart/2018/2/layout/IconVerticalSolidList"/>
    <dgm:cxn modelId="{6952E8A8-5E0F-4DF1-9412-6F64B769A243}" type="presParOf" srcId="{7EDB29BD-02F5-4723-91DB-E95211B0F837}" destId="{72A67480-219C-49A6-AC8D-4EC85A28D088}" srcOrd="2" destOrd="0" presId="urn:microsoft.com/office/officeart/2018/2/layout/IconVerticalSolidList"/>
    <dgm:cxn modelId="{8EDAA9E0-5178-48B3-88A8-9A2974B1DF98}" type="presParOf" srcId="{7EDB29BD-02F5-4723-91DB-E95211B0F837}" destId="{F9B00EF2-2FD6-41C7-9F94-88E26CE6BAA9}" srcOrd="3" destOrd="0" presId="urn:microsoft.com/office/officeart/2018/2/layout/IconVerticalSolidList"/>
    <dgm:cxn modelId="{CF12FC4F-CCA1-4966-BCCD-F94F59A24E09}" type="presParOf" srcId="{B480E438-C8E2-46E3-BCF0-DCC7CD6B0025}" destId="{97D811CF-44FF-4D11-961E-021856305088}" srcOrd="3" destOrd="0" presId="urn:microsoft.com/office/officeart/2018/2/layout/IconVerticalSolidList"/>
    <dgm:cxn modelId="{AC0797D8-A107-486D-9AFC-7C75F3119515}" type="presParOf" srcId="{B480E438-C8E2-46E3-BCF0-DCC7CD6B0025}" destId="{6943F1B2-8E85-4D38-A5A9-94BDC4B5B87D}" srcOrd="4" destOrd="0" presId="urn:microsoft.com/office/officeart/2018/2/layout/IconVerticalSolidList"/>
    <dgm:cxn modelId="{7FD30990-5617-4A5E-85EF-D174FA4FF650}" type="presParOf" srcId="{6943F1B2-8E85-4D38-A5A9-94BDC4B5B87D}" destId="{FB7F2CAD-FD37-4A09-8965-5E325AE6604A}" srcOrd="0" destOrd="0" presId="urn:microsoft.com/office/officeart/2018/2/layout/IconVerticalSolidList"/>
    <dgm:cxn modelId="{74539E5A-FBC6-4301-9967-208CF0F49A12}" type="presParOf" srcId="{6943F1B2-8E85-4D38-A5A9-94BDC4B5B87D}" destId="{332DB68B-2DEF-4DDA-8E11-5634760AC98F}" srcOrd="1" destOrd="0" presId="urn:microsoft.com/office/officeart/2018/2/layout/IconVerticalSolidList"/>
    <dgm:cxn modelId="{59C5B2F7-5981-48AD-B381-3AA134AAA5DC}" type="presParOf" srcId="{6943F1B2-8E85-4D38-A5A9-94BDC4B5B87D}" destId="{4F4049E6-68CC-4490-8B56-FB57DBFFA263}" srcOrd="2" destOrd="0" presId="urn:microsoft.com/office/officeart/2018/2/layout/IconVerticalSolidList"/>
    <dgm:cxn modelId="{7F209082-82B0-4201-B5DC-BBE86276388C}" type="presParOf" srcId="{6943F1B2-8E85-4D38-A5A9-94BDC4B5B87D}" destId="{7FBD787D-824E-4FAE-9814-0B0F266A0325}" srcOrd="3" destOrd="0" presId="urn:microsoft.com/office/officeart/2018/2/layout/IconVerticalSolidList"/>
    <dgm:cxn modelId="{45379433-1B67-45BC-BCC7-C9FECE72CC6D}" type="presParOf" srcId="{B480E438-C8E2-46E3-BCF0-DCC7CD6B0025}" destId="{E42DBD72-C8E1-41C5-AA57-A6C1A590C527}" srcOrd="5" destOrd="0" presId="urn:microsoft.com/office/officeart/2018/2/layout/IconVerticalSolidList"/>
    <dgm:cxn modelId="{966A1E1C-534B-444D-9EC7-181A7A92BEAB}" type="presParOf" srcId="{B480E438-C8E2-46E3-BCF0-DCC7CD6B0025}" destId="{7B2FACB9-DB52-467B-AC2B-ABE37797730D}" srcOrd="6" destOrd="0" presId="urn:microsoft.com/office/officeart/2018/2/layout/IconVerticalSolidList"/>
    <dgm:cxn modelId="{7CEA7EA7-1AA8-4EA3-8574-A5E91F6556F7}" type="presParOf" srcId="{7B2FACB9-DB52-467B-AC2B-ABE37797730D}" destId="{AD6C01A1-728F-43AD-AA00-F2A152059EFD}" srcOrd="0" destOrd="0" presId="urn:microsoft.com/office/officeart/2018/2/layout/IconVerticalSolidList"/>
    <dgm:cxn modelId="{E7F4E155-86DD-4F31-80D2-BAB90FEC4283}" type="presParOf" srcId="{7B2FACB9-DB52-467B-AC2B-ABE37797730D}" destId="{820029FB-DC7F-4567-A671-C78CB1E73CA6}" srcOrd="1" destOrd="0" presId="urn:microsoft.com/office/officeart/2018/2/layout/IconVerticalSolidList"/>
    <dgm:cxn modelId="{244B353C-5BD2-4ED2-B07B-F542D3443925}" type="presParOf" srcId="{7B2FACB9-DB52-467B-AC2B-ABE37797730D}" destId="{9BC3820C-597A-44EE-AE09-7E0D64B7A161}" srcOrd="2" destOrd="0" presId="urn:microsoft.com/office/officeart/2018/2/layout/IconVerticalSolidList"/>
    <dgm:cxn modelId="{1C55DB6C-B778-46CC-84CF-D4B476A935E7}" type="presParOf" srcId="{7B2FACB9-DB52-467B-AC2B-ABE37797730D}" destId="{C662E564-7B5B-4A50-B756-6DB992897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21218-5B49-4CB5-B96A-3C2849AD77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C29357-3481-4866-B35C-7158080CA3A9}">
      <dgm:prSet/>
      <dgm:spPr/>
      <dgm:t>
        <a:bodyPr/>
        <a:lstStyle/>
        <a:p>
          <a:pPr>
            <a:defRPr cap="all"/>
          </a:pPr>
          <a:r>
            <a:rPr lang="fr-FR"/>
            <a:t>Version sécurisé du protocole HTTP</a:t>
          </a:r>
          <a:endParaRPr lang="en-US"/>
        </a:p>
      </dgm:t>
    </dgm:pt>
    <dgm:pt modelId="{50B10F59-AF9C-48AB-90CE-C042AA8BF8A0}" type="parTrans" cxnId="{CEC87D8B-DB37-4DD3-9ED3-B9EC602637D9}">
      <dgm:prSet/>
      <dgm:spPr/>
      <dgm:t>
        <a:bodyPr/>
        <a:lstStyle/>
        <a:p>
          <a:endParaRPr lang="en-US"/>
        </a:p>
      </dgm:t>
    </dgm:pt>
    <dgm:pt modelId="{50D3176A-3271-4084-82DC-43CC9561B25A}" type="sibTrans" cxnId="{CEC87D8B-DB37-4DD3-9ED3-B9EC602637D9}">
      <dgm:prSet/>
      <dgm:spPr/>
      <dgm:t>
        <a:bodyPr/>
        <a:lstStyle/>
        <a:p>
          <a:endParaRPr lang="en-US"/>
        </a:p>
      </dgm:t>
    </dgm:pt>
    <dgm:pt modelId="{394706DA-A968-4CD0-A7E2-284965F7653D}">
      <dgm:prSet/>
      <dgm:spPr/>
      <dgm:t>
        <a:bodyPr/>
        <a:lstStyle/>
        <a:p>
          <a:pPr>
            <a:defRPr cap="all"/>
          </a:pPr>
          <a:r>
            <a:rPr lang="fr-FR"/>
            <a:t>Utilisation du port 443 au lieu du 80 </a:t>
          </a:r>
          <a:endParaRPr lang="en-US"/>
        </a:p>
      </dgm:t>
    </dgm:pt>
    <dgm:pt modelId="{195C4396-DF3A-4EFE-8DE1-6600E5BAE2A7}" type="parTrans" cxnId="{6E7CE242-1367-4431-AFE6-D532891292BF}">
      <dgm:prSet/>
      <dgm:spPr/>
      <dgm:t>
        <a:bodyPr/>
        <a:lstStyle/>
        <a:p>
          <a:endParaRPr lang="en-US"/>
        </a:p>
      </dgm:t>
    </dgm:pt>
    <dgm:pt modelId="{10172C1A-EA57-4B96-BDDC-48FF5A1FF89E}" type="sibTrans" cxnId="{6E7CE242-1367-4431-AFE6-D532891292BF}">
      <dgm:prSet/>
      <dgm:spPr/>
      <dgm:t>
        <a:bodyPr/>
        <a:lstStyle/>
        <a:p>
          <a:endParaRPr lang="en-US"/>
        </a:p>
      </dgm:t>
    </dgm:pt>
    <dgm:pt modelId="{B912F2FE-1A13-477A-83C0-3A9A9B879DCE}">
      <dgm:prSet/>
      <dgm:spPr/>
      <dgm:t>
        <a:bodyPr/>
        <a:lstStyle/>
        <a:p>
          <a:pPr>
            <a:defRPr cap="all"/>
          </a:pPr>
          <a:r>
            <a:rPr lang="fr-FR"/>
            <a:t>Authentification via Certificat SSL/TLS </a:t>
          </a:r>
          <a:endParaRPr lang="en-US"/>
        </a:p>
      </dgm:t>
    </dgm:pt>
    <dgm:pt modelId="{CE206C07-5E8E-43A7-B78D-840E371CF91F}" type="parTrans" cxnId="{5772FECE-BC9B-4848-B191-9F2DCE5070E5}">
      <dgm:prSet/>
      <dgm:spPr/>
      <dgm:t>
        <a:bodyPr/>
        <a:lstStyle/>
        <a:p>
          <a:endParaRPr lang="en-US"/>
        </a:p>
      </dgm:t>
    </dgm:pt>
    <dgm:pt modelId="{A86A6CF5-2917-4CBE-BC41-BB9990C1622F}" type="sibTrans" cxnId="{5772FECE-BC9B-4848-B191-9F2DCE5070E5}">
      <dgm:prSet/>
      <dgm:spPr/>
      <dgm:t>
        <a:bodyPr/>
        <a:lstStyle/>
        <a:p>
          <a:endParaRPr lang="en-US"/>
        </a:p>
      </dgm:t>
    </dgm:pt>
    <dgm:pt modelId="{359A6135-8C8E-46C4-A07E-8FFF7940A7A4}" type="pres">
      <dgm:prSet presAssocID="{16B21218-5B49-4CB5-B96A-3C2849AD77C8}" presName="root" presStyleCnt="0">
        <dgm:presLayoutVars>
          <dgm:dir/>
          <dgm:resizeHandles val="exact"/>
        </dgm:presLayoutVars>
      </dgm:prSet>
      <dgm:spPr/>
    </dgm:pt>
    <dgm:pt modelId="{32D14B4B-0B67-4853-86A1-DC7042C72658}" type="pres">
      <dgm:prSet presAssocID="{F7C29357-3481-4866-B35C-7158080CA3A9}" presName="compNode" presStyleCnt="0"/>
      <dgm:spPr/>
    </dgm:pt>
    <dgm:pt modelId="{9091A2C6-B895-4B70-B6E9-4E53AB2D7900}" type="pres">
      <dgm:prSet presAssocID="{F7C29357-3481-4866-B35C-7158080CA3A9}" presName="iconBgRect" presStyleLbl="bgShp" presStyleIdx="0" presStyleCnt="3"/>
      <dgm:spPr/>
    </dgm:pt>
    <dgm:pt modelId="{117AA836-7339-4821-8227-1990770F0C5D}" type="pres">
      <dgm:prSet presAssocID="{F7C29357-3481-4866-B35C-7158080CA3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6063D2F1-FE1F-4D1D-81BA-5F7B750D4F14}" type="pres">
      <dgm:prSet presAssocID="{F7C29357-3481-4866-B35C-7158080CA3A9}" presName="spaceRect" presStyleCnt="0"/>
      <dgm:spPr/>
    </dgm:pt>
    <dgm:pt modelId="{3352A1C0-9994-4512-AF8D-3B988DDAFA6B}" type="pres">
      <dgm:prSet presAssocID="{F7C29357-3481-4866-B35C-7158080CA3A9}" presName="textRect" presStyleLbl="revTx" presStyleIdx="0" presStyleCnt="3">
        <dgm:presLayoutVars>
          <dgm:chMax val="1"/>
          <dgm:chPref val="1"/>
        </dgm:presLayoutVars>
      </dgm:prSet>
      <dgm:spPr/>
    </dgm:pt>
    <dgm:pt modelId="{14B0F14A-49E9-435D-A6D2-08FA87EB64EF}" type="pres">
      <dgm:prSet presAssocID="{50D3176A-3271-4084-82DC-43CC9561B25A}" presName="sibTrans" presStyleCnt="0"/>
      <dgm:spPr/>
    </dgm:pt>
    <dgm:pt modelId="{8AA0A5FA-44B7-4113-8F44-8D8A68CCB5E8}" type="pres">
      <dgm:prSet presAssocID="{394706DA-A968-4CD0-A7E2-284965F7653D}" presName="compNode" presStyleCnt="0"/>
      <dgm:spPr/>
    </dgm:pt>
    <dgm:pt modelId="{940EAF8E-B9B6-491A-B2ED-1A15787CFEA4}" type="pres">
      <dgm:prSet presAssocID="{394706DA-A968-4CD0-A7E2-284965F7653D}" presName="iconBgRect" presStyleLbl="bgShp" presStyleIdx="1" presStyleCnt="3"/>
      <dgm:spPr/>
    </dgm:pt>
    <dgm:pt modelId="{2411E582-7A8A-495B-A29B-32AD3DDEB675}" type="pres">
      <dgm:prSet presAssocID="{394706DA-A968-4CD0-A7E2-284965F76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408D3CA2-2FA1-4A14-AF5E-685FC72D9F58}" type="pres">
      <dgm:prSet presAssocID="{394706DA-A968-4CD0-A7E2-284965F7653D}" presName="spaceRect" presStyleCnt="0"/>
      <dgm:spPr/>
    </dgm:pt>
    <dgm:pt modelId="{3B2B0372-A8A0-4F06-9D39-BAAE1A5761DD}" type="pres">
      <dgm:prSet presAssocID="{394706DA-A968-4CD0-A7E2-284965F7653D}" presName="textRect" presStyleLbl="revTx" presStyleIdx="1" presStyleCnt="3">
        <dgm:presLayoutVars>
          <dgm:chMax val="1"/>
          <dgm:chPref val="1"/>
        </dgm:presLayoutVars>
      </dgm:prSet>
      <dgm:spPr/>
    </dgm:pt>
    <dgm:pt modelId="{22D16A6F-33FB-4600-94E1-E2D494411573}" type="pres">
      <dgm:prSet presAssocID="{10172C1A-EA57-4B96-BDDC-48FF5A1FF89E}" presName="sibTrans" presStyleCnt="0"/>
      <dgm:spPr/>
    </dgm:pt>
    <dgm:pt modelId="{70D4A4B0-D7E2-49FA-9D01-5D828E6FD7C0}" type="pres">
      <dgm:prSet presAssocID="{B912F2FE-1A13-477A-83C0-3A9A9B879DCE}" presName="compNode" presStyleCnt="0"/>
      <dgm:spPr/>
    </dgm:pt>
    <dgm:pt modelId="{63A09F4D-C3F0-439F-9319-2725109A574F}" type="pres">
      <dgm:prSet presAssocID="{B912F2FE-1A13-477A-83C0-3A9A9B879DCE}" presName="iconBgRect" presStyleLbl="bgShp" presStyleIdx="2" presStyleCnt="3"/>
      <dgm:spPr/>
    </dgm:pt>
    <dgm:pt modelId="{28F79FB8-FE47-4593-9FA7-354CDB9CE613}" type="pres">
      <dgm:prSet presAssocID="{B912F2FE-1A13-477A-83C0-3A9A9B879D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9D3AD37-1BFC-4BF8-8965-1C7E41509242}" type="pres">
      <dgm:prSet presAssocID="{B912F2FE-1A13-477A-83C0-3A9A9B879DCE}" presName="spaceRect" presStyleCnt="0"/>
      <dgm:spPr/>
    </dgm:pt>
    <dgm:pt modelId="{4B0DBF71-B899-4EAE-A447-9641B4F7EE20}" type="pres">
      <dgm:prSet presAssocID="{B912F2FE-1A13-477A-83C0-3A9A9B879D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06A216-B6E4-4D02-BD88-6A208B042560}" type="presOf" srcId="{16B21218-5B49-4CB5-B96A-3C2849AD77C8}" destId="{359A6135-8C8E-46C4-A07E-8FFF7940A7A4}" srcOrd="0" destOrd="0" presId="urn:microsoft.com/office/officeart/2018/5/layout/IconCircleLabelList"/>
    <dgm:cxn modelId="{64852F19-2898-4A9C-8EE0-29D2D8B998D4}" type="presOf" srcId="{B912F2FE-1A13-477A-83C0-3A9A9B879DCE}" destId="{4B0DBF71-B899-4EAE-A447-9641B4F7EE20}" srcOrd="0" destOrd="0" presId="urn:microsoft.com/office/officeart/2018/5/layout/IconCircleLabelList"/>
    <dgm:cxn modelId="{6E7CE242-1367-4431-AFE6-D532891292BF}" srcId="{16B21218-5B49-4CB5-B96A-3C2849AD77C8}" destId="{394706DA-A968-4CD0-A7E2-284965F7653D}" srcOrd="1" destOrd="0" parTransId="{195C4396-DF3A-4EFE-8DE1-6600E5BAE2A7}" sibTransId="{10172C1A-EA57-4B96-BDDC-48FF5A1FF89E}"/>
    <dgm:cxn modelId="{CEC87D8B-DB37-4DD3-9ED3-B9EC602637D9}" srcId="{16B21218-5B49-4CB5-B96A-3C2849AD77C8}" destId="{F7C29357-3481-4866-B35C-7158080CA3A9}" srcOrd="0" destOrd="0" parTransId="{50B10F59-AF9C-48AB-90CE-C042AA8BF8A0}" sibTransId="{50D3176A-3271-4084-82DC-43CC9561B25A}"/>
    <dgm:cxn modelId="{54F068A2-C698-4492-A44E-94AB68E61F42}" type="presOf" srcId="{F7C29357-3481-4866-B35C-7158080CA3A9}" destId="{3352A1C0-9994-4512-AF8D-3B988DDAFA6B}" srcOrd="0" destOrd="0" presId="urn:microsoft.com/office/officeart/2018/5/layout/IconCircleLabelList"/>
    <dgm:cxn modelId="{9BF1CFB4-34B6-4D34-AB19-BE3442636BE1}" type="presOf" srcId="{394706DA-A968-4CD0-A7E2-284965F7653D}" destId="{3B2B0372-A8A0-4F06-9D39-BAAE1A5761DD}" srcOrd="0" destOrd="0" presId="urn:microsoft.com/office/officeart/2018/5/layout/IconCircleLabelList"/>
    <dgm:cxn modelId="{5772FECE-BC9B-4848-B191-9F2DCE5070E5}" srcId="{16B21218-5B49-4CB5-B96A-3C2849AD77C8}" destId="{B912F2FE-1A13-477A-83C0-3A9A9B879DCE}" srcOrd="2" destOrd="0" parTransId="{CE206C07-5E8E-43A7-B78D-840E371CF91F}" sibTransId="{A86A6CF5-2917-4CBE-BC41-BB9990C1622F}"/>
    <dgm:cxn modelId="{644E2F8E-6C57-490C-99F9-DA934BD91D89}" type="presParOf" srcId="{359A6135-8C8E-46C4-A07E-8FFF7940A7A4}" destId="{32D14B4B-0B67-4853-86A1-DC7042C72658}" srcOrd="0" destOrd="0" presId="urn:microsoft.com/office/officeart/2018/5/layout/IconCircleLabelList"/>
    <dgm:cxn modelId="{CF1D5150-44C4-4359-906E-CCFF5554C28D}" type="presParOf" srcId="{32D14B4B-0B67-4853-86A1-DC7042C72658}" destId="{9091A2C6-B895-4B70-B6E9-4E53AB2D7900}" srcOrd="0" destOrd="0" presId="urn:microsoft.com/office/officeart/2018/5/layout/IconCircleLabelList"/>
    <dgm:cxn modelId="{8C338C88-0E34-4C24-AC7D-6435D195FAE1}" type="presParOf" srcId="{32D14B4B-0B67-4853-86A1-DC7042C72658}" destId="{117AA836-7339-4821-8227-1990770F0C5D}" srcOrd="1" destOrd="0" presId="urn:microsoft.com/office/officeart/2018/5/layout/IconCircleLabelList"/>
    <dgm:cxn modelId="{0489915B-953A-4818-A6E8-5CF3C143CEC7}" type="presParOf" srcId="{32D14B4B-0B67-4853-86A1-DC7042C72658}" destId="{6063D2F1-FE1F-4D1D-81BA-5F7B750D4F14}" srcOrd="2" destOrd="0" presId="urn:microsoft.com/office/officeart/2018/5/layout/IconCircleLabelList"/>
    <dgm:cxn modelId="{F2AC33F7-2478-47FF-9073-4F5F8388FFDD}" type="presParOf" srcId="{32D14B4B-0B67-4853-86A1-DC7042C72658}" destId="{3352A1C0-9994-4512-AF8D-3B988DDAFA6B}" srcOrd="3" destOrd="0" presId="urn:microsoft.com/office/officeart/2018/5/layout/IconCircleLabelList"/>
    <dgm:cxn modelId="{01E354A2-9DE2-40D7-AB1E-E791B79B3649}" type="presParOf" srcId="{359A6135-8C8E-46C4-A07E-8FFF7940A7A4}" destId="{14B0F14A-49E9-435D-A6D2-08FA87EB64EF}" srcOrd="1" destOrd="0" presId="urn:microsoft.com/office/officeart/2018/5/layout/IconCircleLabelList"/>
    <dgm:cxn modelId="{F60AD64A-AE04-4B29-88F4-DB9F19D6B24F}" type="presParOf" srcId="{359A6135-8C8E-46C4-A07E-8FFF7940A7A4}" destId="{8AA0A5FA-44B7-4113-8F44-8D8A68CCB5E8}" srcOrd="2" destOrd="0" presId="urn:microsoft.com/office/officeart/2018/5/layout/IconCircleLabelList"/>
    <dgm:cxn modelId="{EC52DA99-246F-4F28-9C20-3515A10B62E4}" type="presParOf" srcId="{8AA0A5FA-44B7-4113-8F44-8D8A68CCB5E8}" destId="{940EAF8E-B9B6-491A-B2ED-1A15787CFEA4}" srcOrd="0" destOrd="0" presId="urn:microsoft.com/office/officeart/2018/5/layout/IconCircleLabelList"/>
    <dgm:cxn modelId="{24387582-854B-4804-A733-D4256293F1C8}" type="presParOf" srcId="{8AA0A5FA-44B7-4113-8F44-8D8A68CCB5E8}" destId="{2411E582-7A8A-495B-A29B-32AD3DDEB675}" srcOrd="1" destOrd="0" presId="urn:microsoft.com/office/officeart/2018/5/layout/IconCircleLabelList"/>
    <dgm:cxn modelId="{0F5B3ED2-0EB6-401D-8B5D-5FA7FEA62317}" type="presParOf" srcId="{8AA0A5FA-44B7-4113-8F44-8D8A68CCB5E8}" destId="{408D3CA2-2FA1-4A14-AF5E-685FC72D9F58}" srcOrd="2" destOrd="0" presId="urn:microsoft.com/office/officeart/2018/5/layout/IconCircleLabelList"/>
    <dgm:cxn modelId="{1D496F59-FD06-47E2-9B20-7BAB908668A9}" type="presParOf" srcId="{8AA0A5FA-44B7-4113-8F44-8D8A68CCB5E8}" destId="{3B2B0372-A8A0-4F06-9D39-BAAE1A5761DD}" srcOrd="3" destOrd="0" presId="urn:microsoft.com/office/officeart/2018/5/layout/IconCircleLabelList"/>
    <dgm:cxn modelId="{17A12B03-6111-497C-8619-F66D1278E30D}" type="presParOf" srcId="{359A6135-8C8E-46C4-A07E-8FFF7940A7A4}" destId="{22D16A6F-33FB-4600-94E1-E2D494411573}" srcOrd="3" destOrd="0" presId="urn:microsoft.com/office/officeart/2018/5/layout/IconCircleLabelList"/>
    <dgm:cxn modelId="{C192650A-3FBF-4ED4-82FE-554807665433}" type="presParOf" srcId="{359A6135-8C8E-46C4-A07E-8FFF7940A7A4}" destId="{70D4A4B0-D7E2-49FA-9D01-5D828E6FD7C0}" srcOrd="4" destOrd="0" presId="urn:microsoft.com/office/officeart/2018/5/layout/IconCircleLabelList"/>
    <dgm:cxn modelId="{CC22F453-1896-4B20-AB6D-F5C2DC32C758}" type="presParOf" srcId="{70D4A4B0-D7E2-49FA-9D01-5D828E6FD7C0}" destId="{63A09F4D-C3F0-439F-9319-2725109A574F}" srcOrd="0" destOrd="0" presId="urn:microsoft.com/office/officeart/2018/5/layout/IconCircleLabelList"/>
    <dgm:cxn modelId="{C40EAFBD-CCBA-4217-B2C2-9CBF7A7961D0}" type="presParOf" srcId="{70D4A4B0-D7E2-49FA-9D01-5D828E6FD7C0}" destId="{28F79FB8-FE47-4593-9FA7-354CDB9CE613}" srcOrd="1" destOrd="0" presId="urn:microsoft.com/office/officeart/2018/5/layout/IconCircleLabelList"/>
    <dgm:cxn modelId="{33FA707F-BA50-4B63-A4B2-BD058FCF0A7C}" type="presParOf" srcId="{70D4A4B0-D7E2-49FA-9D01-5D828E6FD7C0}" destId="{89D3AD37-1BFC-4BF8-8965-1C7E41509242}" srcOrd="2" destOrd="0" presId="urn:microsoft.com/office/officeart/2018/5/layout/IconCircleLabelList"/>
    <dgm:cxn modelId="{20D42EE9-064E-4762-B1E6-D3D930A6964F}" type="presParOf" srcId="{70D4A4B0-D7E2-49FA-9D01-5D828E6FD7C0}" destId="{4B0DBF71-B899-4EAE-A447-9641B4F7EE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B7F6A-DA9E-4F4A-A457-2A9AE1F4C0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D24325-B9F0-45D6-8E89-F23C6917597B}">
      <dgm:prSet/>
      <dgm:spPr/>
      <dgm:t>
        <a:bodyPr/>
        <a:lstStyle/>
        <a:p>
          <a:r>
            <a:rPr lang="fr-FR" b="0" i="0"/>
            <a:t>Le DNS, ou Domain Name System, est comme l’annuaire d’Internet. </a:t>
          </a:r>
          <a:endParaRPr lang="en-US"/>
        </a:p>
      </dgm:t>
    </dgm:pt>
    <dgm:pt modelId="{6D54427B-CAD2-4CA6-B090-F24E638D11B0}" type="parTrans" cxnId="{CD3B595A-54A6-4F5C-8471-C9B768A2138C}">
      <dgm:prSet/>
      <dgm:spPr/>
      <dgm:t>
        <a:bodyPr/>
        <a:lstStyle/>
        <a:p>
          <a:endParaRPr lang="en-US"/>
        </a:p>
      </dgm:t>
    </dgm:pt>
    <dgm:pt modelId="{DDA49259-9168-4D3C-8170-6D4711A9FF3C}" type="sibTrans" cxnId="{CD3B595A-54A6-4F5C-8471-C9B768A2138C}">
      <dgm:prSet/>
      <dgm:spPr/>
      <dgm:t>
        <a:bodyPr/>
        <a:lstStyle/>
        <a:p>
          <a:endParaRPr lang="en-US"/>
        </a:p>
      </dgm:t>
    </dgm:pt>
    <dgm:pt modelId="{DA5939D9-D8D9-4405-8DB0-0189FB4215D8}">
      <dgm:prSet/>
      <dgm:spPr/>
      <dgm:t>
        <a:bodyPr/>
        <a:lstStyle/>
        <a:p>
          <a:r>
            <a:rPr lang="fr-FR" b="0" i="0"/>
            <a:t>Son role est de traduire les noms de domaine comme google en adresse IP</a:t>
          </a:r>
          <a:endParaRPr lang="en-US"/>
        </a:p>
      </dgm:t>
    </dgm:pt>
    <dgm:pt modelId="{0DEBB307-86CB-4B4A-B4D5-9C30341B90E7}" type="parTrans" cxnId="{2D54BE34-9B8C-444A-8289-6C65C175E073}">
      <dgm:prSet/>
      <dgm:spPr/>
      <dgm:t>
        <a:bodyPr/>
        <a:lstStyle/>
        <a:p>
          <a:endParaRPr lang="en-US"/>
        </a:p>
      </dgm:t>
    </dgm:pt>
    <dgm:pt modelId="{D19C4205-4CE4-4D90-99A0-A84DBE6C0721}" type="sibTrans" cxnId="{2D54BE34-9B8C-444A-8289-6C65C175E073}">
      <dgm:prSet/>
      <dgm:spPr/>
      <dgm:t>
        <a:bodyPr/>
        <a:lstStyle/>
        <a:p>
          <a:endParaRPr lang="en-US"/>
        </a:p>
      </dgm:t>
    </dgm:pt>
    <dgm:pt modelId="{369BCF65-8DC8-4D0B-BD6E-115DEDD54273}" type="pres">
      <dgm:prSet presAssocID="{450B7F6A-DA9E-4F4A-A457-2A9AE1F4C04C}" presName="root" presStyleCnt="0">
        <dgm:presLayoutVars>
          <dgm:dir/>
          <dgm:resizeHandles val="exact"/>
        </dgm:presLayoutVars>
      </dgm:prSet>
      <dgm:spPr/>
    </dgm:pt>
    <dgm:pt modelId="{39FB033E-3B55-424F-9DBA-B751B9900B5F}" type="pres">
      <dgm:prSet presAssocID="{450B7F6A-DA9E-4F4A-A457-2A9AE1F4C04C}" presName="container" presStyleCnt="0">
        <dgm:presLayoutVars>
          <dgm:dir/>
          <dgm:resizeHandles val="exact"/>
        </dgm:presLayoutVars>
      </dgm:prSet>
      <dgm:spPr/>
    </dgm:pt>
    <dgm:pt modelId="{CF993226-061C-4C93-AF8B-40B9242D8D24}" type="pres">
      <dgm:prSet presAssocID="{45D24325-B9F0-45D6-8E89-F23C6917597B}" presName="compNode" presStyleCnt="0"/>
      <dgm:spPr/>
    </dgm:pt>
    <dgm:pt modelId="{14DA8DAF-C79C-4E74-BFCC-8BC5734403D8}" type="pres">
      <dgm:prSet presAssocID="{45D24325-B9F0-45D6-8E89-F23C6917597B}" presName="iconBgRect" presStyleLbl="bgShp" presStyleIdx="0" presStyleCnt="2"/>
      <dgm:spPr/>
    </dgm:pt>
    <dgm:pt modelId="{FED46D31-A55D-4D27-974E-55C359CA70EB}" type="pres">
      <dgm:prSet presAssocID="{45D24325-B9F0-45D6-8E89-F23C691759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3464F70-2FEB-456C-9DD5-D9ECA5BDAC49}" type="pres">
      <dgm:prSet presAssocID="{45D24325-B9F0-45D6-8E89-F23C6917597B}" presName="spaceRect" presStyleCnt="0"/>
      <dgm:spPr/>
    </dgm:pt>
    <dgm:pt modelId="{32843F4B-0AAC-4118-B32B-B56B2359205E}" type="pres">
      <dgm:prSet presAssocID="{45D24325-B9F0-45D6-8E89-F23C6917597B}" presName="textRect" presStyleLbl="revTx" presStyleIdx="0" presStyleCnt="2">
        <dgm:presLayoutVars>
          <dgm:chMax val="1"/>
          <dgm:chPref val="1"/>
        </dgm:presLayoutVars>
      </dgm:prSet>
      <dgm:spPr/>
    </dgm:pt>
    <dgm:pt modelId="{FE368561-5001-4BCF-993C-1F3865BF0316}" type="pres">
      <dgm:prSet presAssocID="{DDA49259-9168-4D3C-8170-6D4711A9FF3C}" presName="sibTrans" presStyleLbl="sibTrans2D1" presStyleIdx="0" presStyleCnt="0"/>
      <dgm:spPr/>
    </dgm:pt>
    <dgm:pt modelId="{54F96180-773B-4BC8-9AD5-124D008EE675}" type="pres">
      <dgm:prSet presAssocID="{DA5939D9-D8D9-4405-8DB0-0189FB4215D8}" presName="compNode" presStyleCnt="0"/>
      <dgm:spPr/>
    </dgm:pt>
    <dgm:pt modelId="{F11CBDAD-E7A4-45D9-9E8F-F538DF4C9DEA}" type="pres">
      <dgm:prSet presAssocID="{DA5939D9-D8D9-4405-8DB0-0189FB4215D8}" presName="iconBgRect" presStyleLbl="bgShp" presStyleIdx="1" presStyleCnt="2"/>
      <dgm:spPr/>
    </dgm:pt>
    <dgm:pt modelId="{9B91DBAE-2E9D-4B57-9085-1AFC42C2110E}" type="pres">
      <dgm:prSet presAssocID="{DA5939D9-D8D9-4405-8DB0-0189FB4215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ations"/>
        </a:ext>
      </dgm:extLst>
    </dgm:pt>
    <dgm:pt modelId="{1FBACBEA-A9A2-43EA-8163-38771456D5AB}" type="pres">
      <dgm:prSet presAssocID="{DA5939D9-D8D9-4405-8DB0-0189FB4215D8}" presName="spaceRect" presStyleCnt="0"/>
      <dgm:spPr/>
    </dgm:pt>
    <dgm:pt modelId="{00134227-8405-40E7-B772-9526C9BDD5BD}" type="pres">
      <dgm:prSet presAssocID="{DA5939D9-D8D9-4405-8DB0-0189FB4215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8E1B09-84E6-4303-8319-6895ED49B383}" type="presOf" srcId="{450B7F6A-DA9E-4F4A-A457-2A9AE1F4C04C}" destId="{369BCF65-8DC8-4D0B-BD6E-115DEDD54273}" srcOrd="0" destOrd="0" presId="urn:microsoft.com/office/officeart/2018/2/layout/IconCircleList"/>
    <dgm:cxn modelId="{260FB631-33E8-4702-8886-C3CFBAE61CFC}" type="presOf" srcId="{DA5939D9-D8D9-4405-8DB0-0189FB4215D8}" destId="{00134227-8405-40E7-B772-9526C9BDD5BD}" srcOrd="0" destOrd="0" presId="urn:microsoft.com/office/officeart/2018/2/layout/IconCircleList"/>
    <dgm:cxn modelId="{2D54BE34-9B8C-444A-8289-6C65C175E073}" srcId="{450B7F6A-DA9E-4F4A-A457-2A9AE1F4C04C}" destId="{DA5939D9-D8D9-4405-8DB0-0189FB4215D8}" srcOrd="1" destOrd="0" parTransId="{0DEBB307-86CB-4B4A-B4D5-9C30341B90E7}" sibTransId="{D19C4205-4CE4-4D90-99A0-A84DBE6C0721}"/>
    <dgm:cxn modelId="{CD3B595A-54A6-4F5C-8471-C9B768A2138C}" srcId="{450B7F6A-DA9E-4F4A-A457-2A9AE1F4C04C}" destId="{45D24325-B9F0-45D6-8E89-F23C6917597B}" srcOrd="0" destOrd="0" parTransId="{6D54427B-CAD2-4CA6-B090-F24E638D11B0}" sibTransId="{DDA49259-9168-4D3C-8170-6D4711A9FF3C}"/>
    <dgm:cxn modelId="{85D0F5A2-37D5-485A-805A-3FBBB4241702}" type="presOf" srcId="{DDA49259-9168-4D3C-8170-6D4711A9FF3C}" destId="{FE368561-5001-4BCF-993C-1F3865BF0316}" srcOrd="0" destOrd="0" presId="urn:microsoft.com/office/officeart/2018/2/layout/IconCircleList"/>
    <dgm:cxn modelId="{D05C18F5-7C1E-4518-8CCD-C73E3AEBAB14}" type="presOf" srcId="{45D24325-B9F0-45D6-8E89-F23C6917597B}" destId="{32843F4B-0AAC-4118-B32B-B56B2359205E}" srcOrd="0" destOrd="0" presId="urn:microsoft.com/office/officeart/2018/2/layout/IconCircleList"/>
    <dgm:cxn modelId="{79A6BA86-D662-4A12-B308-944A885A9A0B}" type="presParOf" srcId="{369BCF65-8DC8-4D0B-BD6E-115DEDD54273}" destId="{39FB033E-3B55-424F-9DBA-B751B9900B5F}" srcOrd="0" destOrd="0" presId="urn:microsoft.com/office/officeart/2018/2/layout/IconCircleList"/>
    <dgm:cxn modelId="{15C3C08C-4EFC-438B-B339-070081848A70}" type="presParOf" srcId="{39FB033E-3B55-424F-9DBA-B751B9900B5F}" destId="{CF993226-061C-4C93-AF8B-40B9242D8D24}" srcOrd="0" destOrd="0" presId="urn:microsoft.com/office/officeart/2018/2/layout/IconCircleList"/>
    <dgm:cxn modelId="{9BA6F243-146A-4322-9A60-DF9F167C23F8}" type="presParOf" srcId="{CF993226-061C-4C93-AF8B-40B9242D8D24}" destId="{14DA8DAF-C79C-4E74-BFCC-8BC5734403D8}" srcOrd="0" destOrd="0" presId="urn:microsoft.com/office/officeart/2018/2/layout/IconCircleList"/>
    <dgm:cxn modelId="{942EBE9F-AFBB-4635-B63E-57E8864B0E6C}" type="presParOf" srcId="{CF993226-061C-4C93-AF8B-40B9242D8D24}" destId="{FED46D31-A55D-4D27-974E-55C359CA70EB}" srcOrd="1" destOrd="0" presId="urn:microsoft.com/office/officeart/2018/2/layout/IconCircleList"/>
    <dgm:cxn modelId="{01B8C4AB-4AF8-4DDB-89F6-6B3CD0C3AB6C}" type="presParOf" srcId="{CF993226-061C-4C93-AF8B-40B9242D8D24}" destId="{B3464F70-2FEB-456C-9DD5-D9ECA5BDAC49}" srcOrd="2" destOrd="0" presId="urn:microsoft.com/office/officeart/2018/2/layout/IconCircleList"/>
    <dgm:cxn modelId="{73FECAA7-6702-4D1C-ACA2-FE7FAD734348}" type="presParOf" srcId="{CF993226-061C-4C93-AF8B-40B9242D8D24}" destId="{32843F4B-0AAC-4118-B32B-B56B2359205E}" srcOrd="3" destOrd="0" presId="urn:microsoft.com/office/officeart/2018/2/layout/IconCircleList"/>
    <dgm:cxn modelId="{D6E44029-0CB0-4B24-A4EF-98BA51948858}" type="presParOf" srcId="{39FB033E-3B55-424F-9DBA-B751B9900B5F}" destId="{FE368561-5001-4BCF-993C-1F3865BF0316}" srcOrd="1" destOrd="0" presId="urn:microsoft.com/office/officeart/2018/2/layout/IconCircleList"/>
    <dgm:cxn modelId="{269B77CA-C182-4B25-BE45-A208F1969475}" type="presParOf" srcId="{39FB033E-3B55-424F-9DBA-B751B9900B5F}" destId="{54F96180-773B-4BC8-9AD5-124D008EE675}" srcOrd="2" destOrd="0" presId="urn:microsoft.com/office/officeart/2018/2/layout/IconCircleList"/>
    <dgm:cxn modelId="{418C3852-7CE2-48FD-BC1F-2D0BABAB6016}" type="presParOf" srcId="{54F96180-773B-4BC8-9AD5-124D008EE675}" destId="{F11CBDAD-E7A4-45D9-9E8F-F538DF4C9DEA}" srcOrd="0" destOrd="0" presId="urn:microsoft.com/office/officeart/2018/2/layout/IconCircleList"/>
    <dgm:cxn modelId="{FD7175F5-990B-43BD-9B35-3485CE6A0677}" type="presParOf" srcId="{54F96180-773B-4BC8-9AD5-124D008EE675}" destId="{9B91DBAE-2E9D-4B57-9085-1AFC42C2110E}" srcOrd="1" destOrd="0" presId="urn:microsoft.com/office/officeart/2018/2/layout/IconCircleList"/>
    <dgm:cxn modelId="{A92D5713-301E-42BF-9A86-1DAB72BCAF83}" type="presParOf" srcId="{54F96180-773B-4BC8-9AD5-124D008EE675}" destId="{1FBACBEA-A9A2-43EA-8163-38771456D5AB}" srcOrd="2" destOrd="0" presId="urn:microsoft.com/office/officeart/2018/2/layout/IconCircleList"/>
    <dgm:cxn modelId="{1245F416-6C25-45F6-923D-D640F1003796}" type="presParOf" srcId="{54F96180-773B-4BC8-9AD5-124D008EE675}" destId="{00134227-8405-40E7-B772-9526C9BDD5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E6683-5A12-4B27-B49D-831E9FBD757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940E9C-BB62-4625-A2F2-699E54E5AB51}">
      <dgm:prSet/>
      <dgm:spPr/>
      <dgm:t>
        <a:bodyPr/>
        <a:lstStyle/>
        <a:p>
          <a:r>
            <a:rPr lang="fr-FR" b="0" i="0"/>
            <a:t>Le client DHCP envoie un message DISCOVER pour signaler sa présence. </a:t>
          </a:r>
          <a:endParaRPr lang="en-US"/>
        </a:p>
      </dgm:t>
    </dgm:pt>
    <dgm:pt modelId="{D09074E7-08E3-46E1-8FD0-3BB1385746F3}" type="parTrans" cxnId="{75BA108A-3406-4E47-9A0F-5C9C3D5B4AA3}">
      <dgm:prSet/>
      <dgm:spPr/>
      <dgm:t>
        <a:bodyPr/>
        <a:lstStyle/>
        <a:p>
          <a:endParaRPr lang="en-US"/>
        </a:p>
      </dgm:t>
    </dgm:pt>
    <dgm:pt modelId="{AD89EC23-7747-4C88-9F99-436B49E854C6}" type="sibTrans" cxnId="{75BA108A-3406-4E47-9A0F-5C9C3D5B4AA3}">
      <dgm:prSet/>
      <dgm:spPr/>
      <dgm:t>
        <a:bodyPr/>
        <a:lstStyle/>
        <a:p>
          <a:endParaRPr lang="en-US"/>
        </a:p>
      </dgm:t>
    </dgm:pt>
    <dgm:pt modelId="{07B63EB2-FE43-4C3D-848B-AB8088AAA251}">
      <dgm:prSet/>
      <dgm:spPr/>
      <dgm:t>
        <a:bodyPr/>
        <a:lstStyle/>
        <a:p>
          <a:r>
            <a:rPr lang="fr-FR" b="0" i="0"/>
            <a:t>Le serveur DHCP répond par un OFFER proposant une adresse IP libre (ainsi que le masque de sous-réseau, la passerelle par défaut, les serveurs DNS, etc.). </a:t>
          </a:r>
          <a:endParaRPr lang="en-US"/>
        </a:p>
      </dgm:t>
    </dgm:pt>
    <dgm:pt modelId="{B537DB80-07FC-4467-AF13-57812A945628}" type="parTrans" cxnId="{301335D7-9D1E-4CA6-BBB9-67D7A0ADCBFB}">
      <dgm:prSet/>
      <dgm:spPr/>
      <dgm:t>
        <a:bodyPr/>
        <a:lstStyle/>
        <a:p>
          <a:endParaRPr lang="en-US"/>
        </a:p>
      </dgm:t>
    </dgm:pt>
    <dgm:pt modelId="{12AE8B74-D7A8-4D31-9D1B-E3C25113C6E6}" type="sibTrans" cxnId="{301335D7-9D1E-4CA6-BBB9-67D7A0ADCBFB}">
      <dgm:prSet/>
      <dgm:spPr/>
      <dgm:t>
        <a:bodyPr/>
        <a:lstStyle/>
        <a:p>
          <a:endParaRPr lang="en-US"/>
        </a:p>
      </dgm:t>
    </dgm:pt>
    <dgm:pt modelId="{D350BB9C-13DA-4AE6-A219-046C44670BC4}">
      <dgm:prSet/>
      <dgm:spPr/>
      <dgm:t>
        <a:bodyPr/>
        <a:lstStyle/>
        <a:p>
          <a:r>
            <a:rPr lang="fr-FR" b="0" i="0"/>
            <a:t>Le client confirme par un REQUEST, et le serveur finalise par un ACK (accord).</a:t>
          </a:r>
          <a:endParaRPr lang="en-US"/>
        </a:p>
      </dgm:t>
    </dgm:pt>
    <dgm:pt modelId="{BD232325-A114-4A6D-A829-E075DB178D92}" type="parTrans" cxnId="{A6FBEA83-78D7-4E7F-8171-3FC49A38485F}">
      <dgm:prSet/>
      <dgm:spPr/>
      <dgm:t>
        <a:bodyPr/>
        <a:lstStyle/>
        <a:p>
          <a:endParaRPr lang="en-US"/>
        </a:p>
      </dgm:t>
    </dgm:pt>
    <dgm:pt modelId="{292058C4-D9F7-4E71-B8B7-736B0552912D}" type="sibTrans" cxnId="{A6FBEA83-78D7-4E7F-8171-3FC49A38485F}">
      <dgm:prSet/>
      <dgm:spPr/>
      <dgm:t>
        <a:bodyPr/>
        <a:lstStyle/>
        <a:p>
          <a:endParaRPr lang="en-US"/>
        </a:p>
      </dgm:t>
    </dgm:pt>
    <dgm:pt modelId="{1B6C888D-E415-42DA-995F-0CBFB2E38CEA}">
      <dgm:prSet/>
      <dgm:spPr/>
      <dgm:t>
        <a:bodyPr/>
        <a:lstStyle/>
        <a:p>
          <a:r>
            <a:rPr lang="fr-FR" b="0" i="0"/>
            <a:t>Cela évite toute configuration manuelle fastidieuse et centralise la gestion des adresses IP (plages, durées de bail, renouvellement…).</a:t>
          </a:r>
          <a:endParaRPr lang="en-US"/>
        </a:p>
      </dgm:t>
    </dgm:pt>
    <dgm:pt modelId="{5B572D59-54BF-4BE1-A4DB-D5F6E4507B76}" type="parTrans" cxnId="{BCFA829F-479F-417D-ADF2-A22051A3F022}">
      <dgm:prSet/>
      <dgm:spPr/>
      <dgm:t>
        <a:bodyPr/>
        <a:lstStyle/>
        <a:p>
          <a:endParaRPr lang="en-US"/>
        </a:p>
      </dgm:t>
    </dgm:pt>
    <dgm:pt modelId="{6EAC77FA-A373-4490-9636-884DCFC72A86}" type="sibTrans" cxnId="{BCFA829F-479F-417D-ADF2-A22051A3F022}">
      <dgm:prSet/>
      <dgm:spPr/>
      <dgm:t>
        <a:bodyPr/>
        <a:lstStyle/>
        <a:p>
          <a:endParaRPr lang="en-US"/>
        </a:p>
      </dgm:t>
    </dgm:pt>
    <dgm:pt modelId="{710EBAE5-D476-4BCD-8D0E-F4F73271EE86}" type="pres">
      <dgm:prSet presAssocID="{FF0E6683-5A12-4B27-B49D-831E9FBD75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AACCB6-D0C8-437C-BDA7-6AC67D401458}" type="pres">
      <dgm:prSet presAssocID="{7B940E9C-BB62-4625-A2F2-699E54E5AB51}" presName="hierRoot1" presStyleCnt="0"/>
      <dgm:spPr/>
    </dgm:pt>
    <dgm:pt modelId="{8045CF54-425F-4945-A930-F9A94B6D9280}" type="pres">
      <dgm:prSet presAssocID="{7B940E9C-BB62-4625-A2F2-699E54E5AB51}" presName="composite" presStyleCnt="0"/>
      <dgm:spPr/>
    </dgm:pt>
    <dgm:pt modelId="{2D7E05E3-403D-40BE-8B5E-45CCA1F04312}" type="pres">
      <dgm:prSet presAssocID="{7B940E9C-BB62-4625-A2F2-699E54E5AB51}" presName="background" presStyleLbl="node0" presStyleIdx="0" presStyleCnt="4"/>
      <dgm:spPr/>
    </dgm:pt>
    <dgm:pt modelId="{39AE08C0-7DCE-452A-A746-FD14EF33224C}" type="pres">
      <dgm:prSet presAssocID="{7B940E9C-BB62-4625-A2F2-699E54E5AB51}" presName="text" presStyleLbl="fgAcc0" presStyleIdx="0" presStyleCnt="4">
        <dgm:presLayoutVars>
          <dgm:chPref val="3"/>
        </dgm:presLayoutVars>
      </dgm:prSet>
      <dgm:spPr/>
    </dgm:pt>
    <dgm:pt modelId="{97BC1580-923E-4F60-A184-B030BACEEAB0}" type="pres">
      <dgm:prSet presAssocID="{7B940E9C-BB62-4625-A2F2-699E54E5AB51}" presName="hierChild2" presStyleCnt="0"/>
      <dgm:spPr/>
    </dgm:pt>
    <dgm:pt modelId="{34E6F268-B080-4A77-A2CD-09C200BF9E74}" type="pres">
      <dgm:prSet presAssocID="{07B63EB2-FE43-4C3D-848B-AB8088AAA251}" presName="hierRoot1" presStyleCnt="0"/>
      <dgm:spPr/>
    </dgm:pt>
    <dgm:pt modelId="{68F3776F-E8E4-4E29-AC7D-B1601A7FF6D9}" type="pres">
      <dgm:prSet presAssocID="{07B63EB2-FE43-4C3D-848B-AB8088AAA251}" presName="composite" presStyleCnt="0"/>
      <dgm:spPr/>
    </dgm:pt>
    <dgm:pt modelId="{0540E958-AC68-4778-A36C-8CA1930A779C}" type="pres">
      <dgm:prSet presAssocID="{07B63EB2-FE43-4C3D-848B-AB8088AAA251}" presName="background" presStyleLbl="node0" presStyleIdx="1" presStyleCnt="4"/>
      <dgm:spPr/>
    </dgm:pt>
    <dgm:pt modelId="{0AAB4150-E4F5-4BB5-BB69-4FE294BD8A67}" type="pres">
      <dgm:prSet presAssocID="{07B63EB2-FE43-4C3D-848B-AB8088AAA251}" presName="text" presStyleLbl="fgAcc0" presStyleIdx="1" presStyleCnt="4">
        <dgm:presLayoutVars>
          <dgm:chPref val="3"/>
        </dgm:presLayoutVars>
      </dgm:prSet>
      <dgm:spPr/>
    </dgm:pt>
    <dgm:pt modelId="{CF93A6A6-888A-44D6-ABFE-72F2D943363C}" type="pres">
      <dgm:prSet presAssocID="{07B63EB2-FE43-4C3D-848B-AB8088AAA251}" presName="hierChild2" presStyleCnt="0"/>
      <dgm:spPr/>
    </dgm:pt>
    <dgm:pt modelId="{187550E0-3414-4304-B864-65C2672FE425}" type="pres">
      <dgm:prSet presAssocID="{D350BB9C-13DA-4AE6-A219-046C44670BC4}" presName="hierRoot1" presStyleCnt="0"/>
      <dgm:spPr/>
    </dgm:pt>
    <dgm:pt modelId="{A0B9FA6A-E13C-4CBC-9989-A223F91A5113}" type="pres">
      <dgm:prSet presAssocID="{D350BB9C-13DA-4AE6-A219-046C44670BC4}" presName="composite" presStyleCnt="0"/>
      <dgm:spPr/>
    </dgm:pt>
    <dgm:pt modelId="{0A0606D5-7332-4B74-8299-E04C7FFB60EB}" type="pres">
      <dgm:prSet presAssocID="{D350BB9C-13DA-4AE6-A219-046C44670BC4}" presName="background" presStyleLbl="node0" presStyleIdx="2" presStyleCnt="4"/>
      <dgm:spPr/>
    </dgm:pt>
    <dgm:pt modelId="{ECFD222E-B297-4E65-8C88-93D43C170B6E}" type="pres">
      <dgm:prSet presAssocID="{D350BB9C-13DA-4AE6-A219-046C44670BC4}" presName="text" presStyleLbl="fgAcc0" presStyleIdx="2" presStyleCnt="4">
        <dgm:presLayoutVars>
          <dgm:chPref val="3"/>
        </dgm:presLayoutVars>
      </dgm:prSet>
      <dgm:spPr/>
    </dgm:pt>
    <dgm:pt modelId="{314338AC-C952-4E10-AEFA-16FE89F8CA1A}" type="pres">
      <dgm:prSet presAssocID="{D350BB9C-13DA-4AE6-A219-046C44670BC4}" presName="hierChild2" presStyleCnt="0"/>
      <dgm:spPr/>
    </dgm:pt>
    <dgm:pt modelId="{21488C3F-B6AC-4458-AB19-93EDA13E4BF7}" type="pres">
      <dgm:prSet presAssocID="{1B6C888D-E415-42DA-995F-0CBFB2E38CEA}" presName="hierRoot1" presStyleCnt="0"/>
      <dgm:spPr/>
    </dgm:pt>
    <dgm:pt modelId="{A560B499-77BA-4FA5-A396-2E2044BC4764}" type="pres">
      <dgm:prSet presAssocID="{1B6C888D-E415-42DA-995F-0CBFB2E38CEA}" presName="composite" presStyleCnt="0"/>
      <dgm:spPr/>
    </dgm:pt>
    <dgm:pt modelId="{CC5AA235-70C5-410F-BD4F-2CD67CBBAA44}" type="pres">
      <dgm:prSet presAssocID="{1B6C888D-E415-42DA-995F-0CBFB2E38CEA}" presName="background" presStyleLbl="node0" presStyleIdx="3" presStyleCnt="4"/>
      <dgm:spPr/>
    </dgm:pt>
    <dgm:pt modelId="{C871D34D-2B82-43AA-B756-EF1A45DBC8E8}" type="pres">
      <dgm:prSet presAssocID="{1B6C888D-E415-42DA-995F-0CBFB2E38CEA}" presName="text" presStyleLbl="fgAcc0" presStyleIdx="3" presStyleCnt="4">
        <dgm:presLayoutVars>
          <dgm:chPref val="3"/>
        </dgm:presLayoutVars>
      </dgm:prSet>
      <dgm:spPr/>
    </dgm:pt>
    <dgm:pt modelId="{C0BE122B-554A-4874-B8EA-65FAA64D2866}" type="pres">
      <dgm:prSet presAssocID="{1B6C888D-E415-42DA-995F-0CBFB2E38CEA}" presName="hierChild2" presStyleCnt="0"/>
      <dgm:spPr/>
    </dgm:pt>
  </dgm:ptLst>
  <dgm:cxnLst>
    <dgm:cxn modelId="{F09E1212-BE3C-4220-A4FF-2807871277AC}" type="presOf" srcId="{1B6C888D-E415-42DA-995F-0CBFB2E38CEA}" destId="{C871D34D-2B82-43AA-B756-EF1A45DBC8E8}" srcOrd="0" destOrd="0" presId="urn:microsoft.com/office/officeart/2005/8/layout/hierarchy1"/>
    <dgm:cxn modelId="{FC04674A-1050-4455-8CB9-6ECDD12F3B54}" type="presOf" srcId="{D350BB9C-13DA-4AE6-A219-046C44670BC4}" destId="{ECFD222E-B297-4E65-8C88-93D43C170B6E}" srcOrd="0" destOrd="0" presId="urn:microsoft.com/office/officeart/2005/8/layout/hierarchy1"/>
    <dgm:cxn modelId="{A28FC650-A79D-48E2-9F75-A58A6B7F396F}" type="presOf" srcId="{07B63EB2-FE43-4C3D-848B-AB8088AAA251}" destId="{0AAB4150-E4F5-4BB5-BB69-4FE294BD8A67}" srcOrd="0" destOrd="0" presId="urn:microsoft.com/office/officeart/2005/8/layout/hierarchy1"/>
    <dgm:cxn modelId="{A6FBEA83-78D7-4E7F-8171-3FC49A38485F}" srcId="{FF0E6683-5A12-4B27-B49D-831E9FBD7579}" destId="{D350BB9C-13DA-4AE6-A219-046C44670BC4}" srcOrd="2" destOrd="0" parTransId="{BD232325-A114-4A6D-A829-E075DB178D92}" sibTransId="{292058C4-D9F7-4E71-B8B7-736B0552912D}"/>
    <dgm:cxn modelId="{75BA108A-3406-4E47-9A0F-5C9C3D5B4AA3}" srcId="{FF0E6683-5A12-4B27-B49D-831E9FBD7579}" destId="{7B940E9C-BB62-4625-A2F2-699E54E5AB51}" srcOrd="0" destOrd="0" parTransId="{D09074E7-08E3-46E1-8FD0-3BB1385746F3}" sibTransId="{AD89EC23-7747-4C88-9F99-436B49E854C6}"/>
    <dgm:cxn modelId="{BCFA829F-479F-417D-ADF2-A22051A3F022}" srcId="{FF0E6683-5A12-4B27-B49D-831E9FBD7579}" destId="{1B6C888D-E415-42DA-995F-0CBFB2E38CEA}" srcOrd="3" destOrd="0" parTransId="{5B572D59-54BF-4BE1-A4DB-D5F6E4507B76}" sibTransId="{6EAC77FA-A373-4490-9636-884DCFC72A86}"/>
    <dgm:cxn modelId="{301335D7-9D1E-4CA6-BBB9-67D7A0ADCBFB}" srcId="{FF0E6683-5A12-4B27-B49D-831E9FBD7579}" destId="{07B63EB2-FE43-4C3D-848B-AB8088AAA251}" srcOrd="1" destOrd="0" parTransId="{B537DB80-07FC-4467-AF13-57812A945628}" sibTransId="{12AE8B74-D7A8-4D31-9D1B-E3C25113C6E6}"/>
    <dgm:cxn modelId="{215B31E5-953C-44E9-8A7E-E74D40CB3907}" type="presOf" srcId="{FF0E6683-5A12-4B27-B49D-831E9FBD7579}" destId="{710EBAE5-D476-4BCD-8D0E-F4F73271EE86}" srcOrd="0" destOrd="0" presId="urn:microsoft.com/office/officeart/2005/8/layout/hierarchy1"/>
    <dgm:cxn modelId="{3F1DFFFB-894E-4C83-84F0-1B924B1B29A3}" type="presOf" srcId="{7B940E9C-BB62-4625-A2F2-699E54E5AB51}" destId="{39AE08C0-7DCE-452A-A746-FD14EF33224C}" srcOrd="0" destOrd="0" presId="urn:microsoft.com/office/officeart/2005/8/layout/hierarchy1"/>
    <dgm:cxn modelId="{60FDCF71-AB9E-45FF-98FD-471EA63FD1C2}" type="presParOf" srcId="{710EBAE5-D476-4BCD-8D0E-F4F73271EE86}" destId="{46AACCB6-D0C8-437C-BDA7-6AC67D401458}" srcOrd="0" destOrd="0" presId="urn:microsoft.com/office/officeart/2005/8/layout/hierarchy1"/>
    <dgm:cxn modelId="{CD4834EB-3ED6-42DB-8250-CA248EC0BBB9}" type="presParOf" srcId="{46AACCB6-D0C8-437C-BDA7-6AC67D401458}" destId="{8045CF54-425F-4945-A930-F9A94B6D9280}" srcOrd="0" destOrd="0" presId="urn:microsoft.com/office/officeart/2005/8/layout/hierarchy1"/>
    <dgm:cxn modelId="{B3B2D993-2D7B-45EC-9C72-7164CAB9D52C}" type="presParOf" srcId="{8045CF54-425F-4945-A930-F9A94B6D9280}" destId="{2D7E05E3-403D-40BE-8B5E-45CCA1F04312}" srcOrd="0" destOrd="0" presId="urn:microsoft.com/office/officeart/2005/8/layout/hierarchy1"/>
    <dgm:cxn modelId="{F815F193-5AB0-4C42-AD4A-371BB9291634}" type="presParOf" srcId="{8045CF54-425F-4945-A930-F9A94B6D9280}" destId="{39AE08C0-7DCE-452A-A746-FD14EF33224C}" srcOrd="1" destOrd="0" presId="urn:microsoft.com/office/officeart/2005/8/layout/hierarchy1"/>
    <dgm:cxn modelId="{279055F3-5081-4248-A69F-EF018E018FB5}" type="presParOf" srcId="{46AACCB6-D0C8-437C-BDA7-6AC67D401458}" destId="{97BC1580-923E-4F60-A184-B030BACEEAB0}" srcOrd="1" destOrd="0" presId="urn:microsoft.com/office/officeart/2005/8/layout/hierarchy1"/>
    <dgm:cxn modelId="{78E875DD-7B45-422D-8811-FA755FCF378B}" type="presParOf" srcId="{710EBAE5-D476-4BCD-8D0E-F4F73271EE86}" destId="{34E6F268-B080-4A77-A2CD-09C200BF9E74}" srcOrd="1" destOrd="0" presId="urn:microsoft.com/office/officeart/2005/8/layout/hierarchy1"/>
    <dgm:cxn modelId="{AA5132A2-35F7-4709-88A5-173CC7A86EFF}" type="presParOf" srcId="{34E6F268-B080-4A77-A2CD-09C200BF9E74}" destId="{68F3776F-E8E4-4E29-AC7D-B1601A7FF6D9}" srcOrd="0" destOrd="0" presId="urn:microsoft.com/office/officeart/2005/8/layout/hierarchy1"/>
    <dgm:cxn modelId="{0DE23E1B-22F7-4F9D-80DC-570A9108810C}" type="presParOf" srcId="{68F3776F-E8E4-4E29-AC7D-B1601A7FF6D9}" destId="{0540E958-AC68-4778-A36C-8CA1930A779C}" srcOrd="0" destOrd="0" presId="urn:microsoft.com/office/officeart/2005/8/layout/hierarchy1"/>
    <dgm:cxn modelId="{5F5FA482-2B59-4518-B228-F181017318D2}" type="presParOf" srcId="{68F3776F-E8E4-4E29-AC7D-B1601A7FF6D9}" destId="{0AAB4150-E4F5-4BB5-BB69-4FE294BD8A67}" srcOrd="1" destOrd="0" presId="urn:microsoft.com/office/officeart/2005/8/layout/hierarchy1"/>
    <dgm:cxn modelId="{E44A7C9A-B1E8-4945-B8AE-0E27DBA207DB}" type="presParOf" srcId="{34E6F268-B080-4A77-A2CD-09C200BF9E74}" destId="{CF93A6A6-888A-44D6-ABFE-72F2D943363C}" srcOrd="1" destOrd="0" presId="urn:microsoft.com/office/officeart/2005/8/layout/hierarchy1"/>
    <dgm:cxn modelId="{3049424F-80DD-49CA-9C28-AB6E7DA444FF}" type="presParOf" srcId="{710EBAE5-D476-4BCD-8D0E-F4F73271EE86}" destId="{187550E0-3414-4304-B864-65C2672FE425}" srcOrd="2" destOrd="0" presId="urn:microsoft.com/office/officeart/2005/8/layout/hierarchy1"/>
    <dgm:cxn modelId="{A0D9A65D-0F94-4836-9A53-180CC11D629E}" type="presParOf" srcId="{187550E0-3414-4304-B864-65C2672FE425}" destId="{A0B9FA6A-E13C-4CBC-9989-A223F91A5113}" srcOrd="0" destOrd="0" presId="urn:microsoft.com/office/officeart/2005/8/layout/hierarchy1"/>
    <dgm:cxn modelId="{F0A2CCF7-3B40-4752-8546-5A31BBDA4315}" type="presParOf" srcId="{A0B9FA6A-E13C-4CBC-9989-A223F91A5113}" destId="{0A0606D5-7332-4B74-8299-E04C7FFB60EB}" srcOrd="0" destOrd="0" presId="urn:microsoft.com/office/officeart/2005/8/layout/hierarchy1"/>
    <dgm:cxn modelId="{83D56F09-AB93-4044-9EE3-A9727DC2FFCF}" type="presParOf" srcId="{A0B9FA6A-E13C-4CBC-9989-A223F91A5113}" destId="{ECFD222E-B297-4E65-8C88-93D43C170B6E}" srcOrd="1" destOrd="0" presId="urn:microsoft.com/office/officeart/2005/8/layout/hierarchy1"/>
    <dgm:cxn modelId="{18FC95D4-E25C-44C2-B2D3-C6090809E81E}" type="presParOf" srcId="{187550E0-3414-4304-B864-65C2672FE425}" destId="{314338AC-C952-4E10-AEFA-16FE89F8CA1A}" srcOrd="1" destOrd="0" presId="urn:microsoft.com/office/officeart/2005/8/layout/hierarchy1"/>
    <dgm:cxn modelId="{380A37CD-EAA2-4C8B-B492-34DB7BC68A62}" type="presParOf" srcId="{710EBAE5-D476-4BCD-8D0E-F4F73271EE86}" destId="{21488C3F-B6AC-4458-AB19-93EDA13E4BF7}" srcOrd="3" destOrd="0" presId="urn:microsoft.com/office/officeart/2005/8/layout/hierarchy1"/>
    <dgm:cxn modelId="{7855E7E3-31CB-4D5B-995B-E340E4AD1477}" type="presParOf" srcId="{21488C3F-B6AC-4458-AB19-93EDA13E4BF7}" destId="{A560B499-77BA-4FA5-A396-2E2044BC4764}" srcOrd="0" destOrd="0" presId="urn:microsoft.com/office/officeart/2005/8/layout/hierarchy1"/>
    <dgm:cxn modelId="{493F773E-6F4A-4951-B6A0-5907D596EF35}" type="presParOf" srcId="{A560B499-77BA-4FA5-A396-2E2044BC4764}" destId="{CC5AA235-70C5-410F-BD4F-2CD67CBBAA44}" srcOrd="0" destOrd="0" presId="urn:microsoft.com/office/officeart/2005/8/layout/hierarchy1"/>
    <dgm:cxn modelId="{9A54BE38-AC04-47AF-A717-2EBAC988DB94}" type="presParOf" srcId="{A560B499-77BA-4FA5-A396-2E2044BC4764}" destId="{C871D34D-2B82-43AA-B756-EF1A45DBC8E8}" srcOrd="1" destOrd="0" presId="urn:microsoft.com/office/officeart/2005/8/layout/hierarchy1"/>
    <dgm:cxn modelId="{F8D274DD-CDA4-45F2-8C0D-F016259A768F}" type="presParOf" srcId="{21488C3F-B6AC-4458-AB19-93EDA13E4BF7}" destId="{C0BE122B-554A-4874-B8EA-65FAA64D2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A92A1C-A176-4F41-8BBC-C41B12E4D3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CC9928-18E8-4BF0-AD6C-A839BC2694E0}">
      <dgm:prSet/>
      <dgm:spPr/>
      <dgm:t>
        <a:bodyPr/>
        <a:lstStyle/>
        <a:p>
          <a:r>
            <a:rPr lang="fr-FR" b="0" i="0"/>
            <a:t>Chaque adresse IP est « louée » pour une durée déterminée (le bail). </a:t>
          </a:r>
          <a:endParaRPr lang="en-US"/>
        </a:p>
      </dgm:t>
    </dgm:pt>
    <dgm:pt modelId="{CA25E70B-387B-40B7-A977-9F5E269671B8}" type="parTrans" cxnId="{3FE74FB8-D296-48FA-962B-6F277326167E}">
      <dgm:prSet/>
      <dgm:spPr/>
      <dgm:t>
        <a:bodyPr/>
        <a:lstStyle/>
        <a:p>
          <a:endParaRPr lang="en-US"/>
        </a:p>
      </dgm:t>
    </dgm:pt>
    <dgm:pt modelId="{EB9A9607-E2C8-405F-B2ED-66CFAFDBD0C8}" type="sibTrans" cxnId="{3FE74FB8-D296-48FA-962B-6F277326167E}">
      <dgm:prSet/>
      <dgm:spPr/>
      <dgm:t>
        <a:bodyPr/>
        <a:lstStyle/>
        <a:p>
          <a:endParaRPr lang="en-US"/>
        </a:p>
      </dgm:t>
    </dgm:pt>
    <dgm:pt modelId="{187368BE-E18A-4F6D-AB28-88EA341CF79F}">
      <dgm:prSet/>
      <dgm:spPr/>
      <dgm:t>
        <a:bodyPr/>
        <a:lstStyle/>
        <a:p>
          <a:r>
            <a:rPr lang="fr-FR" b="0" i="0"/>
            <a:t>Avant expiration, le client peut demander à renouveler son bail (message RENEW), ou libérer son adresse (RELEASE) lorsqu’il quitte le réseau. </a:t>
          </a:r>
          <a:br>
            <a:rPr lang="fr-FR"/>
          </a:br>
          <a:endParaRPr lang="en-US"/>
        </a:p>
      </dgm:t>
    </dgm:pt>
    <dgm:pt modelId="{9A8F5BC6-A1E3-4FB8-AFF5-79F40FAE16AF}" type="parTrans" cxnId="{2109AE02-CBA7-4F27-B036-7B35E68581F9}">
      <dgm:prSet/>
      <dgm:spPr/>
      <dgm:t>
        <a:bodyPr/>
        <a:lstStyle/>
        <a:p>
          <a:endParaRPr lang="en-US"/>
        </a:p>
      </dgm:t>
    </dgm:pt>
    <dgm:pt modelId="{04BCF160-D987-4FD1-BBFE-DDEA884A72B2}" type="sibTrans" cxnId="{2109AE02-CBA7-4F27-B036-7B35E68581F9}">
      <dgm:prSet/>
      <dgm:spPr/>
      <dgm:t>
        <a:bodyPr/>
        <a:lstStyle/>
        <a:p>
          <a:endParaRPr lang="en-US"/>
        </a:p>
      </dgm:t>
    </dgm:pt>
    <dgm:pt modelId="{AA6675B5-48AF-43A0-8040-5AFC1DCA1D2A}" type="pres">
      <dgm:prSet presAssocID="{A9A92A1C-A176-4F41-8BBC-C41B12E4D3B3}" presName="root" presStyleCnt="0">
        <dgm:presLayoutVars>
          <dgm:dir/>
          <dgm:resizeHandles val="exact"/>
        </dgm:presLayoutVars>
      </dgm:prSet>
      <dgm:spPr/>
    </dgm:pt>
    <dgm:pt modelId="{6F1FEB66-3D5D-464A-ADDD-779466CE8999}" type="pres">
      <dgm:prSet presAssocID="{DCCC9928-18E8-4BF0-AD6C-A839BC2694E0}" presName="compNode" presStyleCnt="0"/>
      <dgm:spPr/>
    </dgm:pt>
    <dgm:pt modelId="{E4E40D04-E57E-49F8-8528-A6992DB9423A}" type="pres">
      <dgm:prSet presAssocID="{DCCC9928-18E8-4BF0-AD6C-A839BC2694E0}" presName="bgRect" presStyleLbl="bgShp" presStyleIdx="0" presStyleCnt="2"/>
      <dgm:spPr/>
    </dgm:pt>
    <dgm:pt modelId="{025D2435-B0C1-43D3-8999-5A7BB4988AD3}" type="pres">
      <dgm:prSet presAssocID="{DCCC9928-18E8-4BF0-AD6C-A839BC2694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E9A83D1-F76B-48A7-9073-E9BF3112BC71}" type="pres">
      <dgm:prSet presAssocID="{DCCC9928-18E8-4BF0-AD6C-A839BC2694E0}" presName="spaceRect" presStyleCnt="0"/>
      <dgm:spPr/>
    </dgm:pt>
    <dgm:pt modelId="{5EBEB369-6C8C-4B20-8BF7-A321D053D4F6}" type="pres">
      <dgm:prSet presAssocID="{DCCC9928-18E8-4BF0-AD6C-A839BC2694E0}" presName="parTx" presStyleLbl="revTx" presStyleIdx="0" presStyleCnt="2">
        <dgm:presLayoutVars>
          <dgm:chMax val="0"/>
          <dgm:chPref val="0"/>
        </dgm:presLayoutVars>
      </dgm:prSet>
      <dgm:spPr/>
    </dgm:pt>
    <dgm:pt modelId="{C01F1A7B-3E6E-485A-95A0-5FA8E4EC1FC2}" type="pres">
      <dgm:prSet presAssocID="{EB9A9607-E2C8-405F-B2ED-66CFAFDBD0C8}" presName="sibTrans" presStyleCnt="0"/>
      <dgm:spPr/>
    </dgm:pt>
    <dgm:pt modelId="{EE9CB52B-ECF4-4105-8113-19C415079872}" type="pres">
      <dgm:prSet presAssocID="{187368BE-E18A-4F6D-AB28-88EA341CF79F}" presName="compNode" presStyleCnt="0"/>
      <dgm:spPr/>
    </dgm:pt>
    <dgm:pt modelId="{D16B92D3-D093-47BA-B375-1A2AA9720EEC}" type="pres">
      <dgm:prSet presAssocID="{187368BE-E18A-4F6D-AB28-88EA341CF79F}" presName="bgRect" presStyleLbl="bgShp" presStyleIdx="1" presStyleCnt="2"/>
      <dgm:spPr/>
    </dgm:pt>
    <dgm:pt modelId="{B0D3D53B-0204-4F59-B11F-B24CB71AD4B0}" type="pres">
      <dgm:prSet presAssocID="{187368BE-E18A-4F6D-AB28-88EA341CF7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94AB7D2-E762-4F8A-BEA1-6504E5AA2E2F}" type="pres">
      <dgm:prSet presAssocID="{187368BE-E18A-4F6D-AB28-88EA341CF79F}" presName="spaceRect" presStyleCnt="0"/>
      <dgm:spPr/>
    </dgm:pt>
    <dgm:pt modelId="{714B8D92-462C-40D6-A3BC-9292B213BBBC}" type="pres">
      <dgm:prSet presAssocID="{187368BE-E18A-4F6D-AB28-88EA341CF7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09AE02-CBA7-4F27-B036-7B35E68581F9}" srcId="{A9A92A1C-A176-4F41-8BBC-C41B12E4D3B3}" destId="{187368BE-E18A-4F6D-AB28-88EA341CF79F}" srcOrd="1" destOrd="0" parTransId="{9A8F5BC6-A1E3-4FB8-AFF5-79F40FAE16AF}" sibTransId="{04BCF160-D987-4FD1-BBFE-DDEA884A72B2}"/>
    <dgm:cxn modelId="{2D0EBE0D-EFDA-4843-9CC7-92B1563D6C6F}" type="presOf" srcId="{DCCC9928-18E8-4BF0-AD6C-A839BC2694E0}" destId="{5EBEB369-6C8C-4B20-8BF7-A321D053D4F6}" srcOrd="0" destOrd="0" presId="urn:microsoft.com/office/officeart/2018/2/layout/IconVerticalSolidList"/>
    <dgm:cxn modelId="{55C3C747-0D11-4B0F-A871-73D818538496}" type="presOf" srcId="{187368BE-E18A-4F6D-AB28-88EA341CF79F}" destId="{714B8D92-462C-40D6-A3BC-9292B213BBBC}" srcOrd="0" destOrd="0" presId="urn:microsoft.com/office/officeart/2018/2/layout/IconVerticalSolidList"/>
    <dgm:cxn modelId="{D653D491-FFD9-4333-A1B2-EC9BF181D9A8}" type="presOf" srcId="{A9A92A1C-A176-4F41-8BBC-C41B12E4D3B3}" destId="{AA6675B5-48AF-43A0-8040-5AFC1DCA1D2A}" srcOrd="0" destOrd="0" presId="urn:microsoft.com/office/officeart/2018/2/layout/IconVerticalSolidList"/>
    <dgm:cxn modelId="{3FE74FB8-D296-48FA-962B-6F277326167E}" srcId="{A9A92A1C-A176-4F41-8BBC-C41B12E4D3B3}" destId="{DCCC9928-18E8-4BF0-AD6C-A839BC2694E0}" srcOrd="0" destOrd="0" parTransId="{CA25E70B-387B-40B7-A977-9F5E269671B8}" sibTransId="{EB9A9607-E2C8-405F-B2ED-66CFAFDBD0C8}"/>
    <dgm:cxn modelId="{2650C679-4321-4DDA-B0E8-13D4B3EDA55E}" type="presParOf" srcId="{AA6675B5-48AF-43A0-8040-5AFC1DCA1D2A}" destId="{6F1FEB66-3D5D-464A-ADDD-779466CE8999}" srcOrd="0" destOrd="0" presId="urn:microsoft.com/office/officeart/2018/2/layout/IconVerticalSolidList"/>
    <dgm:cxn modelId="{192AE141-F596-4815-8D24-274A3B32A4E1}" type="presParOf" srcId="{6F1FEB66-3D5D-464A-ADDD-779466CE8999}" destId="{E4E40D04-E57E-49F8-8528-A6992DB9423A}" srcOrd="0" destOrd="0" presId="urn:microsoft.com/office/officeart/2018/2/layout/IconVerticalSolidList"/>
    <dgm:cxn modelId="{9E1C035E-C565-42EF-8F27-5DDE9E06D314}" type="presParOf" srcId="{6F1FEB66-3D5D-464A-ADDD-779466CE8999}" destId="{025D2435-B0C1-43D3-8999-5A7BB4988AD3}" srcOrd="1" destOrd="0" presId="urn:microsoft.com/office/officeart/2018/2/layout/IconVerticalSolidList"/>
    <dgm:cxn modelId="{545D3D9A-EF73-4ADE-AEF6-79605BB0CE7F}" type="presParOf" srcId="{6F1FEB66-3D5D-464A-ADDD-779466CE8999}" destId="{1E9A83D1-F76B-48A7-9073-E9BF3112BC71}" srcOrd="2" destOrd="0" presId="urn:microsoft.com/office/officeart/2018/2/layout/IconVerticalSolidList"/>
    <dgm:cxn modelId="{36C81CAD-22D1-409A-911C-DB372F3B16F3}" type="presParOf" srcId="{6F1FEB66-3D5D-464A-ADDD-779466CE8999}" destId="{5EBEB369-6C8C-4B20-8BF7-A321D053D4F6}" srcOrd="3" destOrd="0" presId="urn:microsoft.com/office/officeart/2018/2/layout/IconVerticalSolidList"/>
    <dgm:cxn modelId="{B5239C3D-1320-40B6-AE8C-60F02C0129EC}" type="presParOf" srcId="{AA6675B5-48AF-43A0-8040-5AFC1DCA1D2A}" destId="{C01F1A7B-3E6E-485A-95A0-5FA8E4EC1FC2}" srcOrd="1" destOrd="0" presId="urn:microsoft.com/office/officeart/2018/2/layout/IconVerticalSolidList"/>
    <dgm:cxn modelId="{7FB6B673-F0E7-4254-9AAA-397F400515A6}" type="presParOf" srcId="{AA6675B5-48AF-43A0-8040-5AFC1DCA1D2A}" destId="{EE9CB52B-ECF4-4105-8113-19C415079872}" srcOrd="2" destOrd="0" presId="urn:microsoft.com/office/officeart/2018/2/layout/IconVerticalSolidList"/>
    <dgm:cxn modelId="{66C78F6D-C581-49EA-9742-6014740FE030}" type="presParOf" srcId="{EE9CB52B-ECF4-4105-8113-19C415079872}" destId="{D16B92D3-D093-47BA-B375-1A2AA9720EEC}" srcOrd="0" destOrd="0" presId="urn:microsoft.com/office/officeart/2018/2/layout/IconVerticalSolidList"/>
    <dgm:cxn modelId="{05E01D4D-239D-4F98-A929-710DB77385D2}" type="presParOf" srcId="{EE9CB52B-ECF4-4105-8113-19C415079872}" destId="{B0D3D53B-0204-4F59-B11F-B24CB71AD4B0}" srcOrd="1" destOrd="0" presId="urn:microsoft.com/office/officeart/2018/2/layout/IconVerticalSolidList"/>
    <dgm:cxn modelId="{005DE697-6826-494A-9FDD-B7D70DF5AED5}" type="presParOf" srcId="{EE9CB52B-ECF4-4105-8113-19C415079872}" destId="{294AB7D2-E762-4F8A-BEA1-6504E5AA2E2F}" srcOrd="2" destOrd="0" presId="urn:microsoft.com/office/officeart/2018/2/layout/IconVerticalSolidList"/>
    <dgm:cxn modelId="{D0C71BA7-8CEC-4A3C-9BA8-CD47CCE57211}" type="presParOf" srcId="{EE9CB52B-ECF4-4105-8113-19C415079872}" destId="{714B8D92-462C-40D6-A3BC-9292B213BB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D6247D-D37C-48D0-8039-9E61260C10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AB35E-FFEE-4A5F-9BC8-8FC0C36245BA}">
      <dgm:prSet/>
      <dgm:spPr/>
      <dgm:t>
        <a:bodyPr/>
        <a:lstStyle/>
        <a:p>
          <a:r>
            <a:rPr lang="fr-FR" b="0" i="0"/>
            <a:t>Outre l’IP et le masque, le serveur peut communiquer : </a:t>
          </a:r>
          <a:endParaRPr lang="en-US"/>
        </a:p>
      </dgm:t>
    </dgm:pt>
    <dgm:pt modelId="{76B91660-F568-4D0B-87B6-BE9EAB77DA9B}" type="parTrans" cxnId="{2847D5BE-2E88-4E51-BDD7-91C5ADE08696}">
      <dgm:prSet/>
      <dgm:spPr/>
      <dgm:t>
        <a:bodyPr/>
        <a:lstStyle/>
        <a:p>
          <a:endParaRPr lang="en-US"/>
        </a:p>
      </dgm:t>
    </dgm:pt>
    <dgm:pt modelId="{D451095D-5D32-46D5-A491-6C3F1447818A}" type="sibTrans" cxnId="{2847D5BE-2E88-4E51-BDD7-91C5ADE08696}">
      <dgm:prSet/>
      <dgm:spPr/>
      <dgm:t>
        <a:bodyPr/>
        <a:lstStyle/>
        <a:p>
          <a:endParaRPr lang="en-US"/>
        </a:p>
      </dgm:t>
    </dgm:pt>
    <dgm:pt modelId="{220290D2-AB3C-49E6-AE5F-168E9B132AFB}">
      <dgm:prSet/>
      <dgm:spPr/>
      <dgm:t>
        <a:bodyPr/>
        <a:lstStyle/>
        <a:p>
          <a:r>
            <a:rPr lang="fr-FR" b="0" i="0"/>
            <a:t>- la passerelle par défaut (gateway) </a:t>
          </a:r>
          <a:endParaRPr lang="en-US"/>
        </a:p>
      </dgm:t>
    </dgm:pt>
    <dgm:pt modelId="{2E4062F5-3230-4F23-9031-C2DC20AAEE01}" type="parTrans" cxnId="{D850978E-E301-4F99-B2C5-EC62C9F7EF2B}">
      <dgm:prSet/>
      <dgm:spPr/>
      <dgm:t>
        <a:bodyPr/>
        <a:lstStyle/>
        <a:p>
          <a:endParaRPr lang="en-US"/>
        </a:p>
      </dgm:t>
    </dgm:pt>
    <dgm:pt modelId="{646928B5-183B-43A2-A04E-129895A29561}" type="sibTrans" cxnId="{D850978E-E301-4F99-B2C5-EC62C9F7EF2B}">
      <dgm:prSet/>
      <dgm:spPr/>
      <dgm:t>
        <a:bodyPr/>
        <a:lstStyle/>
        <a:p>
          <a:endParaRPr lang="en-US"/>
        </a:p>
      </dgm:t>
    </dgm:pt>
    <dgm:pt modelId="{9A20D830-98C7-437D-9B96-08109DB13173}">
      <dgm:prSet/>
      <dgm:spPr/>
      <dgm:t>
        <a:bodyPr/>
        <a:lstStyle/>
        <a:p>
          <a:r>
            <a:rPr lang="fr-FR" b="0" i="0"/>
            <a:t>- les serveurs DNS</a:t>
          </a:r>
          <a:endParaRPr lang="en-US"/>
        </a:p>
      </dgm:t>
    </dgm:pt>
    <dgm:pt modelId="{53E356CA-21B1-4F8F-8812-7F1066B6009C}" type="parTrans" cxnId="{D03BA580-8B01-45E5-B923-135BD048BDDF}">
      <dgm:prSet/>
      <dgm:spPr/>
      <dgm:t>
        <a:bodyPr/>
        <a:lstStyle/>
        <a:p>
          <a:endParaRPr lang="en-US"/>
        </a:p>
      </dgm:t>
    </dgm:pt>
    <dgm:pt modelId="{FE2E43D9-6D29-4752-B9B3-E7479E17045A}" type="sibTrans" cxnId="{D03BA580-8B01-45E5-B923-135BD048BDDF}">
      <dgm:prSet/>
      <dgm:spPr/>
      <dgm:t>
        <a:bodyPr/>
        <a:lstStyle/>
        <a:p>
          <a:endParaRPr lang="en-US"/>
        </a:p>
      </dgm:t>
    </dgm:pt>
    <dgm:pt modelId="{F656B4E1-7AE6-4F88-A5C8-E2725CE8F3B3}" type="pres">
      <dgm:prSet presAssocID="{E1D6247D-D37C-48D0-8039-9E61260C10B2}" presName="root" presStyleCnt="0">
        <dgm:presLayoutVars>
          <dgm:dir/>
          <dgm:resizeHandles val="exact"/>
        </dgm:presLayoutVars>
      </dgm:prSet>
      <dgm:spPr/>
    </dgm:pt>
    <dgm:pt modelId="{E4F2E6CF-7922-4BEC-99FB-9B58A57CC028}" type="pres">
      <dgm:prSet presAssocID="{DA7AB35E-FFEE-4A5F-9BC8-8FC0C36245BA}" presName="compNode" presStyleCnt="0"/>
      <dgm:spPr/>
    </dgm:pt>
    <dgm:pt modelId="{DC1C9335-92FF-4E27-8718-2EEF351AC208}" type="pres">
      <dgm:prSet presAssocID="{DA7AB35E-FFEE-4A5F-9BC8-8FC0C36245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7BD8794F-7304-4A44-A409-6570133FE687}" type="pres">
      <dgm:prSet presAssocID="{DA7AB35E-FFEE-4A5F-9BC8-8FC0C36245BA}" presName="spaceRect" presStyleCnt="0"/>
      <dgm:spPr/>
    </dgm:pt>
    <dgm:pt modelId="{A33DFAB2-0E03-4768-9E1F-3BBA66405D46}" type="pres">
      <dgm:prSet presAssocID="{DA7AB35E-FFEE-4A5F-9BC8-8FC0C36245BA}" presName="textRect" presStyleLbl="revTx" presStyleIdx="0" presStyleCnt="3">
        <dgm:presLayoutVars>
          <dgm:chMax val="1"/>
          <dgm:chPref val="1"/>
        </dgm:presLayoutVars>
      </dgm:prSet>
      <dgm:spPr/>
    </dgm:pt>
    <dgm:pt modelId="{E8A75786-A01D-45AA-91E7-CE4593C05E2E}" type="pres">
      <dgm:prSet presAssocID="{D451095D-5D32-46D5-A491-6C3F1447818A}" presName="sibTrans" presStyleCnt="0"/>
      <dgm:spPr/>
    </dgm:pt>
    <dgm:pt modelId="{10BB1BD8-B351-4751-AC65-858DF7215257}" type="pres">
      <dgm:prSet presAssocID="{220290D2-AB3C-49E6-AE5F-168E9B132AFB}" presName="compNode" presStyleCnt="0"/>
      <dgm:spPr/>
    </dgm:pt>
    <dgm:pt modelId="{94D75B47-C831-44CB-8E7E-C2F61167F031}" type="pres">
      <dgm:prSet presAssocID="{220290D2-AB3C-49E6-AE5F-168E9B132A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connecté"/>
        </a:ext>
      </dgm:extLst>
    </dgm:pt>
    <dgm:pt modelId="{433A60B8-BC58-4CBB-9A34-3862164983BB}" type="pres">
      <dgm:prSet presAssocID="{220290D2-AB3C-49E6-AE5F-168E9B132AFB}" presName="spaceRect" presStyleCnt="0"/>
      <dgm:spPr/>
    </dgm:pt>
    <dgm:pt modelId="{D55A1210-1EBC-44AC-9CE7-4CC5AB329712}" type="pres">
      <dgm:prSet presAssocID="{220290D2-AB3C-49E6-AE5F-168E9B132AFB}" presName="textRect" presStyleLbl="revTx" presStyleIdx="1" presStyleCnt="3">
        <dgm:presLayoutVars>
          <dgm:chMax val="1"/>
          <dgm:chPref val="1"/>
        </dgm:presLayoutVars>
      </dgm:prSet>
      <dgm:spPr/>
    </dgm:pt>
    <dgm:pt modelId="{C8CA0900-07BB-4689-AD9E-C10808A20662}" type="pres">
      <dgm:prSet presAssocID="{646928B5-183B-43A2-A04E-129895A29561}" presName="sibTrans" presStyleCnt="0"/>
      <dgm:spPr/>
    </dgm:pt>
    <dgm:pt modelId="{8F053A84-B2DB-4D44-80C3-C9FC623AF4E7}" type="pres">
      <dgm:prSet presAssocID="{9A20D830-98C7-437D-9B96-08109DB13173}" presName="compNode" presStyleCnt="0"/>
      <dgm:spPr/>
    </dgm:pt>
    <dgm:pt modelId="{45CA3E12-6355-4EFB-93F2-D27B29003AB9}" type="pres">
      <dgm:prSet presAssocID="{9A20D830-98C7-437D-9B96-08109DB131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32A4A6B8-D9DE-4257-997D-15BAFFF5ECBE}" type="pres">
      <dgm:prSet presAssocID="{9A20D830-98C7-437D-9B96-08109DB13173}" presName="spaceRect" presStyleCnt="0"/>
      <dgm:spPr/>
    </dgm:pt>
    <dgm:pt modelId="{D883B5CC-3F99-4934-AFEF-D99D5857E64C}" type="pres">
      <dgm:prSet presAssocID="{9A20D830-98C7-437D-9B96-08109DB131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4AFF20-191E-4CB7-8F51-01661A2EB7DE}" type="presOf" srcId="{DA7AB35E-FFEE-4A5F-9BC8-8FC0C36245BA}" destId="{A33DFAB2-0E03-4768-9E1F-3BBA66405D46}" srcOrd="0" destOrd="0" presId="urn:microsoft.com/office/officeart/2018/2/layout/IconLabelList"/>
    <dgm:cxn modelId="{E04FA23C-9390-469E-B2C7-C92C43F77676}" type="presOf" srcId="{220290D2-AB3C-49E6-AE5F-168E9B132AFB}" destId="{D55A1210-1EBC-44AC-9CE7-4CC5AB329712}" srcOrd="0" destOrd="0" presId="urn:microsoft.com/office/officeart/2018/2/layout/IconLabelList"/>
    <dgm:cxn modelId="{D03BA580-8B01-45E5-B923-135BD048BDDF}" srcId="{E1D6247D-D37C-48D0-8039-9E61260C10B2}" destId="{9A20D830-98C7-437D-9B96-08109DB13173}" srcOrd="2" destOrd="0" parTransId="{53E356CA-21B1-4F8F-8812-7F1066B6009C}" sibTransId="{FE2E43D9-6D29-4752-B9B3-E7479E17045A}"/>
    <dgm:cxn modelId="{EC3FB588-EAB6-4D18-980C-7EB0D10CDE57}" type="presOf" srcId="{E1D6247D-D37C-48D0-8039-9E61260C10B2}" destId="{F656B4E1-7AE6-4F88-A5C8-E2725CE8F3B3}" srcOrd="0" destOrd="0" presId="urn:microsoft.com/office/officeart/2018/2/layout/IconLabelList"/>
    <dgm:cxn modelId="{D850978E-E301-4F99-B2C5-EC62C9F7EF2B}" srcId="{E1D6247D-D37C-48D0-8039-9E61260C10B2}" destId="{220290D2-AB3C-49E6-AE5F-168E9B132AFB}" srcOrd="1" destOrd="0" parTransId="{2E4062F5-3230-4F23-9031-C2DC20AAEE01}" sibTransId="{646928B5-183B-43A2-A04E-129895A29561}"/>
    <dgm:cxn modelId="{2847D5BE-2E88-4E51-BDD7-91C5ADE08696}" srcId="{E1D6247D-D37C-48D0-8039-9E61260C10B2}" destId="{DA7AB35E-FFEE-4A5F-9BC8-8FC0C36245BA}" srcOrd="0" destOrd="0" parTransId="{76B91660-F568-4D0B-87B6-BE9EAB77DA9B}" sibTransId="{D451095D-5D32-46D5-A491-6C3F1447818A}"/>
    <dgm:cxn modelId="{A3DAC4CB-2825-4FF3-AB1C-9B2F9508EE63}" type="presOf" srcId="{9A20D830-98C7-437D-9B96-08109DB13173}" destId="{D883B5CC-3F99-4934-AFEF-D99D5857E64C}" srcOrd="0" destOrd="0" presId="urn:microsoft.com/office/officeart/2018/2/layout/IconLabelList"/>
    <dgm:cxn modelId="{F049EDE7-C65E-4E40-94D7-9501BB68B983}" type="presParOf" srcId="{F656B4E1-7AE6-4F88-A5C8-E2725CE8F3B3}" destId="{E4F2E6CF-7922-4BEC-99FB-9B58A57CC028}" srcOrd="0" destOrd="0" presId="urn:microsoft.com/office/officeart/2018/2/layout/IconLabelList"/>
    <dgm:cxn modelId="{604C9914-EFFF-4DF8-A3AB-DE4DDE2DEE91}" type="presParOf" srcId="{E4F2E6CF-7922-4BEC-99FB-9B58A57CC028}" destId="{DC1C9335-92FF-4E27-8718-2EEF351AC208}" srcOrd="0" destOrd="0" presId="urn:microsoft.com/office/officeart/2018/2/layout/IconLabelList"/>
    <dgm:cxn modelId="{9D65770F-76BB-48C2-897E-4941BB2034E1}" type="presParOf" srcId="{E4F2E6CF-7922-4BEC-99FB-9B58A57CC028}" destId="{7BD8794F-7304-4A44-A409-6570133FE687}" srcOrd="1" destOrd="0" presId="urn:microsoft.com/office/officeart/2018/2/layout/IconLabelList"/>
    <dgm:cxn modelId="{17811E8D-844B-4D72-96F7-B219F96A903E}" type="presParOf" srcId="{E4F2E6CF-7922-4BEC-99FB-9B58A57CC028}" destId="{A33DFAB2-0E03-4768-9E1F-3BBA66405D46}" srcOrd="2" destOrd="0" presId="urn:microsoft.com/office/officeart/2018/2/layout/IconLabelList"/>
    <dgm:cxn modelId="{CEE0AC91-E284-4FCE-AD1D-E6F490657158}" type="presParOf" srcId="{F656B4E1-7AE6-4F88-A5C8-E2725CE8F3B3}" destId="{E8A75786-A01D-45AA-91E7-CE4593C05E2E}" srcOrd="1" destOrd="0" presId="urn:microsoft.com/office/officeart/2018/2/layout/IconLabelList"/>
    <dgm:cxn modelId="{89BE6B10-3FA1-43C6-B0B8-6BDDFF7D5E82}" type="presParOf" srcId="{F656B4E1-7AE6-4F88-A5C8-E2725CE8F3B3}" destId="{10BB1BD8-B351-4751-AC65-858DF7215257}" srcOrd="2" destOrd="0" presId="urn:microsoft.com/office/officeart/2018/2/layout/IconLabelList"/>
    <dgm:cxn modelId="{F760ABFE-226E-41E9-8C50-B434104C13DA}" type="presParOf" srcId="{10BB1BD8-B351-4751-AC65-858DF7215257}" destId="{94D75B47-C831-44CB-8E7E-C2F61167F031}" srcOrd="0" destOrd="0" presId="urn:microsoft.com/office/officeart/2018/2/layout/IconLabelList"/>
    <dgm:cxn modelId="{EF8CC71F-1469-461D-87B3-59EB021A55AD}" type="presParOf" srcId="{10BB1BD8-B351-4751-AC65-858DF7215257}" destId="{433A60B8-BC58-4CBB-9A34-3862164983BB}" srcOrd="1" destOrd="0" presId="urn:microsoft.com/office/officeart/2018/2/layout/IconLabelList"/>
    <dgm:cxn modelId="{548988DD-A91D-46DC-B2A5-09DA47B91CC8}" type="presParOf" srcId="{10BB1BD8-B351-4751-AC65-858DF7215257}" destId="{D55A1210-1EBC-44AC-9CE7-4CC5AB329712}" srcOrd="2" destOrd="0" presId="urn:microsoft.com/office/officeart/2018/2/layout/IconLabelList"/>
    <dgm:cxn modelId="{96E4D30D-4EBE-41C3-B0CB-9E22CA37AE1A}" type="presParOf" srcId="{F656B4E1-7AE6-4F88-A5C8-E2725CE8F3B3}" destId="{C8CA0900-07BB-4689-AD9E-C10808A20662}" srcOrd="3" destOrd="0" presId="urn:microsoft.com/office/officeart/2018/2/layout/IconLabelList"/>
    <dgm:cxn modelId="{1E5ACBBE-7A6B-4AE3-9A75-71A41B42CBB9}" type="presParOf" srcId="{F656B4E1-7AE6-4F88-A5C8-E2725CE8F3B3}" destId="{8F053A84-B2DB-4D44-80C3-C9FC623AF4E7}" srcOrd="4" destOrd="0" presId="urn:microsoft.com/office/officeart/2018/2/layout/IconLabelList"/>
    <dgm:cxn modelId="{E52B1F80-4007-4041-998B-50F0740814BD}" type="presParOf" srcId="{8F053A84-B2DB-4D44-80C3-C9FC623AF4E7}" destId="{45CA3E12-6355-4EFB-93F2-D27B29003AB9}" srcOrd="0" destOrd="0" presId="urn:microsoft.com/office/officeart/2018/2/layout/IconLabelList"/>
    <dgm:cxn modelId="{F871E320-2515-4776-82EA-5E7BB32514AA}" type="presParOf" srcId="{8F053A84-B2DB-4D44-80C3-C9FC623AF4E7}" destId="{32A4A6B8-D9DE-4257-997D-15BAFFF5ECBE}" srcOrd="1" destOrd="0" presId="urn:microsoft.com/office/officeart/2018/2/layout/IconLabelList"/>
    <dgm:cxn modelId="{BDE2DA60-B906-4589-B26B-D8A1C47D25CC}" type="presParOf" srcId="{8F053A84-B2DB-4D44-80C3-C9FC623AF4E7}" destId="{D883B5CC-3F99-4934-AFEF-D99D5857E6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42879-628F-445A-8F33-C9D69F3AFEA8}">
      <dsp:nvSpPr>
        <dsp:cNvPr id="0" name=""/>
        <dsp:cNvSpPr/>
      </dsp:nvSpPr>
      <dsp:spPr>
        <a:xfrm>
          <a:off x="0" y="1674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E6957-6CC2-4BFB-B80C-B521087603B6}">
      <dsp:nvSpPr>
        <dsp:cNvPr id="0" name=""/>
        <dsp:cNvSpPr/>
      </dsp:nvSpPr>
      <dsp:spPr>
        <a:xfrm>
          <a:off x="256779" y="192667"/>
          <a:ext cx="466871" cy="466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6E4B8-F695-4944-996A-9EB6FBFFCC63}">
      <dsp:nvSpPr>
        <dsp:cNvPr id="0" name=""/>
        <dsp:cNvSpPr/>
      </dsp:nvSpPr>
      <dsp:spPr>
        <a:xfrm>
          <a:off x="980430" y="1674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Application : HTTP appartient à cette couche </a:t>
          </a:r>
          <a:endParaRPr lang="en-US" sz="2200" kern="1200"/>
        </a:p>
      </dsp:txBody>
      <dsp:txXfrm>
        <a:off x="980430" y="1674"/>
        <a:ext cx="9992369" cy="848857"/>
      </dsp:txXfrm>
    </dsp:sp>
    <dsp:sp modelId="{540A77B7-0D06-4D46-9ADF-BCA2A17BFD0B}">
      <dsp:nvSpPr>
        <dsp:cNvPr id="0" name=""/>
        <dsp:cNvSpPr/>
      </dsp:nvSpPr>
      <dsp:spPr>
        <a:xfrm>
          <a:off x="0" y="1062747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1B93-3643-46D5-ABA0-4CF97EF1B13E}">
      <dsp:nvSpPr>
        <dsp:cNvPr id="0" name=""/>
        <dsp:cNvSpPr/>
      </dsp:nvSpPr>
      <dsp:spPr>
        <a:xfrm>
          <a:off x="256779" y="1253740"/>
          <a:ext cx="466871" cy="466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00EF2-2FD6-41C7-9F94-88E26CE6BAA9}">
      <dsp:nvSpPr>
        <dsp:cNvPr id="0" name=""/>
        <dsp:cNvSpPr/>
      </dsp:nvSpPr>
      <dsp:spPr>
        <a:xfrm>
          <a:off x="980430" y="1062747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Transport : Utilisation de TCP pour gérer les connexions</a:t>
          </a:r>
          <a:endParaRPr lang="en-US" sz="2200" kern="1200"/>
        </a:p>
      </dsp:txBody>
      <dsp:txXfrm>
        <a:off x="980430" y="1062747"/>
        <a:ext cx="9992369" cy="848857"/>
      </dsp:txXfrm>
    </dsp:sp>
    <dsp:sp modelId="{FB7F2CAD-FD37-4A09-8965-5E325AE6604A}">
      <dsp:nvSpPr>
        <dsp:cNvPr id="0" name=""/>
        <dsp:cNvSpPr/>
      </dsp:nvSpPr>
      <dsp:spPr>
        <a:xfrm>
          <a:off x="0" y="2123819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DB68B-2DEF-4DDA-8E11-5634760AC98F}">
      <dsp:nvSpPr>
        <dsp:cNvPr id="0" name=""/>
        <dsp:cNvSpPr/>
      </dsp:nvSpPr>
      <dsp:spPr>
        <a:xfrm>
          <a:off x="256779" y="2314812"/>
          <a:ext cx="466871" cy="466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D787D-824E-4FAE-9814-0B0F266A0325}">
      <dsp:nvSpPr>
        <dsp:cNvPr id="0" name=""/>
        <dsp:cNvSpPr/>
      </dsp:nvSpPr>
      <dsp:spPr>
        <a:xfrm>
          <a:off x="980430" y="2123819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Internet : Les paquets sont envoyés via IP. </a:t>
          </a:r>
          <a:endParaRPr lang="en-US" sz="2200" kern="1200"/>
        </a:p>
      </dsp:txBody>
      <dsp:txXfrm>
        <a:off x="980430" y="2123819"/>
        <a:ext cx="9992369" cy="848857"/>
      </dsp:txXfrm>
    </dsp:sp>
    <dsp:sp modelId="{AD6C01A1-728F-43AD-AA00-F2A152059EFD}">
      <dsp:nvSpPr>
        <dsp:cNvPr id="0" name=""/>
        <dsp:cNvSpPr/>
      </dsp:nvSpPr>
      <dsp:spPr>
        <a:xfrm>
          <a:off x="0" y="3184892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029FB-DC7F-4567-A671-C78CB1E73CA6}">
      <dsp:nvSpPr>
        <dsp:cNvPr id="0" name=""/>
        <dsp:cNvSpPr/>
      </dsp:nvSpPr>
      <dsp:spPr>
        <a:xfrm>
          <a:off x="256779" y="3375885"/>
          <a:ext cx="466871" cy="466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2E564-7B5B-4A50-B756-6DB992897462}">
      <dsp:nvSpPr>
        <dsp:cNvPr id="0" name=""/>
        <dsp:cNvSpPr/>
      </dsp:nvSpPr>
      <dsp:spPr>
        <a:xfrm>
          <a:off x="980430" y="3184892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Accès Réseau : Acheminement des données sur le réseau </a:t>
          </a:r>
          <a:endParaRPr lang="en-US" sz="2200" kern="1200"/>
        </a:p>
      </dsp:txBody>
      <dsp:txXfrm>
        <a:off x="980430" y="3184892"/>
        <a:ext cx="9992369" cy="848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1A2C6-B895-4B70-B6E9-4E53AB2D7900}">
      <dsp:nvSpPr>
        <dsp:cNvPr id="0" name=""/>
        <dsp:cNvSpPr/>
      </dsp:nvSpPr>
      <dsp:spPr>
        <a:xfrm>
          <a:off x="824400" y="6529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A836-7339-4821-8227-1990770F0C5D}">
      <dsp:nvSpPr>
        <dsp:cNvPr id="0" name=""/>
        <dsp:cNvSpPr/>
      </dsp:nvSpPr>
      <dsp:spPr>
        <a:xfrm>
          <a:off x="123390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2A1C0-9994-4512-AF8D-3B988DDAFA6B}">
      <dsp:nvSpPr>
        <dsp:cNvPr id="0" name=""/>
        <dsp:cNvSpPr/>
      </dsp:nvSpPr>
      <dsp:spPr>
        <a:xfrm>
          <a:off x="21015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Version sécurisé du protocole HTTP</a:t>
          </a:r>
          <a:endParaRPr lang="en-US" sz="2200" kern="1200"/>
        </a:p>
      </dsp:txBody>
      <dsp:txXfrm>
        <a:off x="210150" y="2526530"/>
        <a:ext cx="3150000" cy="720000"/>
      </dsp:txXfrm>
    </dsp:sp>
    <dsp:sp modelId="{940EAF8E-B9B6-491A-B2ED-1A15787CFEA4}">
      <dsp:nvSpPr>
        <dsp:cNvPr id="0" name=""/>
        <dsp:cNvSpPr/>
      </dsp:nvSpPr>
      <dsp:spPr>
        <a:xfrm>
          <a:off x="4525650" y="6529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1E582-7A8A-495B-A29B-32AD3DDEB675}">
      <dsp:nvSpPr>
        <dsp:cNvPr id="0" name=""/>
        <dsp:cNvSpPr/>
      </dsp:nvSpPr>
      <dsp:spPr>
        <a:xfrm>
          <a:off x="493515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0372-A8A0-4F06-9D39-BAAE1A5761DD}">
      <dsp:nvSpPr>
        <dsp:cNvPr id="0" name=""/>
        <dsp:cNvSpPr/>
      </dsp:nvSpPr>
      <dsp:spPr>
        <a:xfrm>
          <a:off x="391140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Utilisation du port 443 au lieu du 80 </a:t>
          </a:r>
          <a:endParaRPr lang="en-US" sz="2200" kern="1200"/>
        </a:p>
      </dsp:txBody>
      <dsp:txXfrm>
        <a:off x="3911400" y="2526530"/>
        <a:ext cx="3150000" cy="720000"/>
      </dsp:txXfrm>
    </dsp:sp>
    <dsp:sp modelId="{63A09F4D-C3F0-439F-9319-2725109A574F}">
      <dsp:nvSpPr>
        <dsp:cNvPr id="0" name=""/>
        <dsp:cNvSpPr/>
      </dsp:nvSpPr>
      <dsp:spPr>
        <a:xfrm>
          <a:off x="8226900" y="6529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79FB8-FE47-4593-9FA7-354CDB9CE613}">
      <dsp:nvSpPr>
        <dsp:cNvPr id="0" name=""/>
        <dsp:cNvSpPr/>
      </dsp:nvSpPr>
      <dsp:spPr>
        <a:xfrm>
          <a:off x="863640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DBF71-B899-4EAE-A447-9641B4F7EE20}">
      <dsp:nvSpPr>
        <dsp:cNvPr id="0" name=""/>
        <dsp:cNvSpPr/>
      </dsp:nvSpPr>
      <dsp:spPr>
        <a:xfrm>
          <a:off x="761265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Authentification via Certificat SSL/TLS </a:t>
          </a:r>
          <a:endParaRPr lang="en-US" sz="2200" kern="1200"/>
        </a:p>
      </dsp:txBody>
      <dsp:txXfrm>
        <a:off x="7612650" y="2526530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A8DAF-C79C-4E74-BFCC-8BC5734403D8}">
      <dsp:nvSpPr>
        <dsp:cNvPr id="0" name=""/>
        <dsp:cNvSpPr/>
      </dsp:nvSpPr>
      <dsp:spPr>
        <a:xfrm>
          <a:off x="289845" y="1329752"/>
          <a:ext cx="1375920" cy="13759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46D31-A55D-4D27-974E-55C359CA70EB}">
      <dsp:nvSpPr>
        <dsp:cNvPr id="0" name=""/>
        <dsp:cNvSpPr/>
      </dsp:nvSpPr>
      <dsp:spPr>
        <a:xfrm>
          <a:off x="578788" y="1618695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43F4B-0AAC-4118-B32B-B56B2359205E}">
      <dsp:nvSpPr>
        <dsp:cNvPr id="0" name=""/>
        <dsp:cNvSpPr/>
      </dsp:nvSpPr>
      <dsp:spPr>
        <a:xfrm>
          <a:off x="1960605" y="132975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Le DNS, ou Domain Name System, est comme l’annuaire d’Internet. </a:t>
          </a:r>
          <a:endParaRPr lang="en-US" sz="2400" kern="1200"/>
        </a:p>
      </dsp:txBody>
      <dsp:txXfrm>
        <a:off x="1960605" y="1329752"/>
        <a:ext cx="3243239" cy="1375920"/>
      </dsp:txXfrm>
    </dsp:sp>
    <dsp:sp modelId="{F11CBDAD-E7A4-45D9-9E8F-F538DF4C9DEA}">
      <dsp:nvSpPr>
        <dsp:cNvPr id="0" name=""/>
        <dsp:cNvSpPr/>
      </dsp:nvSpPr>
      <dsp:spPr>
        <a:xfrm>
          <a:off x="5768955" y="1329752"/>
          <a:ext cx="1375920" cy="13759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1DBAE-2E9D-4B57-9085-1AFC42C2110E}">
      <dsp:nvSpPr>
        <dsp:cNvPr id="0" name=""/>
        <dsp:cNvSpPr/>
      </dsp:nvSpPr>
      <dsp:spPr>
        <a:xfrm>
          <a:off x="6057898" y="1618695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34227-8405-40E7-B772-9526C9BDD5BD}">
      <dsp:nvSpPr>
        <dsp:cNvPr id="0" name=""/>
        <dsp:cNvSpPr/>
      </dsp:nvSpPr>
      <dsp:spPr>
        <a:xfrm>
          <a:off x="7439715" y="1329752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Son role est de traduire les noms de domaine comme google en adresse IP</a:t>
          </a:r>
          <a:endParaRPr lang="en-US" sz="2400" kern="1200"/>
        </a:p>
      </dsp:txBody>
      <dsp:txXfrm>
        <a:off x="7439715" y="1329752"/>
        <a:ext cx="3243239" cy="1375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E05E3-403D-40BE-8B5E-45CCA1F04312}">
      <dsp:nvSpPr>
        <dsp:cNvPr id="0" name=""/>
        <dsp:cNvSpPr/>
      </dsp:nvSpPr>
      <dsp:spPr>
        <a:xfrm>
          <a:off x="3214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E08C0-7DCE-452A-A746-FD14EF33224C}">
      <dsp:nvSpPr>
        <dsp:cNvPr id="0" name=""/>
        <dsp:cNvSpPr/>
      </dsp:nvSpPr>
      <dsp:spPr>
        <a:xfrm>
          <a:off x="258246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Le client DHCP envoie un message DISCOVER pour signaler sa présence. </a:t>
          </a:r>
          <a:endParaRPr lang="en-US" sz="1300" kern="1200"/>
        </a:p>
      </dsp:txBody>
      <dsp:txXfrm>
        <a:off x="300935" y="1061605"/>
        <a:ext cx="2209908" cy="1372129"/>
      </dsp:txXfrm>
    </dsp:sp>
    <dsp:sp modelId="{0540E958-AC68-4778-A36C-8CA1930A779C}">
      <dsp:nvSpPr>
        <dsp:cNvPr id="0" name=""/>
        <dsp:cNvSpPr/>
      </dsp:nvSpPr>
      <dsp:spPr>
        <a:xfrm>
          <a:off x="2808565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4150-E4F5-4BB5-BB69-4FE294BD8A67}">
      <dsp:nvSpPr>
        <dsp:cNvPr id="0" name=""/>
        <dsp:cNvSpPr/>
      </dsp:nvSpPr>
      <dsp:spPr>
        <a:xfrm>
          <a:off x="3063597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Le serveur DHCP répond par un OFFER proposant une adresse IP libre (ainsi que le masque de sous-réseau, la passerelle par défaut, les serveurs DNS, etc.). </a:t>
          </a:r>
          <a:endParaRPr lang="en-US" sz="1300" kern="1200"/>
        </a:p>
      </dsp:txBody>
      <dsp:txXfrm>
        <a:off x="3106286" y="1061605"/>
        <a:ext cx="2209908" cy="1372129"/>
      </dsp:txXfrm>
    </dsp:sp>
    <dsp:sp modelId="{0A0606D5-7332-4B74-8299-E04C7FFB60EB}">
      <dsp:nvSpPr>
        <dsp:cNvPr id="0" name=""/>
        <dsp:cNvSpPr/>
      </dsp:nvSpPr>
      <dsp:spPr>
        <a:xfrm>
          <a:off x="5613915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D222E-B297-4E65-8C88-93D43C170B6E}">
      <dsp:nvSpPr>
        <dsp:cNvPr id="0" name=""/>
        <dsp:cNvSpPr/>
      </dsp:nvSpPr>
      <dsp:spPr>
        <a:xfrm>
          <a:off x="5868947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Le client confirme par un REQUEST, et le serveur finalise par un ACK (accord).</a:t>
          </a:r>
          <a:endParaRPr lang="en-US" sz="1300" kern="1200"/>
        </a:p>
      </dsp:txBody>
      <dsp:txXfrm>
        <a:off x="5911636" y="1061605"/>
        <a:ext cx="2209908" cy="1372129"/>
      </dsp:txXfrm>
    </dsp:sp>
    <dsp:sp modelId="{CC5AA235-70C5-410F-BD4F-2CD67CBBAA44}">
      <dsp:nvSpPr>
        <dsp:cNvPr id="0" name=""/>
        <dsp:cNvSpPr/>
      </dsp:nvSpPr>
      <dsp:spPr>
        <a:xfrm>
          <a:off x="8419266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1D34D-2B82-43AA-B756-EF1A45DBC8E8}">
      <dsp:nvSpPr>
        <dsp:cNvPr id="0" name=""/>
        <dsp:cNvSpPr/>
      </dsp:nvSpPr>
      <dsp:spPr>
        <a:xfrm>
          <a:off x="8674298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Cela évite toute configuration manuelle fastidieuse et centralise la gestion des adresses IP (plages, durées de bail, renouvellement…).</a:t>
          </a:r>
          <a:endParaRPr lang="en-US" sz="1300" kern="1200"/>
        </a:p>
      </dsp:txBody>
      <dsp:txXfrm>
        <a:off x="8716987" y="1061605"/>
        <a:ext cx="2209908" cy="1372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40D04-E57E-49F8-8528-A6992DB9423A}">
      <dsp:nvSpPr>
        <dsp:cNvPr id="0" name=""/>
        <dsp:cNvSpPr/>
      </dsp:nvSpPr>
      <dsp:spPr>
        <a:xfrm>
          <a:off x="0" y="655756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D2435-B0C1-43D3-8999-5A7BB4988AD3}">
      <dsp:nvSpPr>
        <dsp:cNvPr id="0" name=""/>
        <dsp:cNvSpPr/>
      </dsp:nvSpPr>
      <dsp:spPr>
        <a:xfrm>
          <a:off x="366214" y="928147"/>
          <a:ext cx="665845" cy="66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EB369-6C8C-4B20-8BF7-A321D053D4F6}">
      <dsp:nvSpPr>
        <dsp:cNvPr id="0" name=""/>
        <dsp:cNvSpPr/>
      </dsp:nvSpPr>
      <dsp:spPr>
        <a:xfrm>
          <a:off x="1398274" y="655756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Chaque adresse IP est « louée » pour une durée déterminée (le bail). </a:t>
          </a:r>
          <a:endParaRPr lang="en-US" sz="2200" kern="1200"/>
        </a:p>
      </dsp:txBody>
      <dsp:txXfrm>
        <a:off x="1398274" y="655756"/>
        <a:ext cx="9574525" cy="1210627"/>
      </dsp:txXfrm>
    </dsp:sp>
    <dsp:sp modelId="{D16B92D3-D093-47BA-B375-1A2AA9720EEC}">
      <dsp:nvSpPr>
        <dsp:cNvPr id="0" name=""/>
        <dsp:cNvSpPr/>
      </dsp:nvSpPr>
      <dsp:spPr>
        <a:xfrm>
          <a:off x="0" y="2169040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3D53B-0204-4F59-B11F-B24CB71AD4B0}">
      <dsp:nvSpPr>
        <dsp:cNvPr id="0" name=""/>
        <dsp:cNvSpPr/>
      </dsp:nvSpPr>
      <dsp:spPr>
        <a:xfrm>
          <a:off x="366214" y="2441432"/>
          <a:ext cx="665845" cy="66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B8D92-462C-40D6-A3BC-9292B213BBBC}">
      <dsp:nvSpPr>
        <dsp:cNvPr id="0" name=""/>
        <dsp:cNvSpPr/>
      </dsp:nvSpPr>
      <dsp:spPr>
        <a:xfrm>
          <a:off x="1398274" y="2169040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Avant expiration, le client peut demander à renouveler son bail (message RENEW), ou libérer son adresse (RELEASE) lorsqu’il quitte le réseau. </a:t>
          </a:r>
          <a:br>
            <a:rPr lang="fr-FR" sz="2200" kern="1200"/>
          </a:br>
          <a:endParaRPr lang="en-US" sz="2200" kern="1200"/>
        </a:p>
      </dsp:txBody>
      <dsp:txXfrm>
        <a:off x="1398274" y="2169040"/>
        <a:ext cx="9574525" cy="1210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C9335-92FF-4E27-8718-2EEF351AC208}">
      <dsp:nvSpPr>
        <dsp:cNvPr id="0" name=""/>
        <dsp:cNvSpPr/>
      </dsp:nvSpPr>
      <dsp:spPr>
        <a:xfrm>
          <a:off x="959850" y="738233"/>
          <a:ext cx="1454962" cy="1454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FAB2-0E03-4768-9E1F-3BBA66405D46}">
      <dsp:nvSpPr>
        <dsp:cNvPr id="0" name=""/>
        <dsp:cNvSpPr/>
      </dsp:nvSpPr>
      <dsp:spPr>
        <a:xfrm>
          <a:off x="70706" y="257719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Outre l’IP et le masque, le serveur peut communiquer : </a:t>
          </a:r>
          <a:endParaRPr lang="en-US" sz="1900" kern="1200"/>
        </a:p>
      </dsp:txBody>
      <dsp:txXfrm>
        <a:off x="70706" y="2577191"/>
        <a:ext cx="3233249" cy="720000"/>
      </dsp:txXfrm>
    </dsp:sp>
    <dsp:sp modelId="{94D75B47-C831-44CB-8E7E-C2F61167F031}">
      <dsp:nvSpPr>
        <dsp:cNvPr id="0" name=""/>
        <dsp:cNvSpPr/>
      </dsp:nvSpPr>
      <dsp:spPr>
        <a:xfrm>
          <a:off x="4758918" y="738233"/>
          <a:ext cx="1454962" cy="1454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A1210-1EBC-44AC-9CE7-4CC5AB329712}">
      <dsp:nvSpPr>
        <dsp:cNvPr id="0" name=""/>
        <dsp:cNvSpPr/>
      </dsp:nvSpPr>
      <dsp:spPr>
        <a:xfrm>
          <a:off x="3869775" y="257719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- la passerelle par défaut (gateway) </a:t>
          </a:r>
          <a:endParaRPr lang="en-US" sz="1900" kern="1200"/>
        </a:p>
      </dsp:txBody>
      <dsp:txXfrm>
        <a:off x="3869775" y="2577191"/>
        <a:ext cx="3233249" cy="720000"/>
      </dsp:txXfrm>
    </dsp:sp>
    <dsp:sp modelId="{45CA3E12-6355-4EFB-93F2-D27B29003AB9}">
      <dsp:nvSpPr>
        <dsp:cNvPr id="0" name=""/>
        <dsp:cNvSpPr/>
      </dsp:nvSpPr>
      <dsp:spPr>
        <a:xfrm>
          <a:off x="8557987" y="738233"/>
          <a:ext cx="1454962" cy="1454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3B5CC-3F99-4934-AFEF-D99D5857E64C}">
      <dsp:nvSpPr>
        <dsp:cNvPr id="0" name=""/>
        <dsp:cNvSpPr/>
      </dsp:nvSpPr>
      <dsp:spPr>
        <a:xfrm>
          <a:off x="7668843" y="257719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- les serveurs DNS</a:t>
          </a:r>
          <a:endParaRPr lang="en-US" sz="1900" kern="1200"/>
        </a:p>
      </dsp:txBody>
      <dsp:txXfrm>
        <a:off x="7668843" y="2577191"/>
        <a:ext cx="32332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1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1A23D1-095E-8D91-A313-AF7EFE87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fr-FR"/>
              <a:t>Protocole HTTP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E6B9E4-1948-763C-84EC-741DC900A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fr-FR"/>
              <a:t>Hypertexte Transfert Protocole </a:t>
            </a:r>
            <a:endParaRPr lang="fr-FR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5268D86-E51A-8237-02C0-02712999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15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08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6A892-10DB-4D8F-8589-C84BC532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8EDF78-D28D-30DE-A263-65E7A543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10969752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dirty="0">
                <a:effectLst/>
              </a:rPr>
              <a:t>Conclusio</a:t>
            </a:r>
            <a:r>
              <a:rPr lang="en-US" sz="5400" dirty="0"/>
              <a:t>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19126-6ECE-41CC-7103-A3128B0F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902206"/>
            <a:ext cx="10969752" cy="2240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>
                <a:effectLst/>
              </a:rPr>
              <a:t>Le DNS est l’intermédiaire entre le nom d’un site web et son adresse réelle sur Internet.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ots colorés amarrés sur le lac">
            <a:extLst>
              <a:ext uri="{FF2B5EF4-FFF2-40B4-BE49-F238E27FC236}">
                <a16:creationId xmlns:a16="http://schemas.microsoft.com/office/drawing/2014/main" id="{84B92ADB-906F-F5CA-42B6-A0521CF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23BC6C-7243-EF93-3572-CB0EE2EE3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5048250" cy="322810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DHCP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9D80DE-1D11-6BAB-76A4-7C001351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257675"/>
            <a:ext cx="5048250" cy="1607294"/>
          </a:xfrm>
        </p:spPr>
        <p:txBody>
          <a:bodyPr anchor="b">
            <a:normAutofit/>
          </a:bodyPr>
          <a:lstStyle/>
          <a:p>
            <a:r>
              <a:rPr lang="fr-FR" b="0" i="0" dirty="0">
                <a:solidFill>
                  <a:srgbClr val="FFFFFF"/>
                </a:solidFill>
                <a:effectLst/>
                <a:latin typeface="gg sans"/>
              </a:rPr>
              <a:t>Dynamic Host Configuration Protocol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6A646-D277-30E8-D2EA-899DC934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Attribution automatique d’adresses IP</a:t>
            </a:r>
            <a:endParaRPr lang="fr-FR" dirty="0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9C6F8B8D-7F06-7ACC-0134-AEAAF526E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109407"/>
              </p:ext>
            </p:extLst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05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DCB4BD-C396-07E0-0474-B3EA7D0F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Gestion dynamique des baux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78A6CDE-548E-999B-E839-1B503E596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76408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60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F14810-0C47-44A7-8064-9BB4AF4E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Distribution d’autres paramètres réseau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416D3A1-BA88-A3E8-66F4-67ED5F501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401694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68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2EFE5-DDB5-41BC-B3F4-19D747119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FDC174-1058-F82A-72BA-AEF54A67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4400550" cy="3414141"/>
          </a:xfrm>
        </p:spPr>
        <p:txBody>
          <a:bodyPr anchor="t">
            <a:normAutofit/>
          </a:bodyPr>
          <a:lstStyle/>
          <a:p>
            <a:r>
              <a:rPr lang="fr-FR" b="1" dirty="0"/>
              <a:t>FTP – Le Protocole de Transfert de Fichiers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FF338-0FDF-1647-F4F9-BEF5FAB27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850" y="557785"/>
            <a:ext cx="5924550" cy="1295730"/>
          </a:xfrm>
        </p:spPr>
        <p:txBody>
          <a:bodyPr anchor="t">
            <a:normAutofit/>
          </a:bodyPr>
          <a:lstStyle/>
          <a:p>
            <a:r>
              <a:rPr lang="fr-FR" dirty="0"/>
              <a:t>Une introduction claire et concise au protocole FTP, essentiel pour le transfert de fichiers sur Internet.</a:t>
            </a:r>
          </a:p>
        </p:txBody>
      </p:sp>
    </p:spTree>
    <p:extLst>
      <p:ext uri="{BB962C8B-B14F-4D97-AF65-F5344CB8AC3E}">
        <p14:creationId xmlns:p14="http://schemas.microsoft.com/office/powerpoint/2010/main" val="288756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95D0A-FD32-BB05-32DE-58FD8865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Qu'est-ce que le FTP ?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4C74D-7285-FA4B-3C2E-99B3E131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4"/>
            <a:ext cx="10972799" cy="40365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b="1" dirty="0"/>
              <a:t>Définition</a:t>
            </a:r>
          </a:p>
          <a:p>
            <a:r>
              <a:rPr lang="fr-FR" dirty="0"/>
              <a:t>	FTP signifie </a:t>
            </a:r>
            <a:r>
              <a:rPr lang="fr-FR" b="1" dirty="0"/>
              <a:t>File Transfer Protocol</a:t>
            </a:r>
            <a:r>
              <a:rPr lang="fr-FR" dirty="0"/>
              <a:t>, un protocole d'échange de fichiers.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b="1" dirty="0"/>
              <a:t>Fonction</a:t>
            </a:r>
          </a:p>
          <a:p>
            <a:r>
              <a:rPr lang="fr-FR" dirty="0"/>
              <a:t>	Échange de fichiers entre deux machines via un réseau comme Internet.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b="1" dirty="0"/>
              <a:t>Architecture</a:t>
            </a:r>
          </a:p>
          <a:p>
            <a:r>
              <a:rPr lang="fr-FR" dirty="0"/>
              <a:t>	Basé sur un modèle </a:t>
            </a:r>
            <a:r>
              <a:rPr lang="fr-FR" b="1" dirty="0"/>
              <a:t>client-serveur</a:t>
            </a:r>
            <a:r>
              <a:rPr lang="fr-FR" dirty="0"/>
              <a:t> pour gérer les transferts.</a:t>
            </a:r>
          </a:p>
        </p:txBody>
      </p:sp>
    </p:spTree>
    <p:extLst>
      <p:ext uri="{BB962C8B-B14F-4D97-AF65-F5344CB8AC3E}">
        <p14:creationId xmlns:p14="http://schemas.microsoft.com/office/powerpoint/2010/main" val="6317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685D4A-F311-9BB6-AB8C-9ACEDF7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00402"/>
            <a:ext cx="3638550" cy="4781553"/>
          </a:xfrm>
        </p:spPr>
        <p:txBody>
          <a:bodyPr anchor="t">
            <a:normAutofit/>
          </a:bodyPr>
          <a:lstStyle/>
          <a:p>
            <a:r>
              <a:rPr lang="fr-FR" b="1" dirty="0"/>
              <a:t>Comment fonctionne le FTP ?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4A1CEE-D7BB-1A24-ECB3-CC5BA33BD591}"/>
              </a:ext>
            </a:extLst>
          </p:cNvPr>
          <p:cNvSpPr txBox="1"/>
          <p:nvPr/>
        </p:nvSpPr>
        <p:spPr>
          <a:xfrm>
            <a:off x="5273986" y="1307065"/>
            <a:ext cx="6092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Connexion</a:t>
            </a:r>
          </a:p>
          <a:p>
            <a:r>
              <a:rPr lang="fr-FR" sz="2000" dirty="0"/>
              <a:t>Un client FTP se connecte à un serveur FTP.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9A265B-F111-B214-6773-65A9364713AC}"/>
              </a:ext>
            </a:extLst>
          </p:cNvPr>
          <p:cNvSpPr txBox="1"/>
          <p:nvPr/>
        </p:nvSpPr>
        <p:spPr>
          <a:xfrm>
            <a:off x="5074767" y="2616700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Échanges</a:t>
            </a:r>
          </a:p>
          <a:p>
            <a:r>
              <a:rPr lang="fr-FR" sz="2000" dirty="0"/>
              <a:t>Envoi (</a:t>
            </a:r>
            <a:r>
              <a:rPr lang="fr-FR" sz="2000" dirty="0" err="1"/>
              <a:t>upload</a:t>
            </a:r>
            <a:r>
              <a:rPr lang="fr-FR" sz="2000" dirty="0"/>
              <a:t>) et réception (download) de fichiers simplifiés.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9798429A-4D50-8C28-0081-C7BAA23B0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79660"/>
              </p:ext>
            </p:extLst>
          </p:nvPr>
        </p:nvGraphicFramePr>
        <p:xfrm>
          <a:off x="3807897" y="3918855"/>
          <a:ext cx="6682412" cy="2560320"/>
        </p:xfrm>
        <a:graphic>
          <a:graphicData uri="http://schemas.openxmlformats.org/drawingml/2006/table">
            <a:tbl>
              <a:tblPr/>
              <a:tblGrid>
                <a:gridCol w="3341206">
                  <a:extLst>
                    <a:ext uri="{9D8B030D-6E8A-4147-A177-3AD203B41FA5}">
                      <a16:colId xmlns:a16="http://schemas.microsoft.com/office/drawing/2014/main" val="1714338327"/>
                    </a:ext>
                  </a:extLst>
                </a:gridCol>
                <a:gridCol w="3341206">
                  <a:extLst>
                    <a:ext uri="{9D8B030D-6E8A-4147-A177-3AD203B41FA5}">
                      <a16:colId xmlns:a16="http://schemas.microsoft.com/office/drawing/2014/main" val="560823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/>
                        <a:t>Commande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43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Nom d’utilisateur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20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Mot de passe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Liste les fichiers du répertoire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0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RETR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Télécharge un fichier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20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Envoie un fichier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92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QUIT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Ferme la session FTP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46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92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2E8C8-CCE4-BB97-028E-48E5E9AC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89102"/>
          </a:xfrm>
        </p:spPr>
        <p:txBody>
          <a:bodyPr>
            <a:normAutofit/>
          </a:bodyPr>
          <a:lstStyle/>
          <a:p>
            <a:r>
              <a:rPr lang="fr-FR" b="1" dirty="0"/>
              <a:t>Les ports utilisés par FTP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9A783-ABEA-176D-F627-B4CC3912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7218"/>
            <a:ext cx="4975654" cy="1885464"/>
          </a:xfrm>
        </p:spPr>
        <p:txBody>
          <a:bodyPr/>
          <a:lstStyle/>
          <a:p>
            <a:pPr>
              <a:buNone/>
            </a:pPr>
            <a:r>
              <a:rPr lang="fr-FR" b="1" dirty="0"/>
              <a:t>Ports Clés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Port 21 : connexion de commande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Port 20 : transfert de données (mode actif)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AFF115-B1B7-BCCF-3C87-C4DACC47F8EB}"/>
              </a:ext>
            </a:extLst>
          </p:cNvPr>
          <p:cNvSpPr txBox="1">
            <a:spLocks/>
          </p:cNvSpPr>
          <p:nvPr/>
        </p:nvSpPr>
        <p:spPr>
          <a:xfrm>
            <a:off x="6701482" y="1427218"/>
            <a:ext cx="4975654" cy="224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b="1" dirty="0"/>
              <a:t>Modes de Connexion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Actif : serveur initie la connexion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Passif : client initie toutes les connexions, préférable avec pare-feu</a:t>
            </a:r>
          </a:p>
        </p:txBody>
      </p:sp>
      <p:pic>
        <p:nvPicPr>
          <p:cNvPr id="2050" name="Picture 2" descr="Qu'est-ce que FTP, et comment puis-je l'utiliser pour transférer des ...">
            <a:extLst>
              <a:ext uri="{FF2B5EF4-FFF2-40B4-BE49-F238E27FC236}">
                <a16:creationId xmlns:a16="http://schemas.microsoft.com/office/drawing/2014/main" id="{0AFC6B00-B8A9-ADC4-42C3-8DB27D0E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" y="3148171"/>
            <a:ext cx="6685005" cy="37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1A81EA-1D0A-9050-9020-4B59BF8D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r-FR" b="1" dirty="0"/>
              <a:t>Le FTP est-il sécurisé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8703C-BF68-8798-F10F-9743BE85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/>
              <a:t>FTP Classique</a:t>
            </a:r>
          </a:p>
          <a:p>
            <a:pPr>
              <a:buNone/>
            </a:pPr>
            <a:r>
              <a:rPr lang="fr-FR" dirty="0"/>
              <a:t>Données non cryptées, transmission en clair.</a:t>
            </a:r>
          </a:p>
          <a:p>
            <a:pPr>
              <a:buNone/>
            </a:pPr>
            <a:r>
              <a:rPr lang="fr-FR" b="1" dirty="0"/>
              <a:t>FTPS</a:t>
            </a:r>
          </a:p>
          <a:p>
            <a:pPr>
              <a:buNone/>
            </a:pPr>
            <a:r>
              <a:rPr lang="fr-FR" dirty="0"/>
              <a:t>Extension FTP avec SSL/TLS pour sécuriser le transfert.</a:t>
            </a:r>
          </a:p>
          <a:p>
            <a:pPr>
              <a:buNone/>
            </a:pPr>
            <a:r>
              <a:rPr lang="fr-FR" b="1" dirty="0"/>
              <a:t>SFTP</a:t>
            </a:r>
          </a:p>
          <a:p>
            <a:r>
              <a:rPr lang="fr-FR" dirty="0"/>
              <a:t>Protocole distinct basé sur SSH, sécurisé et fiable.</a:t>
            </a:r>
          </a:p>
          <a:p>
            <a:endParaRPr lang="fr-FR" dirty="0"/>
          </a:p>
        </p:txBody>
      </p:sp>
      <p:pic>
        <p:nvPicPr>
          <p:cNvPr id="3074" name="Picture 2" descr="FTP vs. FTPS vs. SFTP: The Difference Between Them Explained">
            <a:extLst>
              <a:ext uri="{FF2B5EF4-FFF2-40B4-BE49-F238E27FC236}">
                <a16:creationId xmlns:a16="http://schemas.microsoft.com/office/drawing/2014/main" id="{C2FB520B-B590-20AF-E259-8DD442A9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9975" y="663959"/>
            <a:ext cx="3815564" cy="53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0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EB3DC-7797-92F8-5093-86F6B87D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Définition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E31E21-E8D5-A0E2-6C84-4904EEF0E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protocole qui permet la communication entre les clients et les serveurs web, facilitant l’échange de pages web et de données</a:t>
            </a:r>
          </a:p>
        </p:txBody>
      </p:sp>
    </p:spTree>
    <p:extLst>
      <p:ext uri="{BB962C8B-B14F-4D97-AF65-F5344CB8AC3E}">
        <p14:creationId xmlns:p14="http://schemas.microsoft.com/office/powerpoint/2010/main" val="15195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801AB-7010-6245-8AE9-977C192F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À quoi sert le FTP ?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How to use FileZilla | Tutorial for the FTP client program - IONOS CA">
            <a:extLst>
              <a:ext uri="{FF2B5EF4-FFF2-40B4-BE49-F238E27FC236}">
                <a16:creationId xmlns:a16="http://schemas.microsoft.com/office/drawing/2014/main" id="{DF3060F0-FB77-1F40-0E0A-6AAA9101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r="36663" b="-6"/>
          <a:stretch>
            <a:fillRect/>
          </a:stretch>
        </p:blipFill>
        <p:spPr bwMode="auto"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957807-FD08-1447-CDCF-D8007EEF444E}"/>
              </a:ext>
            </a:extLst>
          </p:cNvPr>
          <p:cNvSpPr txBox="1"/>
          <p:nvPr/>
        </p:nvSpPr>
        <p:spPr>
          <a:xfrm>
            <a:off x="6298092" y="2391995"/>
            <a:ext cx="5355276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Gestion de site web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 err="1"/>
              <a:t>Téléversement</a:t>
            </a:r>
            <a:r>
              <a:rPr lang="en-US" sz="2000" dirty="0"/>
              <a:t> de pages HTML, images, et </a:t>
            </a:r>
            <a:r>
              <a:rPr lang="en-US" sz="2000" dirty="0" err="1"/>
              <a:t>ressources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Sauvegarde à distance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Copies et restauration de </a:t>
            </a:r>
            <a:r>
              <a:rPr lang="en-US" sz="2000" dirty="0" err="1"/>
              <a:t>fichiers</a:t>
            </a:r>
            <a:r>
              <a:rPr lang="en-US" sz="2000" dirty="0"/>
              <a:t> </a:t>
            </a:r>
            <a:r>
              <a:rPr lang="en-US" sz="2000" dirty="0" err="1"/>
              <a:t>essentiels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Partage de </a:t>
            </a:r>
            <a:r>
              <a:rPr lang="en-US" sz="2000" b="1" dirty="0" err="1"/>
              <a:t>fichiers</a:t>
            </a:r>
            <a:r>
              <a:rPr lang="en-US" sz="2000" b="1" dirty="0"/>
              <a:t> </a:t>
            </a:r>
            <a:r>
              <a:rPr lang="en-US" sz="2000" b="1" dirty="0" err="1"/>
              <a:t>volumineux</a:t>
            </a: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 err="1"/>
              <a:t>Échanges</a:t>
            </a:r>
            <a:r>
              <a:rPr lang="en-US" sz="2000" dirty="0"/>
              <a:t> </a:t>
            </a:r>
            <a:r>
              <a:rPr lang="en-US" sz="2000" dirty="0" err="1"/>
              <a:t>sécurisés</a:t>
            </a:r>
            <a:r>
              <a:rPr lang="en-US" sz="2000" dirty="0"/>
              <a:t> entre </a:t>
            </a:r>
            <a:r>
              <a:rPr lang="en-US" sz="2000" dirty="0" err="1"/>
              <a:t>utilisateurs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serveurs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30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45DEC63D-5724-493E-9E30-23AD1E26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50B2DA3B-D04F-49A6-B8DF-585396B9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-1"/>
            <a:ext cx="12188951" cy="3450846"/>
            <a:chOff x="3049" y="-1"/>
            <a:chExt cx="12188951" cy="3450846"/>
          </a:xfrm>
        </p:grpSpPr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818F5244-B3BD-40AE-89DE-32C9E864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92621" y="556752"/>
              <a:ext cx="3682057" cy="2894093"/>
            </a:xfrm>
            <a:custGeom>
              <a:avLst/>
              <a:gdLst>
                <a:gd name="connsiteX0" fmla="*/ 221327 w 3682057"/>
                <a:gd name="connsiteY0" fmla="*/ 2147874 h 2894093"/>
                <a:gd name="connsiteX1" fmla="*/ 442654 w 3682057"/>
                <a:gd name="connsiteY1" fmla="*/ 2369201 h 2894093"/>
                <a:gd name="connsiteX2" fmla="*/ 221327 w 3682057"/>
                <a:gd name="connsiteY2" fmla="*/ 2590528 h 2894093"/>
                <a:gd name="connsiteX3" fmla="*/ 0 w 3682057"/>
                <a:gd name="connsiteY3" fmla="*/ 2369201 h 2894093"/>
                <a:gd name="connsiteX4" fmla="*/ 221327 w 3682057"/>
                <a:gd name="connsiteY4" fmla="*/ 2147874 h 2894093"/>
                <a:gd name="connsiteX5" fmla="*/ 1890538 w 3682057"/>
                <a:gd name="connsiteY5" fmla="*/ 915 h 2894093"/>
                <a:gd name="connsiteX6" fmla="*/ 2517442 w 3682057"/>
                <a:gd name="connsiteY6" fmla="*/ 370257 h 2894093"/>
                <a:gd name="connsiteX7" fmla="*/ 2910702 w 3682057"/>
                <a:gd name="connsiteY7" fmla="*/ 573994 h 2894093"/>
                <a:gd name="connsiteX8" fmla="*/ 3501929 w 3682057"/>
                <a:gd name="connsiteY8" fmla="*/ 768529 h 2894093"/>
                <a:gd name="connsiteX9" fmla="*/ 3498221 w 3682057"/>
                <a:gd name="connsiteY9" fmla="*/ 1679060 h 2894093"/>
                <a:gd name="connsiteX10" fmla="*/ 3380490 w 3682057"/>
                <a:gd name="connsiteY10" fmla="*/ 1775640 h 2894093"/>
                <a:gd name="connsiteX11" fmla="*/ 3380868 w 3682057"/>
                <a:gd name="connsiteY11" fmla="*/ 1775675 h 2894093"/>
                <a:gd name="connsiteX12" fmla="*/ 3089168 w 3682057"/>
                <a:gd name="connsiteY12" fmla="*/ 2263901 h 2894093"/>
                <a:gd name="connsiteX13" fmla="*/ 2877329 w 3682057"/>
                <a:gd name="connsiteY13" fmla="*/ 2694240 h 2894093"/>
                <a:gd name="connsiteX14" fmla="*/ 2001818 w 3682057"/>
                <a:gd name="connsiteY14" fmla="*/ 2704541 h 2894093"/>
                <a:gd name="connsiteX15" fmla="*/ 1986059 w 3682057"/>
                <a:gd name="connsiteY15" fmla="*/ 2690360 h 2894093"/>
                <a:gd name="connsiteX16" fmla="*/ 1664695 w 3682057"/>
                <a:gd name="connsiteY16" fmla="*/ 2695030 h 2894093"/>
                <a:gd name="connsiteX17" fmla="*/ 1658309 w 3682057"/>
                <a:gd name="connsiteY17" fmla="*/ 2701416 h 2894093"/>
                <a:gd name="connsiteX18" fmla="*/ 1182262 w 3682057"/>
                <a:gd name="connsiteY18" fmla="*/ 2894004 h 2894093"/>
                <a:gd name="connsiteX19" fmla="*/ 535492 w 3682057"/>
                <a:gd name="connsiteY19" fmla="*/ 2225378 h 2894093"/>
                <a:gd name="connsiteX20" fmla="*/ 390673 w 3682057"/>
                <a:gd name="connsiteY20" fmla="*/ 1856428 h 2894093"/>
                <a:gd name="connsiteX21" fmla="*/ 384149 w 3682057"/>
                <a:gd name="connsiteY21" fmla="*/ 1849904 h 2894093"/>
                <a:gd name="connsiteX22" fmla="*/ 388750 w 3682057"/>
                <a:gd name="connsiteY22" fmla="*/ 503404 h 2894093"/>
                <a:gd name="connsiteX23" fmla="*/ 1329598 w 3682057"/>
                <a:gd name="connsiteY23" fmla="*/ 231239 h 2894093"/>
                <a:gd name="connsiteX24" fmla="*/ 1457800 w 3682057"/>
                <a:gd name="connsiteY24" fmla="*/ 195327 h 2894093"/>
                <a:gd name="connsiteX25" fmla="*/ 1460513 w 3682057"/>
                <a:gd name="connsiteY25" fmla="*/ 192615 h 2894093"/>
                <a:gd name="connsiteX26" fmla="*/ 1637534 w 3682057"/>
                <a:gd name="connsiteY26" fmla="*/ 66544 h 2894093"/>
                <a:gd name="connsiteX27" fmla="*/ 1890538 w 3682057"/>
                <a:gd name="connsiteY27" fmla="*/ 915 h 289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682057" h="2894093">
                  <a:moveTo>
                    <a:pt x="221327" y="2147874"/>
                  </a:moveTo>
                  <a:cubicBezTo>
                    <a:pt x="343563" y="2147874"/>
                    <a:pt x="442654" y="2246965"/>
                    <a:pt x="442654" y="2369201"/>
                  </a:cubicBezTo>
                  <a:cubicBezTo>
                    <a:pt x="442654" y="2491437"/>
                    <a:pt x="343563" y="2590528"/>
                    <a:pt x="221327" y="2590528"/>
                  </a:cubicBezTo>
                  <a:cubicBezTo>
                    <a:pt x="99091" y="2590528"/>
                    <a:pt x="0" y="2491437"/>
                    <a:pt x="0" y="2369201"/>
                  </a:cubicBezTo>
                  <a:cubicBezTo>
                    <a:pt x="0" y="2246965"/>
                    <a:pt x="99091" y="2147874"/>
                    <a:pt x="221327" y="2147874"/>
                  </a:cubicBezTo>
                  <a:close/>
                  <a:moveTo>
                    <a:pt x="1890538" y="915"/>
                  </a:moveTo>
                  <a:cubicBezTo>
                    <a:pt x="2146685" y="-12646"/>
                    <a:pt x="2398109" y="125120"/>
                    <a:pt x="2517442" y="370257"/>
                  </a:cubicBezTo>
                  <a:cubicBezTo>
                    <a:pt x="2589440" y="518476"/>
                    <a:pt x="2748406" y="602525"/>
                    <a:pt x="2910702" y="573994"/>
                  </a:cubicBezTo>
                  <a:cubicBezTo>
                    <a:pt x="3127932" y="535437"/>
                    <a:pt x="3350037" y="608533"/>
                    <a:pt x="3501929" y="768529"/>
                  </a:cubicBezTo>
                  <a:cubicBezTo>
                    <a:pt x="3743569" y="1022392"/>
                    <a:pt x="3741853" y="1427256"/>
                    <a:pt x="3498221" y="1679060"/>
                  </a:cubicBezTo>
                  <a:cubicBezTo>
                    <a:pt x="3462798" y="1715650"/>
                    <a:pt x="3423306" y="1748068"/>
                    <a:pt x="3380490" y="1775640"/>
                  </a:cubicBezTo>
                  <a:lnTo>
                    <a:pt x="3380868" y="1775675"/>
                  </a:lnTo>
                  <a:cubicBezTo>
                    <a:pt x="3212835" y="1884036"/>
                    <a:pt x="3104993" y="2064597"/>
                    <a:pt x="3089168" y="2263901"/>
                  </a:cubicBezTo>
                  <a:cubicBezTo>
                    <a:pt x="3075500" y="2428981"/>
                    <a:pt x="2999815" y="2582742"/>
                    <a:pt x="2877329" y="2694240"/>
                  </a:cubicBezTo>
                  <a:cubicBezTo>
                    <a:pt x="2632015" y="2918474"/>
                    <a:pt x="2252283" y="2923075"/>
                    <a:pt x="2001818" y="2704541"/>
                  </a:cubicBezTo>
                  <a:cubicBezTo>
                    <a:pt x="1996463" y="2699871"/>
                    <a:pt x="1991175" y="2695133"/>
                    <a:pt x="1986059" y="2690360"/>
                  </a:cubicBezTo>
                  <a:cubicBezTo>
                    <a:pt x="1895075" y="2605763"/>
                    <a:pt x="1751319" y="2606002"/>
                    <a:pt x="1664695" y="2695030"/>
                  </a:cubicBezTo>
                  <a:cubicBezTo>
                    <a:pt x="1662567" y="2697159"/>
                    <a:pt x="1660438" y="2699287"/>
                    <a:pt x="1658309" y="2701416"/>
                  </a:cubicBezTo>
                  <a:cubicBezTo>
                    <a:pt x="1532267" y="2827459"/>
                    <a:pt x="1360465" y="2896948"/>
                    <a:pt x="1182262" y="2894004"/>
                  </a:cubicBezTo>
                  <a:cubicBezTo>
                    <a:pt x="819017" y="2887954"/>
                    <a:pt x="529464" y="2588616"/>
                    <a:pt x="535492" y="2225378"/>
                  </a:cubicBezTo>
                  <a:cubicBezTo>
                    <a:pt x="537944" y="2088064"/>
                    <a:pt x="485887" y="1955405"/>
                    <a:pt x="390673" y="1856428"/>
                  </a:cubicBezTo>
                  <a:lnTo>
                    <a:pt x="384149" y="1849904"/>
                  </a:lnTo>
                  <a:cubicBezTo>
                    <a:pt x="28143" y="1473504"/>
                    <a:pt x="30203" y="877263"/>
                    <a:pt x="388750" y="503404"/>
                  </a:cubicBezTo>
                  <a:cubicBezTo>
                    <a:pt x="630865" y="250508"/>
                    <a:pt x="989886" y="146655"/>
                    <a:pt x="1329598" y="231239"/>
                  </a:cubicBezTo>
                  <a:cubicBezTo>
                    <a:pt x="1375670" y="242779"/>
                    <a:pt x="1424417" y="229121"/>
                    <a:pt x="1457800" y="195327"/>
                  </a:cubicBezTo>
                  <a:lnTo>
                    <a:pt x="1460513" y="192615"/>
                  </a:lnTo>
                  <a:cubicBezTo>
                    <a:pt x="1512123" y="141073"/>
                    <a:pt x="1571952" y="98478"/>
                    <a:pt x="1637534" y="66544"/>
                  </a:cubicBezTo>
                  <a:cubicBezTo>
                    <a:pt x="1719249" y="26769"/>
                    <a:pt x="1805156" y="5435"/>
                    <a:pt x="1890538" y="9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4DD3B05B-E29D-43BE-9908-4B937B36F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3049" y="-1"/>
              <a:ext cx="3936747" cy="2169741"/>
            </a:xfrm>
            <a:custGeom>
              <a:avLst/>
              <a:gdLst>
                <a:gd name="connsiteX0" fmla="*/ 356618 w 3936747"/>
                <a:gd name="connsiteY0" fmla="*/ 83161 h 2169741"/>
                <a:gd name="connsiteX1" fmla="*/ 568159 w 3936747"/>
                <a:gd name="connsiteY1" fmla="*/ 294702 h 2169741"/>
                <a:gd name="connsiteX2" fmla="*/ 356618 w 3936747"/>
                <a:gd name="connsiteY2" fmla="*/ 506243 h 2169741"/>
                <a:gd name="connsiteX3" fmla="*/ 145077 w 3936747"/>
                <a:gd name="connsiteY3" fmla="*/ 294702 h 2169741"/>
                <a:gd name="connsiteX4" fmla="*/ 356618 w 3936747"/>
                <a:gd name="connsiteY4" fmla="*/ 83161 h 2169741"/>
                <a:gd name="connsiteX5" fmla="*/ 3116624 w 3936747"/>
                <a:gd name="connsiteY5" fmla="*/ 6 h 2169741"/>
                <a:gd name="connsiteX6" fmla="*/ 3658594 w 3936747"/>
                <a:gd name="connsiteY6" fmla="*/ 179401 h 2169741"/>
                <a:gd name="connsiteX7" fmla="*/ 3671916 w 3936747"/>
                <a:gd name="connsiteY7" fmla="*/ 1200511 h 2169741"/>
                <a:gd name="connsiteX8" fmla="*/ 3385327 w 3936747"/>
                <a:gd name="connsiteY8" fmla="*/ 1438365 h 2169741"/>
                <a:gd name="connsiteX9" fmla="*/ 3315183 w 3936747"/>
                <a:gd name="connsiteY9" fmla="*/ 1732087 h 2169741"/>
                <a:gd name="connsiteX10" fmla="*/ 3450133 w 3936747"/>
                <a:gd name="connsiteY10" fmla="*/ 2098263 h 2169741"/>
                <a:gd name="connsiteX11" fmla="*/ 3463281 w 3936747"/>
                <a:gd name="connsiteY11" fmla="*/ 2169741 h 2169741"/>
                <a:gd name="connsiteX12" fmla="*/ 0 w 3936747"/>
                <a:gd name="connsiteY12" fmla="*/ 2169741 h 2169741"/>
                <a:gd name="connsiteX13" fmla="*/ 0 w 3936747"/>
                <a:gd name="connsiteY13" fmla="*/ 687724 h 2169741"/>
                <a:gd name="connsiteX14" fmla="*/ 166810 w 3936747"/>
                <a:gd name="connsiteY14" fmla="*/ 694870 h 2169741"/>
                <a:gd name="connsiteX15" fmla="*/ 366460 w 3936747"/>
                <a:gd name="connsiteY15" fmla="*/ 684857 h 2169741"/>
                <a:gd name="connsiteX16" fmla="*/ 628419 w 3936747"/>
                <a:gd name="connsiteY16" fmla="*/ 477226 h 2169741"/>
                <a:gd name="connsiteX17" fmla="*/ 1260211 w 3936747"/>
                <a:gd name="connsiteY17" fmla="*/ 245542 h 2169741"/>
                <a:gd name="connsiteX18" fmla="*/ 1515921 w 3936747"/>
                <a:gd name="connsiteY18" fmla="*/ 418401 h 2169741"/>
                <a:gd name="connsiteX19" fmla="*/ 2145686 w 3936747"/>
                <a:gd name="connsiteY19" fmla="*/ 444574 h 2169741"/>
                <a:gd name="connsiteX20" fmla="*/ 2564701 w 3936747"/>
                <a:gd name="connsiteY20" fmla="*/ 157052 h 2169741"/>
                <a:gd name="connsiteX21" fmla="*/ 3116624 w 3936747"/>
                <a:gd name="connsiteY21" fmla="*/ 6 h 216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36747" h="2169741">
                  <a:moveTo>
                    <a:pt x="356618" y="83161"/>
                  </a:moveTo>
                  <a:cubicBezTo>
                    <a:pt x="473449" y="83162"/>
                    <a:pt x="568160" y="177871"/>
                    <a:pt x="568159" y="294702"/>
                  </a:cubicBezTo>
                  <a:cubicBezTo>
                    <a:pt x="568159" y="411534"/>
                    <a:pt x="473449" y="506243"/>
                    <a:pt x="356618" y="506243"/>
                  </a:cubicBezTo>
                  <a:cubicBezTo>
                    <a:pt x="239787" y="506243"/>
                    <a:pt x="145077" y="411533"/>
                    <a:pt x="145077" y="294702"/>
                  </a:cubicBezTo>
                  <a:cubicBezTo>
                    <a:pt x="145077" y="177871"/>
                    <a:pt x="239787" y="83162"/>
                    <a:pt x="356618" y="83161"/>
                  </a:cubicBezTo>
                  <a:close/>
                  <a:moveTo>
                    <a:pt x="3116624" y="6"/>
                  </a:moveTo>
                  <a:cubicBezTo>
                    <a:pt x="3300334" y="670"/>
                    <a:pt x="3482386" y="57408"/>
                    <a:pt x="3658594" y="179401"/>
                  </a:cubicBezTo>
                  <a:cubicBezTo>
                    <a:pt x="3939576" y="373920"/>
                    <a:pt x="4104116" y="885154"/>
                    <a:pt x="3671916" y="1200511"/>
                  </a:cubicBezTo>
                  <a:cubicBezTo>
                    <a:pt x="3571823" y="1273597"/>
                    <a:pt x="3478598" y="1356452"/>
                    <a:pt x="3385327" y="1438365"/>
                  </a:cubicBezTo>
                  <a:cubicBezTo>
                    <a:pt x="3297023" y="1515840"/>
                    <a:pt x="3274052" y="1620967"/>
                    <a:pt x="3315183" y="1732087"/>
                  </a:cubicBezTo>
                  <a:cubicBezTo>
                    <a:pt x="3360511" y="1854078"/>
                    <a:pt x="3417957" y="1972938"/>
                    <a:pt x="3450133" y="2098263"/>
                  </a:cubicBezTo>
                  <a:lnTo>
                    <a:pt x="3463281" y="2169741"/>
                  </a:lnTo>
                  <a:lnTo>
                    <a:pt x="0" y="2169741"/>
                  </a:lnTo>
                  <a:lnTo>
                    <a:pt x="0" y="687724"/>
                  </a:lnTo>
                  <a:lnTo>
                    <a:pt x="166810" y="694870"/>
                  </a:lnTo>
                  <a:cubicBezTo>
                    <a:pt x="233720" y="695075"/>
                    <a:pt x="300524" y="692182"/>
                    <a:pt x="366460" y="684857"/>
                  </a:cubicBezTo>
                  <a:cubicBezTo>
                    <a:pt x="488615" y="671245"/>
                    <a:pt x="559421" y="569399"/>
                    <a:pt x="628419" y="477226"/>
                  </a:cubicBezTo>
                  <a:cubicBezTo>
                    <a:pt x="800482" y="247500"/>
                    <a:pt x="1017598" y="159024"/>
                    <a:pt x="1260211" y="245542"/>
                  </a:cubicBezTo>
                  <a:cubicBezTo>
                    <a:pt x="1354304" y="279094"/>
                    <a:pt x="1438835" y="350715"/>
                    <a:pt x="1515921" y="418401"/>
                  </a:cubicBezTo>
                  <a:cubicBezTo>
                    <a:pt x="1722749" y="599968"/>
                    <a:pt x="1947420" y="577298"/>
                    <a:pt x="2145686" y="444574"/>
                  </a:cubicBezTo>
                  <a:cubicBezTo>
                    <a:pt x="2286511" y="350073"/>
                    <a:pt x="2417344" y="239226"/>
                    <a:pt x="2564701" y="157052"/>
                  </a:cubicBezTo>
                  <a:cubicBezTo>
                    <a:pt x="2747546" y="54751"/>
                    <a:pt x="2932914" y="-658"/>
                    <a:pt x="311662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354D6AB1-BE37-4DB1-9D85-C9102FE3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7859462" y="-1"/>
              <a:ext cx="4332538" cy="2937783"/>
            </a:xfrm>
            <a:custGeom>
              <a:avLst/>
              <a:gdLst>
                <a:gd name="connsiteX0" fmla="*/ 1081762 w 4610408"/>
                <a:gd name="connsiteY0" fmla="*/ 468208 h 2937783"/>
                <a:gd name="connsiteX1" fmla="*/ 1334674 w 4610408"/>
                <a:gd name="connsiteY1" fmla="*/ 721120 h 2937783"/>
                <a:gd name="connsiteX2" fmla="*/ 1081762 w 4610408"/>
                <a:gd name="connsiteY2" fmla="*/ 974032 h 2937783"/>
                <a:gd name="connsiteX3" fmla="*/ 828850 w 4610408"/>
                <a:gd name="connsiteY3" fmla="*/ 721120 h 2937783"/>
                <a:gd name="connsiteX4" fmla="*/ 1081762 w 4610408"/>
                <a:gd name="connsiteY4" fmla="*/ 468208 h 2937783"/>
                <a:gd name="connsiteX5" fmla="*/ 4477946 w 4610408"/>
                <a:gd name="connsiteY5" fmla="*/ 346 h 2937783"/>
                <a:gd name="connsiteX6" fmla="*/ 4583079 w 4610408"/>
                <a:gd name="connsiteY6" fmla="*/ 2818 h 2937783"/>
                <a:gd name="connsiteX7" fmla="*/ 4610408 w 4610408"/>
                <a:gd name="connsiteY7" fmla="*/ 6430 h 2937783"/>
                <a:gd name="connsiteX8" fmla="*/ 4610408 w 4610408"/>
                <a:gd name="connsiteY8" fmla="*/ 2937783 h 2937783"/>
                <a:gd name="connsiteX9" fmla="*/ 508168 w 4610408"/>
                <a:gd name="connsiteY9" fmla="*/ 2937783 h 2937783"/>
                <a:gd name="connsiteX10" fmla="*/ 478842 w 4610408"/>
                <a:gd name="connsiteY10" fmla="*/ 2922440 h 2937783"/>
                <a:gd name="connsiteX11" fmla="*/ 8847 w 4610408"/>
                <a:gd name="connsiteY11" fmla="*/ 2180612 h 2937783"/>
                <a:gd name="connsiteX12" fmla="*/ 7712 w 4610408"/>
                <a:gd name="connsiteY12" fmla="*/ 1869917 h 2937783"/>
                <a:gd name="connsiteX13" fmla="*/ 262438 w 4610408"/>
                <a:gd name="connsiteY13" fmla="*/ 1292817 h 2937783"/>
                <a:gd name="connsiteX14" fmla="*/ 663523 w 4610408"/>
                <a:gd name="connsiteY14" fmla="*/ 1168718 h 2937783"/>
                <a:gd name="connsiteX15" fmla="*/ 1148848 w 4610408"/>
                <a:gd name="connsiteY15" fmla="*/ 1124843 h 2937783"/>
                <a:gd name="connsiteX16" fmla="*/ 1444963 w 4610408"/>
                <a:gd name="connsiteY16" fmla="*/ 845203 h 2937783"/>
                <a:gd name="connsiteX17" fmla="*/ 2187483 w 4610408"/>
                <a:gd name="connsiteY17" fmla="*/ 497397 h 2937783"/>
                <a:gd name="connsiteX18" fmla="*/ 2516100 w 4610408"/>
                <a:gd name="connsiteY18" fmla="*/ 680289 h 2937783"/>
                <a:gd name="connsiteX19" fmla="*/ 3283328 w 4610408"/>
                <a:gd name="connsiteY19" fmla="*/ 645710 h 2937783"/>
                <a:gd name="connsiteX20" fmla="*/ 3761676 w 4610408"/>
                <a:gd name="connsiteY20" fmla="*/ 252540 h 2937783"/>
                <a:gd name="connsiteX21" fmla="*/ 4477946 w 4610408"/>
                <a:gd name="connsiteY21" fmla="*/ 346 h 293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0408" h="2937783">
                  <a:moveTo>
                    <a:pt x="1081762" y="468208"/>
                  </a:moveTo>
                  <a:cubicBezTo>
                    <a:pt x="1221441" y="468208"/>
                    <a:pt x="1334674" y="581441"/>
                    <a:pt x="1334674" y="721120"/>
                  </a:cubicBezTo>
                  <a:cubicBezTo>
                    <a:pt x="1334674" y="860799"/>
                    <a:pt x="1221441" y="974032"/>
                    <a:pt x="1081762" y="974032"/>
                  </a:cubicBezTo>
                  <a:cubicBezTo>
                    <a:pt x="942083" y="974032"/>
                    <a:pt x="828850" y="860799"/>
                    <a:pt x="828850" y="721120"/>
                  </a:cubicBezTo>
                  <a:cubicBezTo>
                    <a:pt x="828850" y="581441"/>
                    <a:pt x="942083" y="468208"/>
                    <a:pt x="1081762" y="468208"/>
                  </a:cubicBezTo>
                  <a:close/>
                  <a:moveTo>
                    <a:pt x="4477946" y="346"/>
                  </a:moveTo>
                  <a:cubicBezTo>
                    <a:pt x="4512910" y="-538"/>
                    <a:pt x="4547959" y="272"/>
                    <a:pt x="4583079" y="2818"/>
                  </a:cubicBezTo>
                  <a:lnTo>
                    <a:pt x="4610408" y="6430"/>
                  </a:lnTo>
                  <a:lnTo>
                    <a:pt x="4610408" y="2937783"/>
                  </a:lnTo>
                  <a:lnTo>
                    <a:pt x="508168" y="2937783"/>
                  </a:lnTo>
                  <a:lnTo>
                    <a:pt x="478842" y="2922440"/>
                  </a:lnTo>
                  <a:cubicBezTo>
                    <a:pt x="230957" y="2774472"/>
                    <a:pt x="70715" y="2509604"/>
                    <a:pt x="8847" y="2180612"/>
                  </a:cubicBezTo>
                  <a:cubicBezTo>
                    <a:pt x="-10091" y="2080798"/>
                    <a:pt x="7187" y="1973827"/>
                    <a:pt x="7712" y="1869917"/>
                  </a:cubicBezTo>
                  <a:cubicBezTo>
                    <a:pt x="25353" y="1646531"/>
                    <a:pt x="81864" y="1441536"/>
                    <a:pt x="262438" y="1292817"/>
                  </a:cubicBezTo>
                  <a:cubicBezTo>
                    <a:pt x="377643" y="1197988"/>
                    <a:pt x="514144" y="1170190"/>
                    <a:pt x="663523" y="1168718"/>
                  </a:cubicBezTo>
                  <a:cubicBezTo>
                    <a:pt x="825693" y="1167045"/>
                    <a:pt x="990312" y="1156522"/>
                    <a:pt x="1148848" y="1124843"/>
                  </a:cubicBezTo>
                  <a:cubicBezTo>
                    <a:pt x="1295696" y="1095451"/>
                    <a:pt x="1370918" y="964359"/>
                    <a:pt x="1444963" y="845203"/>
                  </a:cubicBezTo>
                  <a:cubicBezTo>
                    <a:pt x="1629626" y="548210"/>
                    <a:pt x="1883860" y="417934"/>
                    <a:pt x="2187483" y="497397"/>
                  </a:cubicBezTo>
                  <a:cubicBezTo>
                    <a:pt x="2305237" y="528213"/>
                    <a:pt x="2415395" y="606246"/>
                    <a:pt x="2516100" y="680289"/>
                  </a:cubicBezTo>
                  <a:cubicBezTo>
                    <a:pt x="2786298" y="878901"/>
                    <a:pt x="3056637" y="827712"/>
                    <a:pt x="3283328" y="645710"/>
                  </a:cubicBezTo>
                  <a:cubicBezTo>
                    <a:pt x="3444319" y="516157"/>
                    <a:pt x="3591457" y="367816"/>
                    <a:pt x="3761676" y="252540"/>
                  </a:cubicBezTo>
                  <a:cubicBezTo>
                    <a:pt x="3992649" y="95646"/>
                    <a:pt x="4233198" y="6527"/>
                    <a:pt x="4477946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7FD2FCA-4CCA-CCA1-132E-6CAC9635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9704"/>
            <a:ext cx="5910470" cy="21217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Logiciels FTP courants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B6DCB2-832D-13DC-6153-5214D2EF0C89}"/>
              </a:ext>
            </a:extLst>
          </p:cNvPr>
          <p:cNvSpPr txBox="1"/>
          <p:nvPr/>
        </p:nvSpPr>
        <p:spPr>
          <a:xfrm>
            <a:off x="7485831" y="3580478"/>
            <a:ext cx="4887402" cy="2121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FileZilla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Open source, </a:t>
            </a:r>
            <a:r>
              <a:rPr lang="en-US" sz="2000" dirty="0" err="1"/>
              <a:t>multiplateforme</a:t>
            </a:r>
            <a:r>
              <a:rPr lang="en-US" sz="2000" dirty="0"/>
              <a:t>, très </a:t>
            </a:r>
            <a:r>
              <a:rPr lang="en-US" sz="2000" dirty="0" err="1"/>
              <a:t>populaire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WinSCP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Client Windows puissant pour FTP et SFTP.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Cyberduck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Client macOS facile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</p:txBody>
      </p:sp>
      <p:pic>
        <p:nvPicPr>
          <p:cNvPr id="5124" name="Picture 4" descr="WinSCP — Wikipédia">
            <a:extLst>
              <a:ext uri="{FF2B5EF4-FFF2-40B4-BE49-F238E27FC236}">
                <a16:creationId xmlns:a16="http://schemas.microsoft.com/office/drawing/2014/main" id="{7DB18837-4529-36C0-0A2E-0985A6DB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279" y="211870"/>
            <a:ext cx="2232352" cy="223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yberduck — Wikipédia">
            <a:extLst>
              <a:ext uri="{FF2B5EF4-FFF2-40B4-BE49-F238E27FC236}">
                <a16:creationId xmlns:a16="http://schemas.microsoft.com/office/drawing/2014/main" id="{6DDEE13C-D484-482D-A7C3-0D2E485D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7473" y="887623"/>
            <a:ext cx="2232352" cy="223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ésentation de Filezilla client, un logiciel pour transférer vos fichiers  par FTP - Tesseract IT L'agence 100% WEB">
            <a:extLst>
              <a:ext uri="{FF2B5EF4-FFF2-40B4-BE49-F238E27FC236}">
                <a16:creationId xmlns:a16="http://schemas.microsoft.com/office/drawing/2014/main" id="{85E65708-6F67-7A08-223F-CFF55CC9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676" y="553619"/>
            <a:ext cx="2327512" cy="154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5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585D9-3D4C-BF36-0378-32785EDB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Exemple de session FTP en ligne de commande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729AAC-6F4D-1513-161E-8BFB2B6F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82" y="1518106"/>
            <a:ext cx="5022318" cy="37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C064D3-2B17-D566-B650-7E7C31B8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À retenir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943ED5-EA7E-F576-645E-84000E2C06EB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Choix du client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 err="1"/>
              <a:t>Adaptez</a:t>
            </a:r>
            <a:r>
              <a:rPr lang="en-US" sz="2000" dirty="0"/>
              <a:t> le </a:t>
            </a:r>
            <a:r>
              <a:rPr lang="en-US" sz="2000" dirty="0" err="1"/>
              <a:t>logiciel</a:t>
            </a:r>
            <a:r>
              <a:rPr lang="en-US" sz="2000" dirty="0"/>
              <a:t> à </a:t>
            </a:r>
            <a:r>
              <a:rPr lang="en-US" sz="2000" dirty="0" err="1"/>
              <a:t>vos</a:t>
            </a:r>
            <a:r>
              <a:rPr lang="en-US" sz="2000" dirty="0"/>
              <a:t> </a:t>
            </a:r>
            <a:r>
              <a:rPr lang="en-US" sz="2000" dirty="0" err="1"/>
              <a:t>besoins</a:t>
            </a:r>
            <a:r>
              <a:rPr lang="en-US" sz="2000" dirty="0"/>
              <a:t> </a:t>
            </a:r>
            <a:r>
              <a:rPr lang="en-US" sz="2000" dirty="0" err="1"/>
              <a:t>spécifiques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 err="1"/>
              <a:t>Sécurité</a:t>
            </a: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SFTP et FTPS </a:t>
            </a:r>
            <a:r>
              <a:rPr lang="en-US" sz="2000" dirty="0" err="1"/>
              <a:t>recommandés</a:t>
            </a:r>
            <a:r>
              <a:rPr lang="en-US" sz="2000" dirty="0"/>
              <a:t> pour </a:t>
            </a:r>
            <a:r>
              <a:rPr lang="en-US" sz="2000" dirty="0" err="1"/>
              <a:t>protéger</a:t>
            </a:r>
            <a:r>
              <a:rPr lang="en-US" sz="2000" dirty="0"/>
              <a:t> les données.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 err="1"/>
              <a:t>Outil</a:t>
            </a:r>
            <a:r>
              <a:rPr lang="en-US" sz="2000" b="1" dirty="0"/>
              <a:t> </a:t>
            </a:r>
            <a:r>
              <a:rPr lang="en-US" sz="2000" b="1" dirty="0" err="1"/>
              <a:t>efficace</a:t>
            </a: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FTP </a:t>
            </a:r>
            <a:r>
              <a:rPr lang="en-US" sz="2000" dirty="0" err="1"/>
              <a:t>est</a:t>
            </a:r>
            <a:r>
              <a:rPr lang="en-US" sz="2000" dirty="0"/>
              <a:t> simple et puissant pour </a:t>
            </a:r>
            <a:r>
              <a:rPr lang="en-US" sz="2000" dirty="0" err="1"/>
              <a:t>transférer</a:t>
            </a:r>
            <a:r>
              <a:rPr lang="en-US" sz="2000" dirty="0"/>
              <a:t> des </a:t>
            </a:r>
            <a:r>
              <a:rPr lang="en-US" sz="2000" dirty="0" err="1"/>
              <a:t>fichiers</a:t>
            </a:r>
            <a:r>
              <a:rPr lang="en-US" sz="2000" dirty="0"/>
              <a:t>.</a:t>
            </a:r>
          </a:p>
        </p:txBody>
      </p:sp>
      <p:pic>
        <p:nvPicPr>
          <p:cNvPr id="11" name="Graphic 10" descr="Coche">
            <a:extLst>
              <a:ext uri="{FF2B5EF4-FFF2-40B4-BE49-F238E27FC236}">
                <a16:creationId xmlns:a16="http://schemas.microsoft.com/office/drawing/2014/main" id="{AB33BE4F-6662-1393-A8BB-5A8542AE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DA91BD-18C3-5AC7-E48C-27B947DE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65" y="1900649"/>
            <a:ext cx="4747014" cy="3310164"/>
          </a:xfrm>
        </p:spPr>
        <p:txBody>
          <a:bodyPr anchor="t">
            <a:normAutofit/>
          </a:bodyPr>
          <a:lstStyle/>
          <a:p>
            <a:r>
              <a:rPr lang="fr-FR" sz="4400" dirty="0"/>
              <a:t>HTTP dans les différents modèles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999E4-2A71-F5A2-7C26-CC835C03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631" y="663960"/>
            <a:ext cx="4898704" cy="504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A789A-0943-295E-108E-3F8BE1FC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DF49C353-4D41-7DF7-7C28-866916C08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Couche Application : HTTP fonctionne ici, permettant aux application web d’échanger des requêtes et des réponses.</a:t>
            </a:r>
          </a:p>
          <a:p>
            <a:pPr marL="342900" indent="-342900">
              <a:buFontTx/>
              <a:buChar char="-"/>
            </a:pPr>
            <a:r>
              <a:rPr lang="fr-FR" dirty="0"/>
              <a:t>Couche Transport : HTTP repose sur TCP pour assurer la transmission fiable des données.</a:t>
            </a:r>
          </a:p>
          <a:p>
            <a:pPr marL="342900" indent="-342900">
              <a:buFontTx/>
              <a:buChar char="-"/>
            </a:pPr>
            <a:r>
              <a:rPr lang="fr-FR" dirty="0"/>
              <a:t>Couche Réseau : TCP encapsule les données HTTP dans des paquets IP </a:t>
            </a:r>
          </a:p>
          <a:p>
            <a:pPr marL="342900" indent="-342900">
              <a:buFontTx/>
              <a:buChar char="-"/>
            </a:pPr>
            <a:r>
              <a:rPr lang="fr-FR" dirty="0"/>
              <a:t>Couches Inférieures: Les paquets IP sont transmis via Ethernet, Wi-Fi, ou d’autres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1883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AC9742-27E2-B23C-57A1-5D2B8C31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dirty="0"/>
              <a:t>Modèle TCP – IP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36E579C-481A-F7DD-01F2-3D0441393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5064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87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4AF56-76FE-08AC-9E66-BBD55D4F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dirty="0"/>
              <a:t>HTTPS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4C7B739-22A4-62F2-A9E2-620B4235F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879300"/>
              </p:ext>
            </p:extLst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18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C08D84-EF8C-12E5-06FB-A52E9DE3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9856"/>
            <a:ext cx="6658405" cy="1451174"/>
          </a:xfrm>
        </p:spPr>
        <p:txBody>
          <a:bodyPr anchor="ctr">
            <a:normAutofit/>
          </a:bodyPr>
          <a:lstStyle/>
          <a:p>
            <a:r>
              <a:rPr lang="fr-FR"/>
              <a:t>DNS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BA97E-F31E-118A-F40A-A5B86CB2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4" y="669856"/>
            <a:ext cx="3940145" cy="1451174"/>
          </a:xfrm>
        </p:spPr>
        <p:txBody>
          <a:bodyPr anchor="ctr">
            <a:normAutofit/>
          </a:bodyPr>
          <a:lstStyle/>
          <a:p>
            <a:r>
              <a:rPr lang="fr-FR" dirty="0"/>
              <a:t>Domain Name System</a:t>
            </a:r>
          </a:p>
        </p:txBody>
      </p:sp>
      <p:pic>
        <p:nvPicPr>
          <p:cNvPr id="16" name="Graphic 15" descr="Ordinateur">
            <a:extLst>
              <a:ext uri="{FF2B5EF4-FFF2-40B4-BE49-F238E27FC236}">
                <a16:creationId xmlns:a16="http://schemas.microsoft.com/office/drawing/2014/main" id="{F4E4C59B-9AA5-9454-DF8E-762CE389A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169" y="3051020"/>
            <a:ext cx="3285661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9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7D888C-2A26-DDF6-72DE-50B0D02C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Qu’est-ce que le DNS ?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D821A6A-199A-5310-6FA4-933EFAC18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18250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7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E79821-5A74-DFE0-F798-4BC1EB2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Pourquoi est-il important ?</a:t>
            </a:r>
            <a:endParaRPr lang="fr-FR" dirty="0"/>
          </a:p>
        </p:txBody>
      </p:sp>
      <p:pic>
        <p:nvPicPr>
          <p:cNvPr id="5" name="Picture 4" descr="Anciens écrans d'ordinateurs">
            <a:extLst>
              <a:ext uri="{FF2B5EF4-FFF2-40B4-BE49-F238E27FC236}">
                <a16:creationId xmlns:a16="http://schemas.microsoft.com/office/drawing/2014/main" id="{E20ADB1B-7439-B569-4AD8-509E68B8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6" r="25310" b="-1"/>
          <a:stretch>
            <a:fillRect/>
          </a:stretch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E08EF-4E2B-B96A-2A83-CC8B3912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Pour nous c'est bien plus pratique et agréable de retenir google (par exemple) que de retenir son adresse IP (8.8.8.8). </a:t>
            </a:r>
          </a:p>
          <a:p>
            <a:r>
              <a:rPr lang="fr-FR" b="0" i="0" dirty="0">
                <a:effectLst/>
                <a:latin typeface="gg sans"/>
              </a:rPr>
              <a:t>Les ordinateurs communiquent eux par adresses IP, donc le DNS sert de lien.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25804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749</Words>
  <Application>Microsoft Office PowerPoint</Application>
  <PresentationFormat>Grand écran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Avenir Next LT Pro</vt:lpstr>
      <vt:lpstr>gg sans</vt:lpstr>
      <vt:lpstr>Posterama</vt:lpstr>
      <vt:lpstr>Wingdings</vt:lpstr>
      <vt:lpstr>SplashVTI</vt:lpstr>
      <vt:lpstr>Protocole HTTP</vt:lpstr>
      <vt:lpstr>Définition </vt:lpstr>
      <vt:lpstr>HTTP dans les différents modèles</vt:lpstr>
      <vt:lpstr>Modèle OSI</vt:lpstr>
      <vt:lpstr>Modèle TCP – IP </vt:lpstr>
      <vt:lpstr>HTTPS</vt:lpstr>
      <vt:lpstr>DNS </vt:lpstr>
      <vt:lpstr>Qu’est-ce que le DNS ?</vt:lpstr>
      <vt:lpstr>Pourquoi est-il important ?</vt:lpstr>
      <vt:lpstr>Conclusion</vt:lpstr>
      <vt:lpstr>DHCP </vt:lpstr>
      <vt:lpstr>Attribution automatique d’adresses IP</vt:lpstr>
      <vt:lpstr>Gestion dynamique des baux</vt:lpstr>
      <vt:lpstr>Distribution d’autres paramètres réseau</vt:lpstr>
      <vt:lpstr>FTP – Le Protocole de Transfert de Fichiers</vt:lpstr>
      <vt:lpstr>Qu'est-ce que le FTP ? </vt:lpstr>
      <vt:lpstr>Comment fonctionne le FTP ?</vt:lpstr>
      <vt:lpstr>Les ports utilisés par FTP</vt:lpstr>
      <vt:lpstr>Le FTP est-il sécurisé ?</vt:lpstr>
      <vt:lpstr>À quoi sert le FTP ?</vt:lpstr>
      <vt:lpstr>Logiciels FTP courants</vt:lpstr>
      <vt:lpstr>Exemple de session FTP en ligne de commande</vt:lpstr>
      <vt:lpstr>À retenir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Sillaire</dc:creator>
  <cp:lastModifiedBy>Eden Malhis</cp:lastModifiedBy>
  <cp:revision>2</cp:revision>
  <dcterms:created xsi:type="dcterms:W3CDTF">2025-05-26T11:44:45Z</dcterms:created>
  <dcterms:modified xsi:type="dcterms:W3CDTF">2025-05-26T12:30:03Z</dcterms:modified>
</cp:coreProperties>
</file>