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3" r:id="rId9"/>
    <p:sldId id="264" r:id="rId10"/>
    <p:sldId id="265" r:id="rId11"/>
    <p:sldId id="266" r:id="rId12"/>
    <p:sldId id="274" r:id="rId13"/>
    <p:sldId id="267" r:id="rId14"/>
    <p:sldId id="275" r:id="rId15"/>
    <p:sldId id="268" r:id="rId16"/>
    <p:sldId id="269" r:id="rId17"/>
    <p:sldId id="270" r:id="rId18"/>
    <p:sldId id="271" r:id="rId19"/>
    <p:sldId id="276" r:id="rId20"/>
    <p:sldId id="272" r:id="rId21"/>
    <p:sldId id="277" r:id="rId22"/>
    <p:sldId id="278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15D0C11-150B-41C3-B673-083D2B83AA50}">
          <p14:sldIdLst>
            <p14:sldId id="256"/>
            <p14:sldId id="257"/>
          </p14:sldIdLst>
        </p14:section>
        <p14:section name="1" id="{F6529C72-6724-4007-9B1D-33F07AB3310A}">
          <p14:sldIdLst>
            <p14:sldId id="258"/>
            <p14:sldId id="260"/>
            <p14:sldId id="261"/>
            <p14:sldId id="262"/>
            <p14:sldId id="263"/>
          </p14:sldIdLst>
        </p14:section>
        <p14:section name="2" id="{7704E756-434E-4610-8D87-EC8AA511612B}">
          <p14:sldIdLst>
            <p14:sldId id="273"/>
            <p14:sldId id="264"/>
            <p14:sldId id="265"/>
            <p14:sldId id="266"/>
          </p14:sldIdLst>
        </p14:section>
        <p14:section name="3" id="{2A82231E-589A-4D49-BBFD-75B89DBA0497}">
          <p14:sldIdLst>
            <p14:sldId id="274"/>
            <p14:sldId id="267"/>
          </p14:sldIdLst>
        </p14:section>
        <p14:section name="4" id="{F7BBE8C4-3231-421A-8D3A-FBA9128DAE5C}">
          <p14:sldIdLst>
            <p14:sldId id="275"/>
            <p14:sldId id="268"/>
            <p14:sldId id="269"/>
            <p14:sldId id="270"/>
            <p14:sldId id="271"/>
          </p14:sldIdLst>
        </p14:section>
        <p14:section name="5" id="{D05052DA-6BF4-4D9B-A2FB-BECE6216EF5C}">
          <p14:sldIdLst>
            <p14:sldId id="276"/>
            <p14:sldId id="272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CAC9AC-78E2-4632-B095-DEA7E2627AC0}" v="21" dt="2025-07-03T13:48:57.31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h Sillaire" userId="c6286393c4f7215f" providerId="LiveId" clId="{BFCAC9AC-78E2-4632-B095-DEA7E2627AC0}"/>
    <pc:docChg chg="custSel addSld modSld modSection">
      <pc:chgData name="Noah Sillaire" userId="c6286393c4f7215f" providerId="LiveId" clId="{BFCAC9AC-78E2-4632-B095-DEA7E2627AC0}" dt="2025-07-03T13:49:32.157" v="79" actId="22"/>
      <pc:docMkLst>
        <pc:docMk/>
      </pc:docMkLst>
      <pc:sldChg chg="modSp">
        <pc:chgData name="Noah Sillaire" userId="c6286393c4f7215f" providerId="LiveId" clId="{BFCAC9AC-78E2-4632-B095-DEA7E2627AC0}" dt="2025-07-03T13:48:09.550" v="69" actId="313"/>
        <pc:sldMkLst>
          <pc:docMk/>
          <pc:sldMk cId="357412593" sldId="260"/>
        </pc:sldMkLst>
        <pc:graphicFrameChg chg="mod">
          <ac:chgData name="Noah Sillaire" userId="c6286393c4f7215f" providerId="LiveId" clId="{BFCAC9AC-78E2-4632-B095-DEA7E2627AC0}" dt="2025-07-03T13:48:09.550" v="69" actId="313"/>
          <ac:graphicFrameMkLst>
            <pc:docMk/>
            <pc:sldMk cId="357412593" sldId="260"/>
            <ac:graphicFrameMk id="7" creationId="{0F1712B5-F210-FC24-0045-681C4B768423}"/>
          </ac:graphicFrameMkLst>
        </pc:graphicFrameChg>
      </pc:sldChg>
      <pc:sldChg chg="modSp">
        <pc:chgData name="Noah Sillaire" userId="c6286393c4f7215f" providerId="LiveId" clId="{BFCAC9AC-78E2-4632-B095-DEA7E2627AC0}" dt="2025-07-03T13:48:17.673" v="70" actId="33524"/>
        <pc:sldMkLst>
          <pc:docMk/>
          <pc:sldMk cId="1864921299" sldId="261"/>
        </pc:sldMkLst>
        <pc:graphicFrameChg chg="mod">
          <ac:chgData name="Noah Sillaire" userId="c6286393c4f7215f" providerId="LiveId" clId="{BFCAC9AC-78E2-4632-B095-DEA7E2627AC0}" dt="2025-07-03T13:48:17.673" v="70" actId="33524"/>
          <ac:graphicFrameMkLst>
            <pc:docMk/>
            <pc:sldMk cId="1864921299" sldId="261"/>
            <ac:graphicFrameMk id="4" creationId="{AE420D8E-29FE-A8D3-F306-F35D9E9E8AFB}"/>
          </ac:graphicFrameMkLst>
        </pc:graphicFrameChg>
      </pc:sldChg>
      <pc:sldChg chg="modSp">
        <pc:chgData name="Noah Sillaire" userId="c6286393c4f7215f" providerId="LiveId" clId="{BFCAC9AC-78E2-4632-B095-DEA7E2627AC0}" dt="2025-07-03T13:48:40.967" v="71" actId="20577"/>
        <pc:sldMkLst>
          <pc:docMk/>
          <pc:sldMk cId="172536558" sldId="265"/>
        </pc:sldMkLst>
        <pc:graphicFrameChg chg="mod">
          <ac:chgData name="Noah Sillaire" userId="c6286393c4f7215f" providerId="LiveId" clId="{BFCAC9AC-78E2-4632-B095-DEA7E2627AC0}" dt="2025-07-03T13:48:40.967" v="71" actId="20577"/>
          <ac:graphicFrameMkLst>
            <pc:docMk/>
            <pc:sldMk cId="172536558" sldId="265"/>
            <ac:graphicFrameMk id="5" creationId="{C91FD41F-A219-8464-8039-C46EE6B3A6EB}"/>
          </ac:graphicFrameMkLst>
        </pc:graphicFrameChg>
      </pc:sldChg>
      <pc:sldChg chg="modSp">
        <pc:chgData name="Noah Sillaire" userId="c6286393c4f7215f" providerId="LiveId" clId="{BFCAC9AC-78E2-4632-B095-DEA7E2627AC0}" dt="2025-07-03T13:48:57.313" v="77" actId="20577"/>
        <pc:sldMkLst>
          <pc:docMk/>
          <pc:sldMk cId="2419215246" sldId="271"/>
        </pc:sldMkLst>
        <pc:graphicFrameChg chg="mod">
          <ac:chgData name="Noah Sillaire" userId="c6286393c4f7215f" providerId="LiveId" clId="{BFCAC9AC-78E2-4632-B095-DEA7E2627AC0}" dt="2025-07-03T13:48:57.313" v="77" actId="20577"/>
          <ac:graphicFrameMkLst>
            <pc:docMk/>
            <pc:sldMk cId="2419215246" sldId="271"/>
            <ac:graphicFrameMk id="5" creationId="{5A670F1C-7877-D5E5-E0EC-8746DB697BAF}"/>
          </ac:graphicFrameMkLst>
        </pc:graphicFrameChg>
      </pc:sldChg>
      <pc:sldChg chg="addSp delSp mod">
        <pc:chgData name="Noah Sillaire" userId="c6286393c4f7215f" providerId="LiveId" clId="{BFCAC9AC-78E2-4632-B095-DEA7E2627AC0}" dt="2025-07-03T13:49:32.157" v="79" actId="22"/>
        <pc:sldMkLst>
          <pc:docMk/>
          <pc:sldMk cId="3461906826" sldId="277"/>
        </pc:sldMkLst>
        <pc:picChg chg="add">
          <ac:chgData name="Noah Sillaire" userId="c6286393c4f7215f" providerId="LiveId" clId="{BFCAC9AC-78E2-4632-B095-DEA7E2627AC0}" dt="2025-07-03T13:49:32.157" v="79" actId="22"/>
          <ac:picMkLst>
            <pc:docMk/>
            <pc:sldMk cId="3461906826" sldId="277"/>
            <ac:picMk id="3" creationId="{CB65F71B-8B0C-0C93-C2FF-A8BC6B13FB68}"/>
          </ac:picMkLst>
        </pc:picChg>
        <pc:picChg chg="del">
          <ac:chgData name="Noah Sillaire" userId="c6286393c4f7215f" providerId="LiveId" clId="{BFCAC9AC-78E2-4632-B095-DEA7E2627AC0}" dt="2025-07-03T13:49:02.539" v="78" actId="478"/>
          <ac:picMkLst>
            <pc:docMk/>
            <pc:sldMk cId="3461906826" sldId="277"/>
            <ac:picMk id="5" creationId="{5AC3F9CC-F549-B72E-1383-9E588AD62E25}"/>
          </ac:picMkLst>
        </pc:picChg>
      </pc:sldChg>
      <pc:sldChg chg="addSp delSp modSp new mod">
        <pc:chgData name="Noah Sillaire" userId="c6286393c4f7215f" providerId="LiveId" clId="{BFCAC9AC-78E2-4632-B095-DEA7E2627AC0}" dt="2025-07-03T13:47:24.741" v="57" actId="26606"/>
        <pc:sldMkLst>
          <pc:docMk/>
          <pc:sldMk cId="2606823075" sldId="278"/>
        </pc:sldMkLst>
        <pc:spChg chg="mod">
          <ac:chgData name="Noah Sillaire" userId="c6286393c4f7215f" providerId="LiveId" clId="{BFCAC9AC-78E2-4632-B095-DEA7E2627AC0}" dt="2025-07-03T13:46:03.191" v="18" actId="20577"/>
          <ac:spMkLst>
            <pc:docMk/>
            <pc:sldMk cId="2606823075" sldId="278"/>
            <ac:spMk id="2" creationId="{79C90B33-9A2E-F5BF-507F-BF8984786A34}"/>
          </ac:spMkLst>
        </pc:spChg>
        <pc:spChg chg="del mod">
          <ac:chgData name="Noah Sillaire" userId="c6286393c4f7215f" providerId="LiveId" clId="{BFCAC9AC-78E2-4632-B095-DEA7E2627AC0}" dt="2025-07-03T13:47:24.741" v="57" actId="26606"/>
          <ac:spMkLst>
            <pc:docMk/>
            <pc:sldMk cId="2606823075" sldId="278"/>
            <ac:spMk id="3" creationId="{F15C78CD-A97B-067D-A154-C19F9EEB640C}"/>
          </ac:spMkLst>
        </pc:spChg>
        <pc:graphicFrameChg chg="add">
          <ac:chgData name="Noah Sillaire" userId="c6286393c4f7215f" providerId="LiveId" clId="{BFCAC9AC-78E2-4632-B095-DEA7E2627AC0}" dt="2025-07-03T13:47:24.741" v="57" actId="26606"/>
          <ac:graphicFrameMkLst>
            <pc:docMk/>
            <pc:sldMk cId="2606823075" sldId="278"/>
            <ac:graphicFrameMk id="5" creationId="{39DCFEE9-555F-E12E-030E-08FE77A1445C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7CA21D-F23E-48AA-8429-C73C8E7E84A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fr-FR"/>
        </a:p>
      </dgm:t>
    </dgm:pt>
    <dgm:pt modelId="{B16CFD03-0C32-4D1F-AD03-78B6B06D6ABD}">
      <dgm:prSet phldrT="[Texte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Utilité</a:t>
          </a:r>
        </a:p>
      </dgm:t>
    </dgm:pt>
    <dgm:pt modelId="{5ED172AB-4A73-4B21-9E52-DFEF68381BE9}" type="parTrans" cxnId="{CAFECA98-3C08-46A6-80CD-C6557CF7E96C}">
      <dgm:prSet/>
      <dgm:spPr/>
      <dgm:t>
        <a:bodyPr/>
        <a:lstStyle/>
        <a:p>
          <a:endParaRPr lang="fr-FR"/>
        </a:p>
      </dgm:t>
    </dgm:pt>
    <dgm:pt modelId="{7EF6898E-03F4-4A8C-92E2-C3459A02008D}" type="sibTrans" cxnId="{CAFECA98-3C08-46A6-80CD-C6557CF7E96C}">
      <dgm:prSet/>
      <dgm:spPr/>
      <dgm:t>
        <a:bodyPr/>
        <a:lstStyle/>
        <a:p>
          <a:endParaRPr lang="fr-FR"/>
        </a:p>
      </dgm:t>
    </dgm:pt>
    <dgm:pt modelId="{DD21EBB1-3BCC-4F1C-AB55-E39B7992CCDE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/>
            <a:t>Système de paiement </a:t>
          </a:r>
          <a:endParaRPr lang="fr-FR"/>
        </a:p>
      </dgm:t>
    </dgm:pt>
    <dgm:pt modelId="{F44F16A7-F20E-4CAF-B480-C4778D7561EB}" type="parTrans" cxnId="{35D2BCC7-5FDE-4852-B0EF-9315F6A93B31}">
      <dgm:prSet/>
      <dgm:spPr/>
      <dgm:t>
        <a:bodyPr/>
        <a:lstStyle/>
        <a:p>
          <a:endParaRPr lang="fr-FR"/>
        </a:p>
      </dgm:t>
    </dgm:pt>
    <dgm:pt modelId="{71D70999-0EF2-48CB-8ECC-EA922A1C94DF}" type="sibTrans" cxnId="{35D2BCC7-5FDE-4852-B0EF-9315F6A93B31}">
      <dgm:prSet/>
      <dgm:spPr/>
      <dgm:t>
        <a:bodyPr/>
        <a:lstStyle/>
        <a:p>
          <a:endParaRPr lang="fr-FR"/>
        </a:p>
      </dgm:t>
    </dgm:pt>
    <dgm:pt modelId="{17AFF8A2-A03E-49E5-B399-517BC8248343}">
      <dgm:prSet phldrT="[Texte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Garanties</a:t>
          </a:r>
        </a:p>
      </dgm:t>
    </dgm:pt>
    <dgm:pt modelId="{A2299C0E-AA58-4BE5-B139-F31A00BA1EA5}" type="parTrans" cxnId="{4B1A8180-3BDE-4217-B8B0-C9D4C757A899}">
      <dgm:prSet/>
      <dgm:spPr/>
      <dgm:t>
        <a:bodyPr/>
        <a:lstStyle/>
        <a:p>
          <a:endParaRPr lang="fr-FR"/>
        </a:p>
      </dgm:t>
    </dgm:pt>
    <dgm:pt modelId="{75E3BC4A-8E6A-46B1-A0F0-2C2825D5F731}" type="sibTrans" cxnId="{4B1A8180-3BDE-4217-B8B0-C9D4C757A899}">
      <dgm:prSet/>
      <dgm:spPr/>
      <dgm:t>
        <a:bodyPr/>
        <a:lstStyle/>
        <a:p>
          <a:endParaRPr lang="fr-FR"/>
        </a:p>
      </dgm:t>
    </dgm:pt>
    <dgm:pt modelId="{CAC585CD-9370-4C6F-BB6C-24891F362363}">
      <dgm:prSet phldrT="[Texte]"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/>
            <a:t>-Accessible 24/7</a:t>
          </a:r>
          <a:endParaRPr lang="fr-FR"/>
        </a:p>
      </dgm:t>
    </dgm:pt>
    <dgm:pt modelId="{DF5C39AE-CFB0-4306-A390-3DB07920D439}" type="parTrans" cxnId="{FE5094A7-3C9D-49B4-ACB6-C6BFD5F6533B}">
      <dgm:prSet/>
      <dgm:spPr/>
      <dgm:t>
        <a:bodyPr/>
        <a:lstStyle/>
        <a:p>
          <a:endParaRPr lang="fr-FR"/>
        </a:p>
      </dgm:t>
    </dgm:pt>
    <dgm:pt modelId="{403BBEFE-4922-4A88-A751-484E9E617340}" type="sibTrans" cxnId="{FE5094A7-3C9D-49B4-ACB6-C6BFD5F6533B}">
      <dgm:prSet/>
      <dgm:spPr/>
      <dgm:t>
        <a:bodyPr/>
        <a:lstStyle/>
        <a:p>
          <a:endParaRPr lang="fr-FR"/>
        </a:p>
      </dgm:t>
    </dgm:pt>
    <dgm:pt modelId="{177C23C3-D07C-4501-9985-3C4B3753F3C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/>
            <a:t>- Historique des achats</a:t>
          </a:r>
          <a:endParaRPr lang="fr-FR" b="0"/>
        </a:p>
      </dgm:t>
    </dgm:pt>
    <dgm:pt modelId="{D970CADE-BBB2-4FF5-89CF-62EDB471A3C1}" type="parTrans" cxnId="{EFA51444-A872-4478-B859-95B2B93E18E1}">
      <dgm:prSet/>
      <dgm:spPr/>
      <dgm:t>
        <a:bodyPr/>
        <a:lstStyle/>
        <a:p>
          <a:endParaRPr lang="fr-FR"/>
        </a:p>
      </dgm:t>
    </dgm:pt>
    <dgm:pt modelId="{53ED0CD8-E1FE-43EE-B70B-6A9C5E7B9192}" type="sibTrans" cxnId="{EFA51444-A872-4478-B859-95B2B93E18E1}">
      <dgm:prSet/>
      <dgm:spPr/>
      <dgm:t>
        <a:bodyPr/>
        <a:lstStyle/>
        <a:p>
          <a:endParaRPr lang="fr-FR"/>
        </a:p>
      </dgm:t>
    </dgm:pt>
    <dgm:pt modelId="{5F9F3D21-49F1-4B88-8DFF-96793E50B08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/>
            <a:t>- Analyse des dépenses</a:t>
          </a:r>
          <a:endParaRPr lang="fr-FR" b="0"/>
        </a:p>
      </dgm:t>
    </dgm:pt>
    <dgm:pt modelId="{EF442F66-F9E9-4591-B412-74F52830E31B}" type="parTrans" cxnId="{2DB4B51A-B0EC-4A7D-9C38-0F96BD7801B4}">
      <dgm:prSet/>
      <dgm:spPr/>
      <dgm:t>
        <a:bodyPr/>
        <a:lstStyle/>
        <a:p>
          <a:endParaRPr lang="fr-FR"/>
        </a:p>
      </dgm:t>
    </dgm:pt>
    <dgm:pt modelId="{C0251602-7BB9-48B0-A17F-0F898EA95A9F}" type="sibTrans" cxnId="{2DB4B51A-B0EC-4A7D-9C38-0F96BD7801B4}">
      <dgm:prSet/>
      <dgm:spPr/>
      <dgm:t>
        <a:bodyPr/>
        <a:lstStyle/>
        <a:p>
          <a:endParaRPr lang="fr-FR"/>
        </a:p>
      </dgm:t>
    </dgm:pt>
    <dgm:pt modelId="{B32D46D6-868B-44F2-8798-B493839D8F3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/>
            <a:t>- Assistant personnel (IA)</a:t>
          </a:r>
          <a:endParaRPr lang="fr-FR" b="0"/>
        </a:p>
      </dgm:t>
    </dgm:pt>
    <dgm:pt modelId="{B0231579-2D7F-4FB8-B3B6-963DDB6254F7}" type="parTrans" cxnId="{CAD0BE04-C6BE-40CD-BC9A-DB39C1B85353}">
      <dgm:prSet/>
      <dgm:spPr/>
      <dgm:t>
        <a:bodyPr/>
        <a:lstStyle/>
        <a:p>
          <a:endParaRPr lang="fr-FR"/>
        </a:p>
      </dgm:t>
    </dgm:pt>
    <dgm:pt modelId="{2B87553C-5AA1-4B1E-AC08-B03C06872FB3}" type="sibTrans" cxnId="{CAD0BE04-C6BE-40CD-BC9A-DB39C1B85353}">
      <dgm:prSet/>
      <dgm:spPr/>
      <dgm:t>
        <a:bodyPr/>
        <a:lstStyle/>
        <a:p>
          <a:endParaRPr lang="fr-FR"/>
        </a:p>
      </dgm:t>
    </dgm:pt>
    <dgm:pt modelId="{87127F2F-2BDB-46BD-A842-5FF5D3ED13D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/>
            <a:t>-Création budget personnel </a:t>
          </a:r>
          <a:endParaRPr lang="fr-FR" b="0"/>
        </a:p>
      </dgm:t>
    </dgm:pt>
    <dgm:pt modelId="{080BD133-C884-4A49-9C30-51326478B870}" type="parTrans" cxnId="{D55ACD36-84E9-41D6-8AFB-71F93D740FC2}">
      <dgm:prSet/>
      <dgm:spPr/>
      <dgm:t>
        <a:bodyPr/>
        <a:lstStyle/>
        <a:p>
          <a:endParaRPr lang="fr-FR"/>
        </a:p>
      </dgm:t>
    </dgm:pt>
    <dgm:pt modelId="{D0542BF0-A087-4115-BC88-9DAE3AB0A02B}" type="sibTrans" cxnId="{D55ACD36-84E9-41D6-8AFB-71F93D740FC2}">
      <dgm:prSet/>
      <dgm:spPr/>
      <dgm:t>
        <a:bodyPr/>
        <a:lstStyle/>
        <a:p>
          <a:endParaRPr lang="fr-FR"/>
        </a:p>
      </dgm:t>
    </dgm:pt>
    <dgm:pt modelId="{425F730E-141E-4E1D-9E0E-3D5CA8F0ED9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/>
            <a:t>-cours microfinance </a:t>
          </a:r>
          <a:endParaRPr lang="fr-FR" b="0"/>
        </a:p>
      </dgm:t>
    </dgm:pt>
    <dgm:pt modelId="{59C1C95A-0B2F-4765-9795-8A32CCEFE91F}" type="parTrans" cxnId="{D88DD268-C556-43F3-93A0-765634DBCF90}">
      <dgm:prSet/>
      <dgm:spPr/>
      <dgm:t>
        <a:bodyPr/>
        <a:lstStyle/>
        <a:p>
          <a:endParaRPr lang="fr-FR"/>
        </a:p>
      </dgm:t>
    </dgm:pt>
    <dgm:pt modelId="{C9D8AE1E-0660-45DC-8B31-52FE0E3F89D4}" type="sibTrans" cxnId="{D88DD268-C556-43F3-93A0-765634DBCF90}">
      <dgm:prSet/>
      <dgm:spPr/>
      <dgm:t>
        <a:bodyPr/>
        <a:lstStyle/>
        <a:p>
          <a:endParaRPr lang="fr-FR"/>
        </a:p>
      </dgm:t>
    </dgm:pt>
    <dgm:pt modelId="{FF38A97A-E2B4-4036-AEBA-CFBEA723591E}">
      <dgm:prSet/>
      <dgm:spPr/>
      <dgm:t>
        <a:bodyPr/>
        <a:lstStyle/>
        <a:p>
          <a:pPr>
            <a:lnSpc>
              <a:spcPct val="100000"/>
            </a:lnSpc>
          </a:pPr>
          <a:endParaRPr lang="fr-FR"/>
        </a:p>
      </dgm:t>
    </dgm:pt>
    <dgm:pt modelId="{5BC8876A-63B5-480C-8FD0-B3A79FB2261E}" type="parTrans" cxnId="{0C88B4F0-68EA-4D3C-A580-98990174348A}">
      <dgm:prSet/>
      <dgm:spPr/>
      <dgm:t>
        <a:bodyPr/>
        <a:lstStyle/>
        <a:p>
          <a:endParaRPr lang="fr-FR"/>
        </a:p>
      </dgm:t>
    </dgm:pt>
    <dgm:pt modelId="{01E10C35-CFFB-49D9-8FF0-3EE06139B37F}" type="sibTrans" cxnId="{0C88B4F0-68EA-4D3C-A580-98990174348A}">
      <dgm:prSet/>
      <dgm:spPr/>
      <dgm:t>
        <a:bodyPr/>
        <a:lstStyle/>
        <a:p>
          <a:endParaRPr lang="fr-FR"/>
        </a:p>
      </dgm:t>
    </dgm:pt>
    <dgm:pt modelId="{761FE8CB-A0ED-4891-85A0-B97971E1E47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/>
            <a:t>-Confidentialité </a:t>
          </a:r>
          <a:endParaRPr lang="fr-FR" b="0"/>
        </a:p>
      </dgm:t>
    </dgm:pt>
    <dgm:pt modelId="{EE57BEAC-106D-47AD-BACF-38381C82E1B0}" type="parTrans" cxnId="{9B189652-647E-4C8B-845D-F46A4A2E8BC0}">
      <dgm:prSet/>
      <dgm:spPr/>
      <dgm:t>
        <a:bodyPr/>
        <a:lstStyle/>
        <a:p>
          <a:endParaRPr lang="fr-FR"/>
        </a:p>
      </dgm:t>
    </dgm:pt>
    <dgm:pt modelId="{F6C220C6-E140-464F-A47D-6188C665CB81}" type="sibTrans" cxnId="{9B189652-647E-4C8B-845D-F46A4A2E8BC0}">
      <dgm:prSet/>
      <dgm:spPr/>
      <dgm:t>
        <a:bodyPr/>
        <a:lstStyle/>
        <a:p>
          <a:endParaRPr lang="fr-FR"/>
        </a:p>
      </dgm:t>
    </dgm:pt>
    <dgm:pt modelId="{70478F46-35E7-4899-9E4F-7F11A35CAF5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/>
            <a:t>-Sécurité </a:t>
          </a:r>
          <a:endParaRPr lang="fr-FR" b="0"/>
        </a:p>
      </dgm:t>
    </dgm:pt>
    <dgm:pt modelId="{5D9E6F0E-B5FC-472B-8363-ED38E653F75D}" type="parTrans" cxnId="{AA00FB75-0CC8-42E9-ABE3-63824609C768}">
      <dgm:prSet/>
      <dgm:spPr/>
      <dgm:t>
        <a:bodyPr/>
        <a:lstStyle/>
        <a:p>
          <a:endParaRPr lang="fr-FR"/>
        </a:p>
      </dgm:t>
    </dgm:pt>
    <dgm:pt modelId="{A0F5CBA7-6078-4FE6-A078-99B1A2EB46B8}" type="sibTrans" cxnId="{AA00FB75-0CC8-42E9-ABE3-63824609C768}">
      <dgm:prSet/>
      <dgm:spPr/>
      <dgm:t>
        <a:bodyPr/>
        <a:lstStyle/>
        <a:p>
          <a:endParaRPr lang="fr-FR"/>
        </a:p>
      </dgm:t>
    </dgm:pt>
    <dgm:pt modelId="{669ED3A7-F099-48F9-8C27-B374F652957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/>
            <a:t>-IA performante</a:t>
          </a:r>
          <a:endParaRPr lang="fr-FR" b="0"/>
        </a:p>
      </dgm:t>
    </dgm:pt>
    <dgm:pt modelId="{DA2A6996-E264-4FF3-9073-5961EB7DAD05}" type="parTrans" cxnId="{E5B89788-495A-41BC-8FC9-FB1D22D98588}">
      <dgm:prSet/>
      <dgm:spPr/>
      <dgm:t>
        <a:bodyPr/>
        <a:lstStyle/>
        <a:p>
          <a:endParaRPr lang="fr-FR"/>
        </a:p>
      </dgm:t>
    </dgm:pt>
    <dgm:pt modelId="{EF49F36F-5E5F-4502-ABC4-8D4857093797}" type="sibTrans" cxnId="{E5B89788-495A-41BC-8FC9-FB1D22D98588}">
      <dgm:prSet/>
      <dgm:spPr/>
      <dgm:t>
        <a:bodyPr/>
        <a:lstStyle/>
        <a:p>
          <a:endParaRPr lang="fr-FR"/>
        </a:p>
      </dgm:t>
    </dgm:pt>
    <dgm:pt modelId="{813C52D8-5045-4A18-999B-2E40CAD94A0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u="none"/>
            <a:t>-Qualité de Formation</a:t>
          </a:r>
          <a:endParaRPr lang="fr-FR" b="0"/>
        </a:p>
      </dgm:t>
    </dgm:pt>
    <dgm:pt modelId="{6F499A19-9E48-425C-9A94-8D7D915F48AB}" type="parTrans" cxnId="{E56A1318-A465-418E-BEE9-3E5FD683A255}">
      <dgm:prSet/>
      <dgm:spPr/>
      <dgm:t>
        <a:bodyPr/>
        <a:lstStyle/>
        <a:p>
          <a:endParaRPr lang="fr-FR"/>
        </a:p>
      </dgm:t>
    </dgm:pt>
    <dgm:pt modelId="{A1FBFD8A-E0D3-4F89-A77F-25EBB77E0B31}" type="sibTrans" cxnId="{E56A1318-A465-418E-BEE9-3E5FD683A255}">
      <dgm:prSet/>
      <dgm:spPr/>
      <dgm:t>
        <a:bodyPr/>
        <a:lstStyle/>
        <a:p>
          <a:endParaRPr lang="fr-FR"/>
        </a:p>
      </dgm:t>
    </dgm:pt>
    <dgm:pt modelId="{AEF1690C-2F13-4DCF-A4CD-2EE9F65B6E67}">
      <dgm:prSet/>
      <dgm:spPr/>
      <dgm:t>
        <a:bodyPr/>
        <a:lstStyle/>
        <a:p>
          <a:pPr>
            <a:lnSpc>
              <a:spcPct val="100000"/>
            </a:lnSpc>
          </a:pPr>
          <a:endParaRPr lang="fr-FR"/>
        </a:p>
      </dgm:t>
    </dgm:pt>
    <dgm:pt modelId="{CF2FC442-2DE1-46D1-8EA9-2078B6DD8531}" type="parTrans" cxnId="{2A965C55-A89B-4A6C-A130-BD071105F59E}">
      <dgm:prSet/>
      <dgm:spPr/>
      <dgm:t>
        <a:bodyPr/>
        <a:lstStyle/>
        <a:p>
          <a:endParaRPr lang="fr-FR"/>
        </a:p>
      </dgm:t>
    </dgm:pt>
    <dgm:pt modelId="{672A3099-F9E8-4A1E-B8E5-65C66E2866B4}" type="sibTrans" cxnId="{2A965C55-A89B-4A6C-A130-BD071105F59E}">
      <dgm:prSet/>
      <dgm:spPr/>
      <dgm:t>
        <a:bodyPr/>
        <a:lstStyle/>
        <a:p>
          <a:endParaRPr lang="fr-FR"/>
        </a:p>
      </dgm:t>
    </dgm:pt>
    <dgm:pt modelId="{990FF73F-F0A1-432D-9E65-85E5D006D0B2}" type="pres">
      <dgm:prSet presAssocID="{AF7CA21D-F23E-48AA-8429-C73C8E7E84A8}" presName="root" presStyleCnt="0">
        <dgm:presLayoutVars>
          <dgm:dir/>
          <dgm:resizeHandles val="exact"/>
        </dgm:presLayoutVars>
      </dgm:prSet>
      <dgm:spPr/>
    </dgm:pt>
    <dgm:pt modelId="{3EB02236-FFC2-4581-9A52-2210A052D699}" type="pres">
      <dgm:prSet presAssocID="{B16CFD03-0C32-4D1F-AD03-78B6B06D6ABD}" presName="compNode" presStyleCnt="0"/>
      <dgm:spPr/>
    </dgm:pt>
    <dgm:pt modelId="{13A11023-F32C-4970-A2D0-24233DB256F0}" type="pres">
      <dgm:prSet presAssocID="{B16CFD03-0C32-4D1F-AD03-78B6B06D6AB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rice"/>
        </a:ext>
      </dgm:extLst>
    </dgm:pt>
    <dgm:pt modelId="{A6712299-AA88-4778-8A8F-7F6C239EBEB4}" type="pres">
      <dgm:prSet presAssocID="{B16CFD03-0C32-4D1F-AD03-78B6B06D6ABD}" presName="iconSpace" presStyleCnt="0"/>
      <dgm:spPr/>
    </dgm:pt>
    <dgm:pt modelId="{F20F77F5-7FDD-414A-99F1-E92718FB15E3}" type="pres">
      <dgm:prSet presAssocID="{B16CFD03-0C32-4D1F-AD03-78B6B06D6ABD}" presName="parTx" presStyleLbl="revTx" presStyleIdx="0" presStyleCnt="4">
        <dgm:presLayoutVars>
          <dgm:chMax val="0"/>
          <dgm:chPref val="0"/>
        </dgm:presLayoutVars>
      </dgm:prSet>
      <dgm:spPr/>
    </dgm:pt>
    <dgm:pt modelId="{7A908125-1763-4E3E-A154-00014E370348}" type="pres">
      <dgm:prSet presAssocID="{B16CFD03-0C32-4D1F-AD03-78B6B06D6ABD}" presName="txSpace" presStyleCnt="0"/>
      <dgm:spPr/>
    </dgm:pt>
    <dgm:pt modelId="{E5A86E1E-AA31-45E6-B05C-AEC27D5ED6B2}" type="pres">
      <dgm:prSet presAssocID="{B16CFD03-0C32-4D1F-AD03-78B6B06D6ABD}" presName="desTx" presStyleLbl="revTx" presStyleIdx="1" presStyleCnt="4">
        <dgm:presLayoutVars/>
      </dgm:prSet>
      <dgm:spPr/>
    </dgm:pt>
    <dgm:pt modelId="{057253AF-B23A-44A3-8EC9-429EC8A8E453}" type="pres">
      <dgm:prSet presAssocID="{7EF6898E-03F4-4A8C-92E2-C3459A02008D}" presName="sibTrans" presStyleCnt="0"/>
      <dgm:spPr/>
    </dgm:pt>
    <dgm:pt modelId="{28A40CF3-A9BA-4F7A-AC81-2041959F83A6}" type="pres">
      <dgm:prSet presAssocID="{17AFF8A2-A03E-49E5-B399-517BC8248343}" presName="compNode" presStyleCnt="0"/>
      <dgm:spPr/>
    </dgm:pt>
    <dgm:pt modelId="{4457062F-D569-47D2-ADB7-7AD12C6FC67B}" type="pres">
      <dgm:prSet presAssocID="{17AFF8A2-A03E-49E5-B399-517BC824834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yeur à papier"/>
        </a:ext>
      </dgm:extLst>
    </dgm:pt>
    <dgm:pt modelId="{A0F82143-7412-4AC8-9784-3D8B89ED7BDC}" type="pres">
      <dgm:prSet presAssocID="{17AFF8A2-A03E-49E5-B399-517BC8248343}" presName="iconSpace" presStyleCnt="0"/>
      <dgm:spPr/>
    </dgm:pt>
    <dgm:pt modelId="{74799996-171C-4B97-BE51-869A1D0139E1}" type="pres">
      <dgm:prSet presAssocID="{17AFF8A2-A03E-49E5-B399-517BC8248343}" presName="parTx" presStyleLbl="revTx" presStyleIdx="2" presStyleCnt="4">
        <dgm:presLayoutVars>
          <dgm:chMax val="0"/>
          <dgm:chPref val="0"/>
        </dgm:presLayoutVars>
      </dgm:prSet>
      <dgm:spPr/>
    </dgm:pt>
    <dgm:pt modelId="{32B1B062-FD66-4DF2-B985-E9157C060F7F}" type="pres">
      <dgm:prSet presAssocID="{17AFF8A2-A03E-49E5-B399-517BC8248343}" presName="txSpace" presStyleCnt="0"/>
      <dgm:spPr/>
    </dgm:pt>
    <dgm:pt modelId="{0F7A54FE-A65E-413D-A9AD-BF9DA10E2DD1}" type="pres">
      <dgm:prSet presAssocID="{17AFF8A2-A03E-49E5-B399-517BC8248343}" presName="desTx" presStyleLbl="revTx" presStyleIdx="3" presStyleCnt="4">
        <dgm:presLayoutVars/>
      </dgm:prSet>
      <dgm:spPr/>
    </dgm:pt>
  </dgm:ptLst>
  <dgm:cxnLst>
    <dgm:cxn modelId="{CAD0BE04-C6BE-40CD-BC9A-DB39C1B85353}" srcId="{B16CFD03-0C32-4D1F-AD03-78B6B06D6ABD}" destId="{B32D46D6-868B-44F2-8798-B493839D8F3E}" srcOrd="3" destOrd="0" parTransId="{B0231579-2D7F-4FB8-B3B6-963DDB6254F7}" sibTransId="{2B87553C-5AA1-4B1E-AC08-B03C06872FB3}"/>
    <dgm:cxn modelId="{1CCC2805-4CDE-4985-828C-CC18F6C20F38}" type="presOf" srcId="{761FE8CB-A0ED-4891-85A0-B97971E1E470}" destId="{0F7A54FE-A65E-413D-A9AD-BF9DA10E2DD1}" srcOrd="0" destOrd="1" presId="urn:microsoft.com/office/officeart/2018/5/layout/CenteredIconLabelDescriptionList"/>
    <dgm:cxn modelId="{E56A1318-A465-418E-BEE9-3E5FD683A255}" srcId="{17AFF8A2-A03E-49E5-B399-517BC8248343}" destId="{813C52D8-5045-4A18-999B-2E40CAD94A02}" srcOrd="4" destOrd="0" parTransId="{6F499A19-9E48-425C-9A94-8D7D915F48AB}" sibTransId="{A1FBFD8A-E0D3-4F89-A77F-25EBB77E0B31}"/>
    <dgm:cxn modelId="{2DB4B51A-B0EC-4A7D-9C38-0F96BD7801B4}" srcId="{B16CFD03-0C32-4D1F-AD03-78B6B06D6ABD}" destId="{5F9F3D21-49F1-4B88-8DFF-96793E50B08A}" srcOrd="2" destOrd="0" parTransId="{EF442F66-F9E9-4591-B412-74F52830E31B}" sibTransId="{C0251602-7BB9-48B0-A17F-0F898EA95A9F}"/>
    <dgm:cxn modelId="{832E4A21-52B3-4360-A633-CC56ADFA7820}" type="presOf" srcId="{813C52D8-5045-4A18-999B-2E40CAD94A02}" destId="{0F7A54FE-A65E-413D-A9AD-BF9DA10E2DD1}" srcOrd="0" destOrd="4" presId="urn:microsoft.com/office/officeart/2018/5/layout/CenteredIconLabelDescriptionList"/>
    <dgm:cxn modelId="{82B9DE33-B1DF-4E10-9DB8-AD38BFEEC737}" type="presOf" srcId="{AF7CA21D-F23E-48AA-8429-C73C8E7E84A8}" destId="{990FF73F-F0A1-432D-9E65-85E5D006D0B2}" srcOrd="0" destOrd="0" presId="urn:microsoft.com/office/officeart/2018/5/layout/CenteredIconLabelDescriptionList"/>
    <dgm:cxn modelId="{D55ACD36-84E9-41D6-8AFB-71F93D740FC2}" srcId="{B16CFD03-0C32-4D1F-AD03-78B6B06D6ABD}" destId="{87127F2F-2BDB-46BD-A842-5FF5D3ED13D9}" srcOrd="4" destOrd="0" parTransId="{080BD133-C884-4A49-9C30-51326478B870}" sibTransId="{D0542BF0-A087-4115-BC88-9DAE3AB0A02B}"/>
    <dgm:cxn modelId="{47301837-C578-4430-81A8-FC142187211E}" type="presOf" srcId="{70478F46-35E7-4899-9E4F-7F11A35CAF51}" destId="{0F7A54FE-A65E-413D-A9AD-BF9DA10E2DD1}" srcOrd="0" destOrd="2" presId="urn:microsoft.com/office/officeart/2018/5/layout/CenteredIconLabelDescriptionList"/>
    <dgm:cxn modelId="{69E4983D-7111-4059-AFB8-BB47E67D168A}" type="presOf" srcId="{177C23C3-D07C-4501-9985-3C4B3753F3C4}" destId="{E5A86E1E-AA31-45E6-B05C-AEC27D5ED6B2}" srcOrd="0" destOrd="1" presId="urn:microsoft.com/office/officeart/2018/5/layout/CenteredIconLabelDescriptionList"/>
    <dgm:cxn modelId="{EFA51444-A872-4478-B859-95B2B93E18E1}" srcId="{B16CFD03-0C32-4D1F-AD03-78B6B06D6ABD}" destId="{177C23C3-D07C-4501-9985-3C4B3753F3C4}" srcOrd="1" destOrd="0" parTransId="{D970CADE-BBB2-4FF5-89CF-62EDB471A3C1}" sibTransId="{53ED0CD8-E1FE-43EE-B70B-6A9C5E7B9192}"/>
    <dgm:cxn modelId="{D88DD268-C556-43F3-93A0-765634DBCF90}" srcId="{B16CFD03-0C32-4D1F-AD03-78B6B06D6ABD}" destId="{425F730E-141E-4E1D-9E0E-3D5CA8F0ED9D}" srcOrd="5" destOrd="0" parTransId="{59C1C95A-0B2F-4765-9795-8A32CCEFE91F}" sibTransId="{C9D8AE1E-0660-45DC-8B31-52FE0E3F89D4}"/>
    <dgm:cxn modelId="{9B189652-647E-4C8B-845D-F46A4A2E8BC0}" srcId="{17AFF8A2-A03E-49E5-B399-517BC8248343}" destId="{761FE8CB-A0ED-4891-85A0-B97971E1E470}" srcOrd="1" destOrd="0" parTransId="{EE57BEAC-106D-47AD-BACF-38381C82E1B0}" sibTransId="{F6C220C6-E140-464F-A47D-6188C665CB81}"/>
    <dgm:cxn modelId="{E390F972-497B-4863-BBCE-788118B7BD0B}" type="presOf" srcId="{DD21EBB1-3BCC-4F1C-AB55-E39B7992CCDE}" destId="{E5A86E1E-AA31-45E6-B05C-AEC27D5ED6B2}" srcOrd="0" destOrd="0" presId="urn:microsoft.com/office/officeart/2018/5/layout/CenteredIconLabelDescriptionList"/>
    <dgm:cxn modelId="{55C31F75-CD1E-4CB7-A8CE-E980BFCEFE71}" type="presOf" srcId="{5F9F3D21-49F1-4B88-8DFF-96793E50B08A}" destId="{E5A86E1E-AA31-45E6-B05C-AEC27D5ED6B2}" srcOrd="0" destOrd="2" presId="urn:microsoft.com/office/officeart/2018/5/layout/CenteredIconLabelDescriptionList"/>
    <dgm:cxn modelId="{2A965C55-A89B-4A6C-A130-BD071105F59E}" srcId="{17AFF8A2-A03E-49E5-B399-517BC8248343}" destId="{AEF1690C-2F13-4DCF-A4CD-2EE9F65B6E67}" srcOrd="5" destOrd="0" parTransId="{CF2FC442-2DE1-46D1-8EA9-2078B6DD8531}" sibTransId="{672A3099-F9E8-4A1E-B8E5-65C66E2866B4}"/>
    <dgm:cxn modelId="{AA00FB75-0CC8-42E9-ABE3-63824609C768}" srcId="{17AFF8A2-A03E-49E5-B399-517BC8248343}" destId="{70478F46-35E7-4899-9E4F-7F11A35CAF51}" srcOrd="2" destOrd="0" parTransId="{5D9E6F0E-B5FC-472B-8363-ED38E653F75D}" sibTransId="{A0F5CBA7-6078-4FE6-A078-99B1A2EB46B8}"/>
    <dgm:cxn modelId="{4B1A8180-3BDE-4217-B8B0-C9D4C757A899}" srcId="{AF7CA21D-F23E-48AA-8429-C73C8E7E84A8}" destId="{17AFF8A2-A03E-49E5-B399-517BC8248343}" srcOrd="1" destOrd="0" parTransId="{A2299C0E-AA58-4BE5-B139-F31A00BA1EA5}" sibTransId="{75E3BC4A-8E6A-46B1-A0F0-2C2825D5F731}"/>
    <dgm:cxn modelId="{E5B89788-495A-41BC-8FC9-FB1D22D98588}" srcId="{17AFF8A2-A03E-49E5-B399-517BC8248343}" destId="{669ED3A7-F099-48F9-8C27-B374F6529578}" srcOrd="3" destOrd="0" parTransId="{DA2A6996-E264-4FF3-9073-5961EB7DAD05}" sibTransId="{EF49F36F-5E5F-4502-ABC4-8D4857093797}"/>
    <dgm:cxn modelId="{CAFECA98-3C08-46A6-80CD-C6557CF7E96C}" srcId="{AF7CA21D-F23E-48AA-8429-C73C8E7E84A8}" destId="{B16CFD03-0C32-4D1F-AD03-78B6B06D6ABD}" srcOrd="0" destOrd="0" parTransId="{5ED172AB-4A73-4B21-9E52-DFEF68381BE9}" sibTransId="{7EF6898E-03F4-4A8C-92E2-C3459A02008D}"/>
    <dgm:cxn modelId="{B3F73599-A548-4530-83E3-69B2BA5C0CF9}" type="presOf" srcId="{CAC585CD-9370-4C6F-BB6C-24891F362363}" destId="{0F7A54FE-A65E-413D-A9AD-BF9DA10E2DD1}" srcOrd="0" destOrd="0" presId="urn:microsoft.com/office/officeart/2018/5/layout/CenteredIconLabelDescriptionList"/>
    <dgm:cxn modelId="{FE5094A7-3C9D-49B4-ACB6-C6BFD5F6533B}" srcId="{17AFF8A2-A03E-49E5-B399-517BC8248343}" destId="{CAC585CD-9370-4C6F-BB6C-24891F362363}" srcOrd="0" destOrd="0" parTransId="{DF5C39AE-CFB0-4306-A390-3DB07920D439}" sibTransId="{403BBEFE-4922-4A88-A751-484E9E617340}"/>
    <dgm:cxn modelId="{39EDC6B3-50C5-4BFB-9477-9870AE1A3626}" type="presOf" srcId="{FF38A97A-E2B4-4036-AEBA-CFBEA723591E}" destId="{E5A86E1E-AA31-45E6-B05C-AEC27D5ED6B2}" srcOrd="0" destOrd="6" presId="urn:microsoft.com/office/officeart/2018/5/layout/CenteredIconLabelDescriptionList"/>
    <dgm:cxn modelId="{B29795B7-2E33-4723-BC42-EBCF775CB343}" type="presOf" srcId="{B32D46D6-868B-44F2-8798-B493839D8F3E}" destId="{E5A86E1E-AA31-45E6-B05C-AEC27D5ED6B2}" srcOrd="0" destOrd="3" presId="urn:microsoft.com/office/officeart/2018/5/layout/CenteredIconLabelDescriptionList"/>
    <dgm:cxn modelId="{35D2BCC7-5FDE-4852-B0EF-9315F6A93B31}" srcId="{B16CFD03-0C32-4D1F-AD03-78B6B06D6ABD}" destId="{DD21EBB1-3BCC-4F1C-AB55-E39B7992CCDE}" srcOrd="0" destOrd="0" parTransId="{F44F16A7-F20E-4CAF-B480-C4778D7561EB}" sibTransId="{71D70999-0EF2-48CB-8ECC-EA922A1C94DF}"/>
    <dgm:cxn modelId="{EF5C4BCA-0B02-40EB-B3A4-1858553DF565}" type="presOf" srcId="{B16CFD03-0C32-4D1F-AD03-78B6B06D6ABD}" destId="{F20F77F5-7FDD-414A-99F1-E92718FB15E3}" srcOrd="0" destOrd="0" presId="urn:microsoft.com/office/officeart/2018/5/layout/CenteredIconLabelDescriptionList"/>
    <dgm:cxn modelId="{C1F1D9E1-7D74-4B36-B430-97AFA5E11C22}" type="presOf" srcId="{AEF1690C-2F13-4DCF-A4CD-2EE9F65B6E67}" destId="{0F7A54FE-A65E-413D-A9AD-BF9DA10E2DD1}" srcOrd="0" destOrd="5" presId="urn:microsoft.com/office/officeart/2018/5/layout/CenteredIconLabelDescriptionList"/>
    <dgm:cxn modelId="{4CE2EFE1-2FBE-4C81-B657-65BCCA9E4BEA}" type="presOf" srcId="{669ED3A7-F099-48F9-8C27-B374F6529578}" destId="{0F7A54FE-A65E-413D-A9AD-BF9DA10E2DD1}" srcOrd="0" destOrd="3" presId="urn:microsoft.com/office/officeart/2018/5/layout/CenteredIconLabelDescriptionList"/>
    <dgm:cxn modelId="{FAD289EF-7BDB-4F32-A34D-3360E89DF01D}" type="presOf" srcId="{425F730E-141E-4E1D-9E0E-3D5CA8F0ED9D}" destId="{E5A86E1E-AA31-45E6-B05C-AEC27D5ED6B2}" srcOrd="0" destOrd="5" presId="urn:microsoft.com/office/officeart/2018/5/layout/CenteredIconLabelDescriptionList"/>
    <dgm:cxn modelId="{0C88B4F0-68EA-4D3C-A580-98990174348A}" srcId="{B16CFD03-0C32-4D1F-AD03-78B6B06D6ABD}" destId="{FF38A97A-E2B4-4036-AEBA-CFBEA723591E}" srcOrd="6" destOrd="0" parTransId="{5BC8876A-63B5-480C-8FD0-B3A79FB2261E}" sibTransId="{01E10C35-CFFB-49D9-8FF0-3EE06139B37F}"/>
    <dgm:cxn modelId="{59EFCBF3-9D0E-4288-82AA-389E601F51D6}" type="presOf" srcId="{17AFF8A2-A03E-49E5-B399-517BC8248343}" destId="{74799996-171C-4B97-BE51-869A1D0139E1}" srcOrd="0" destOrd="0" presId="urn:microsoft.com/office/officeart/2018/5/layout/CenteredIconLabelDescriptionList"/>
    <dgm:cxn modelId="{51D963F9-F050-4B42-BB62-09414E39FF6B}" type="presOf" srcId="{87127F2F-2BDB-46BD-A842-5FF5D3ED13D9}" destId="{E5A86E1E-AA31-45E6-B05C-AEC27D5ED6B2}" srcOrd="0" destOrd="4" presId="urn:microsoft.com/office/officeart/2018/5/layout/CenteredIconLabelDescriptionList"/>
    <dgm:cxn modelId="{5BC73329-386D-40D7-9A92-28A11F6C7920}" type="presParOf" srcId="{990FF73F-F0A1-432D-9E65-85E5D006D0B2}" destId="{3EB02236-FFC2-4581-9A52-2210A052D699}" srcOrd="0" destOrd="0" presId="urn:microsoft.com/office/officeart/2018/5/layout/CenteredIconLabelDescriptionList"/>
    <dgm:cxn modelId="{07E8912C-958B-4E6F-8F4A-D3C33EA8A42D}" type="presParOf" srcId="{3EB02236-FFC2-4581-9A52-2210A052D699}" destId="{13A11023-F32C-4970-A2D0-24233DB256F0}" srcOrd="0" destOrd="0" presId="urn:microsoft.com/office/officeart/2018/5/layout/CenteredIconLabelDescriptionList"/>
    <dgm:cxn modelId="{1E85C09D-A404-4CC2-B3B3-BCF262CF56B6}" type="presParOf" srcId="{3EB02236-FFC2-4581-9A52-2210A052D699}" destId="{A6712299-AA88-4778-8A8F-7F6C239EBEB4}" srcOrd="1" destOrd="0" presId="urn:microsoft.com/office/officeart/2018/5/layout/CenteredIconLabelDescriptionList"/>
    <dgm:cxn modelId="{3B04C0EC-A553-4C67-A81C-3617E606427B}" type="presParOf" srcId="{3EB02236-FFC2-4581-9A52-2210A052D699}" destId="{F20F77F5-7FDD-414A-99F1-E92718FB15E3}" srcOrd="2" destOrd="0" presId="urn:microsoft.com/office/officeart/2018/5/layout/CenteredIconLabelDescriptionList"/>
    <dgm:cxn modelId="{2703DB8D-E328-4325-8B8F-7C420DCE0F18}" type="presParOf" srcId="{3EB02236-FFC2-4581-9A52-2210A052D699}" destId="{7A908125-1763-4E3E-A154-00014E370348}" srcOrd="3" destOrd="0" presId="urn:microsoft.com/office/officeart/2018/5/layout/CenteredIconLabelDescriptionList"/>
    <dgm:cxn modelId="{AD39887F-1C74-4DC8-859D-45AFF5FDBC46}" type="presParOf" srcId="{3EB02236-FFC2-4581-9A52-2210A052D699}" destId="{E5A86E1E-AA31-45E6-B05C-AEC27D5ED6B2}" srcOrd="4" destOrd="0" presId="urn:microsoft.com/office/officeart/2018/5/layout/CenteredIconLabelDescriptionList"/>
    <dgm:cxn modelId="{4460892E-E570-4ED0-8920-77D5B7EBBCAF}" type="presParOf" srcId="{990FF73F-F0A1-432D-9E65-85E5D006D0B2}" destId="{057253AF-B23A-44A3-8EC9-429EC8A8E453}" srcOrd="1" destOrd="0" presId="urn:microsoft.com/office/officeart/2018/5/layout/CenteredIconLabelDescriptionList"/>
    <dgm:cxn modelId="{A80E8A43-6BC4-49C6-ABE9-847420573236}" type="presParOf" srcId="{990FF73F-F0A1-432D-9E65-85E5D006D0B2}" destId="{28A40CF3-A9BA-4F7A-AC81-2041959F83A6}" srcOrd="2" destOrd="0" presId="urn:microsoft.com/office/officeart/2018/5/layout/CenteredIconLabelDescriptionList"/>
    <dgm:cxn modelId="{DFEFBDCA-9241-4DB7-8E9D-185109827B5A}" type="presParOf" srcId="{28A40CF3-A9BA-4F7A-AC81-2041959F83A6}" destId="{4457062F-D569-47D2-ADB7-7AD12C6FC67B}" srcOrd="0" destOrd="0" presId="urn:microsoft.com/office/officeart/2018/5/layout/CenteredIconLabelDescriptionList"/>
    <dgm:cxn modelId="{F41B399C-A6B7-4905-A863-01DB3D8904F9}" type="presParOf" srcId="{28A40CF3-A9BA-4F7A-AC81-2041959F83A6}" destId="{A0F82143-7412-4AC8-9784-3D8B89ED7BDC}" srcOrd="1" destOrd="0" presId="urn:microsoft.com/office/officeart/2018/5/layout/CenteredIconLabelDescriptionList"/>
    <dgm:cxn modelId="{D3CC91DD-A64B-4266-A5C6-E98FD7E555EE}" type="presParOf" srcId="{28A40CF3-A9BA-4F7A-AC81-2041959F83A6}" destId="{74799996-171C-4B97-BE51-869A1D0139E1}" srcOrd="2" destOrd="0" presId="urn:microsoft.com/office/officeart/2018/5/layout/CenteredIconLabelDescriptionList"/>
    <dgm:cxn modelId="{82F07F6C-2E6B-4EE2-9A51-86B3C84BD1AF}" type="presParOf" srcId="{28A40CF3-A9BA-4F7A-AC81-2041959F83A6}" destId="{32B1B062-FD66-4DF2-B985-E9157C060F7F}" srcOrd="3" destOrd="0" presId="urn:microsoft.com/office/officeart/2018/5/layout/CenteredIconLabelDescriptionList"/>
    <dgm:cxn modelId="{2482549D-5CB1-4041-B7A6-29E30CDF3E55}" type="presParOf" srcId="{28A40CF3-A9BA-4F7A-AC81-2041959F83A6}" destId="{0F7A54FE-A65E-413D-A9AD-BF9DA10E2DD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51FD707-D89A-42A4-92BC-4F508134E28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F6CB6D-F789-4D88-A791-B9FE75225E6B}">
      <dgm:prSet/>
      <dgm:spPr/>
      <dgm:t>
        <a:bodyPr/>
        <a:lstStyle/>
        <a:p>
          <a:r>
            <a:rPr lang="fr-FR"/>
            <a:t>Analyse des </a:t>
          </a:r>
          <a:r>
            <a:rPr lang="fr-FR" b="1"/>
            <a:t>comportements financiers récurrents</a:t>
          </a:r>
          <a:endParaRPr lang="en-US"/>
        </a:p>
      </dgm:t>
    </dgm:pt>
    <dgm:pt modelId="{B15445DB-EC60-4BC5-832F-D8EEF78622E7}" type="parTrans" cxnId="{EF4F1F02-E41E-41C8-BB61-912588069632}">
      <dgm:prSet/>
      <dgm:spPr/>
      <dgm:t>
        <a:bodyPr/>
        <a:lstStyle/>
        <a:p>
          <a:endParaRPr lang="en-US"/>
        </a:p>
      </dgm:t>
    </dgm:pt>
    <dgm:pt modelId="{6587BFC0-F7C7-4417-8B8F-41C7BC06D4CD}" type="sibTrans" cxnId="{EF4F1F02-E41E-41C8-BB61-912588069632}">
      <dgm:prSet/>
      <dgm:spPr/>
      <dgm:t>
        <a:bodyPr/>
        <a:lstStyle/>
        <a:p>
          <a:endParaRPr lang="en-US"/>
        </a:p>
      </dgm:t>
    </dgm:pt>
    <dgm:pt modelId="{8AE1DB9C-19D5-4127-8787-6461AA79C5B2}">
      <dgm:prSet/>
      <dgm:spPr/>
      <dgm:t>
        <a:bodyPr/>
        <a:lstStyle/>
        <a:p>
          <a:r>
            <a:rPr lang="fr-FR"/>
            <a:t>Détection des </a:t>
          </a:r>
          <a:r>
            <a:rPr lang="fr-FR" b="1"/>
            <a:t>moments-clés</a:t>
          </a:r>
          <a:r>
            <a:rPr lang="fr-FR"/>
            <a:t> (versement de salaire, prélèvements fixes)</a:t>
          </a:r>
          <a:endParaRPr lang="en-US"/>
        </a:p>
      </dgm:t>
    </dgm:pt>
    <dgm:pt modelId="{CC817C5C-1D3F-4DED-8129-8E9499966698}" type="parTrans" cxnId="{7087D7D9-E288-4466-8851-C5B0A3394D82}">
      <dgm:prSet/>
      <dgm:spPr/>
      <dgm:t>
        <a:bodyPr/>
        <a:lstStyle/>
        <a:p>
          <a:endParaRPr lang="en-US"/>
        </a:p>
      </dgm:t>
    </dgm:pt>
    <dgm:pt modelId="{128D5825-9782-4378-AA87-B90301211E74}" type="sibTrans" cxnId="{7087D7D9-E288-4466-8851-C5B0A3394D82}">
      <dgm:prSet/>
      <dgm:spPr/>
      <dgm:t>
        <a:bodyPr/>
        <a:lstStyle/>
        <a:p>
          <a:endParaRPr lang="en-US"/>
        </a:p>
      </dgm:t>
    </dgm:pt>
    <dgm:pt modelId="{0075A493-F2A0-44D2-A2A2-9FBD581DEBCB}">
      <dgm:prSet/>
      <dgm:spPr/>
      <dgm:t>
        <a:bodyPr/>
        <a:lstStyle/>
        <a:p>
          <a:r>
            <a:rPr lang="fr-FR"/>
            <a:t>Identification des </a:t>
          </a:r>
          <a:r>
            <a:rPr lang="fr-FR" b="1"/>
            <a:t>intentions d’achat</a:t>
          </a:r>
          <a:endParaRPr lang="en-US"/>
        </a:p>
      </dgm:t>
    </dgm:pt>
    <dgm:pt modelId="{07A8998A-CB72-4E37-B8AB-42C76F2A7542}" type="parTrans" cxnId="{BA86F8F8-8A55-4149-86D2-48D778ED73D7}">
      <dgm:prSet/>
      <dgm:spPr/>
      <dgm:t>
        <a:bodyPr/>
        <a:lstStyle/>
        <a:p>
          <a:endParaRPr lang="en-US"/>
        </a:p>
      </dgm:t>
    </dgm:pt>
    <dgm:pt modelId="{0ADC29EF-BCAA-4946-8C89-55CC2D61E7EA}" type="sibTrans" cxnId="{BA86F8F8-8A55-4149-86D2-48D778ED73D7}">
      <dgm:prSet/>
      <dgm:spPr/>
      <dgm:t>
        <a:bodyPr/>
        <a:lstStyle/>
        <a:p>
          <a:endParaRPr lang="en-US"/>
        </a:p>
      </dgm:t>
    </dgm:pt>
    <dgm:pt modelId="{E4E8DF2B-3822-476B-9081-90367709D671}">
      <dgm:prSet/>
      <dgm:spPr/>
      <dgm:t>
        <a:bodyPr/>
        <a:lstStyle/>
        <a:p>
          <a:r>
            <a:rPr lang="fr-FR"/>
            <a:t>Estimation de l’</a:t>
          </a:r>
          <a:r>
            <a:rPr lang="fr-FR" b="1"/>
            <a:t>état d’esprit financier</a:t>
          </a:r>
          <a:r>
            <a:rPr lang="fr-FR"/>
            <a:t> de l’utilisateur (stress, sérénité…)</a:t>
          </a:r>
          <a:endParaRPr lang="en-US"/>
        </a:p>
      </dgm:t>
    </dgm:pt>
    <dgm:pt modelId="{3FE8073A-6663-4D0C-94A2-A43CE9B03373}" type="parTrans" cxnId="{B4442E3D-FA9D-4F8E-B5DB-865CF1544E4D}">
      <dgm:prSet/>
      <dgm:spPr/>
      <dgm:t>
        <a:bodyPr/>
        <a:lstStyle/>
        <a:p>
          <a:endParaRPr lang="en-US"/>
        </a:p>
      </dgm:t>
    </dgm:pt>
    <dgm:pt modelId="{0E107B2B-9570-425B-8DEC-80599953DD37}" type="sibTrans" cxnId="{B4442E3D-FA9D-4F8E-B5DB-865CF1544E4D}">
      <dgm:prSet/>
      <dgm:spPr/>
      <dgm:t>
        <a:bodyPr/>
        <a:lstStyle/>
        <a:p>
          <a:endParaRPr lang="en-US"/>
        </a:p>
      </dgm:t>
    </dgm:pt>
    <dgm:pt modelId="{C36E9447-AFF3-4718-B3F0-FE4AAEF18F67}">
      <dgm:prSet/>
      <dgm:spPr/>
      <dgm:t>
        <a:bodyPr/>
        <a:lstStyle/>
        <a:p>
          <a:r>
            <a:rPr lang="fr-FR"/>
            <a:t>Suggestions d’épargne au bon moment</a:t>
          </a:r>
          <a:endParaRPr lang="en-US"/>
        </a:p>
      </dgm:t>
    </dgm:pt>
    <dgm:pt modelId="{A87E8552-4257-4FF1-9582-160273C60D1A}" type="parTrans" cxnId="{8931A89C-1B3D-457A-88AE-F5D5D272CBFF}">
      <dgm:prSet/>
      <dgm:spPr/>
      <dgm:t>
        <a:bodyPr/>
        <a:lstStyle/>
        <a:p>
          <a:endParaRPr lang="en-US"/>
        </a:p>
      </dgm:t>
    </dgm:pt>
    <dgm:pt modelId="{26E6AF4D-736B-4C05-9739-282FDA35134A}" type="sibTrans" cxnId="{8931A89C-1B3D-457A-88AE-F5D5D272CBFF}">
      <dgm:prSet/>
      <dgm:spPr/>
      <dgm:t>
        <a:bodyPr/>
        <a:lstStyle/>
        <a:p>
          <a:endParaRPr lang="en-US"/>
        </a:p>
      </dgm:t>
    </dgm:pt>
    <dgm:pt modelId="{757ABDBA-279A-4C29-9322-565C0A6EEEDE}">
      <dgm:prSet/>
      <dgm:spPr/>
      <dgm:t>
        <a:bodyPr/>
        <a:lstStyle/>
        <a:p>
          <a:r>
            <a:rPr lang="fr-FR"/>
            <a:t>Alertes intelligentes </a:t>
          </a:r>
          <a:r>
            <a:rPr lang="fr-FR" b="1"/>
            <a:t>avant</a:t>
          </a:r>
          <a:r>
            <a:rPr lang="fr-FR"/>
            <a:t> les périodes à risque (ex. dépenses impulsives post-paie)</a:t>
          </a:r>
          <a:endParaRPr lang="en-US"/>
        </a:p>
      </dgm:t>
    </dgm:pt>
    <dgm:pt modelId="{59D8CBE9-5CCC-47DA-BC34-726EBFC94487}" type="parTrans" cxnId="{2BB480F1-3952-4DCF-AC4E-5D69F82D1570}">
      <dgm:prSet/>
      <dgm:spPr/>
      <dgm:t>
        <a:bodyPr/>
        <a:lstStyle/>
        <a:p>
          <a:endParaRPr lang="en-US"/>
        </a:p>
      </dgm:t>
    </dgm:pt>
    <dgm:pt modelId="{D18BF906-6D1F-4B81-AA3A-5CF447D15365}" type="sibTrans" cxnId="{2BB480F1-3952-4DCF-AC4E-5D69F82D1570}">
      <dgm:prSet/>
      <dgm:spPr/>
      <dgm:t>
        <a:bodyPr/>
        <a:lstStyle/>
        <a:p>
          <a:endParaRPr lang="en-US"/>
        </a:p>
      </dgm:t>
    </dgm:pt>
    <dgm:pt modelId="{2CFE9957-F5BA-4689-84D8-5618986434A6}" type="pres">
      <dgm:prSet presAssocID="{351FD707-D89A-42A4-92BC-4F508134E281}" presName="Name0" presStyleCnt="0">
        <dgm:presLayoutVars>
          <dgm:dir/>
          <dgm:resizeHandles val="exact"/>
        </dgm:presLayoutVars>
      </dgm:prSet>
      <dgm:spPr/>
    </dgm:pt>
    <dgm:pt modelId="{06CE2EBB-C343-4ECC-8355-2FD3E71F82D8}" type="pres">
      <dgm:prSet presAssocID="{57F6CB6D-F789-4D88-A791-B9FE75225E6B}" presName="node" presStyleLbl="node1" presStyleIdx="0" presStyleCnt="6">
        <dgm:presLayoutVars>
          <dgm:bulletEnabled val="1"/>
        </dgm:presLayoutVars>
      </dgm:prSet>
      <dgm:spPr/>
    </dgm:pt>
    <dgm:pt modelId="{95763B9F-12BE-4ECB-9C38-924B0732B34E}" type="pres">
      <dgm:prSet presAssocID="{6587BFC0-F7C7-4417-8B8F-41C7BC06D4CD}" presName="sibTrans" presStyleLbl="sibTrans1D1" presStyleIdx="0" presStyleCnt="5"/>
      <dgm:spPr/>
    </dgm:pt>
    <dgm:pt modelId="{56F95DCC-AA51-4B22-B528-E9628A244EAE}" type="pres">
      <dgm:prSet presAssocID="{6587BFC0-F7C7-4417-8B8F-41C7BC06D4CD}" presName="connectorText" presStyleLbl="sibTrans1D1" presStyleIdx="0" presStyleCnt="5"/>
      <dgm:spPr/>
    </dgm:pt>
    <dgm:pt modelId="{A01376A4-5E93-4B3B-9EF9-3F19176BCF84}" type="pres">
      <dgm:prSet presAssocID="{8AE1DB9C-19D5-4127-8787-6461AA79C5B2}" presName="node" presStyleLbl="node1" presStyleIdx="1" presStyleCnt="6">
        <dgm:presLayoutVars>
          <dgm:bulletEnabled val="1"/>
        </dgm:presLayoutVars>
      </dgm:prSet>
      <dgm:spPr/>
    </dgm:pt>
    <dgm:pt modelId="{A247B2E4-8F4E-42F5-B868-25C33A1930FA}" type="pres">
      <dgm:prSet presAssocID="{128D5825-9782-4378-AA87-B90301211E74}" presName="sibTrans" presStyleLbl="sibTrans1D1" presStyleIdx="1" presStyleCnt="5"/>
      <dgm:spPr/>
    </dgm:pt>
    <dgm:pt modelId="{07A1A6EC-A401-481C-BF8E-F033E30C7631}" type="pres">
      <dgm:prSet presAssocID="{128D5825-9782-4378-AA87-B90301211E74}" presName="connectorText" presStyleLbl="sibTrans1D1" presStyleIdx="1" presStyleCnt="5"/>
      <dgm:spPr/>
    </dgm:pt>
    <dgm:pt modelId="{6D7D1CD9-ED3F-421C-BEA1-55E948A844AA}" type="pres">
      <dgm:prSet presAssocID="{0075A493-F2A0-44D2-A2A2-9FBD581DEBCB}" presName="node" presStyleLbl="node1" presStyleIdx="2" presStyleCnt="6">
        <dgm:presLayoutVars>
          <dgm:bulletEnabled val="1"/>
        </dgm:presLayoutVars>
      </dgm:prSet>
      <dgm:spPr/>
    </dgm:pt>
    <dgm:pt modelId="{D1D64B5C-12CC-4F42-BA7E-99F5682689D8}" type="pres">
      <dgm:prSet presAssocID="{0ADC29EF-BCAA-4946-8C89-55CC2D61E7EA}" presName="sibTrans" presStyleLbl="sibTrans1D1" presStyleIdx="2" presStyleCnt="5"/>
      <dgm:spPr/>
    </dgm:pt>
    <dgm:pt modelId="{B6CE020D-20CE-417D-9896-84B56223ECFB}" type="pres">
      <dgm:prSet presAssocID="{0ADC29EF-BCAA-4946-8C89-55CC2D61E7EA}" presName="connectorText" presStyleLbl="sibTrans1D1" presStyleIdx="2" presStyleCnt="5"/>
      <dgm:spPr/>
    </dgm:pt>
    <dgm:pt modelId="{1FBB2C6E-0493-481E-A7E1-6B5538C61FFC}" type="pres">
      <dgm:prSet presAssocID="{E4E8DF2B-3822-476B-9081-90367709D671}" presName="node" presStyleLbl="node1" presStyleIdx="3" presStyleCnt="6">
        <dgm:presLayoutVars>
          <dgm:bulletEnabled val="1"/>
        </dgm:presLayoutVars>
      </dgm:prSet>
      <dgm:spPr/>
    </dgm:pt>
    <dgm:pt modelId="{A3661C6D-488F-431C-A25F-7E0DDF5163DD}" type="pres">
      <dgm:prSet presAssocID="{0E107B2B-9570-425B-8DEC-80599953DD37}" presName="sibTrans" presStyleLbl="sibTrans1D1" presStyleIdx="3" presStyleCnt="5"/>
      <dgm:spPr/>
    </dgm:pt>
    <dgm:pt modelId="{07F4E1D7-1E21-4589-8B76-FD7F3B04A1F7}" type="pres">
      <dgm:prSet presAssocID="{0E107B2B-9570-425B-8DEC-80599953DD37}" presName="connectorText" presStyleLbl="sibTrans1D1" presStyleIdx="3" presStyleCnt="5"/>
      <dgm:spPr/>
    </dgm:pt>
    <dgm:pt modelId="{9AD08B9D-4BD2-4F3F-AB5E-BAB1278D17F4}" type="pres">
      <dgm:prSet presAssocID="{C36E9447-AFF3-4718-B3F0-FE4AAEF18F67}" presName="node" presStyleLbl="node1" presStyleIdx="4" presStyleCnt="6">
        <dgm:presLayoutVars>
          <dgm:bulletEnabled val="1"/>
        </dgm:presLayoutVars>
      </dgm:prSet>
      <dgm:spPr/>
    </dgm:pt>
    <dgm:pt modelId="{600641E7-97B3-4A02-A2E5-29D881D3E7E3}" type="pres">
      <dgm:prSet presAssocID="{26E6AF4D-736B-4C05-9739-282FDA35134A}" presName="sibTrans" presStyleLbl="sibTrans1D1" presStyleIdx="4" presStyleCnt="5"/>
      <dgm:spPr/>
    </dgm:pt>
    <dgm:pt modelId="{574E15A4-A1F9-42D4-980A-AF91B0510633}" type="pres">
      <dgm:prSet presAssocID="{26E6AF4D-736B-4C05-9739-282FDA35134A}" presName="connectorText" presStyleLbl="sibTrans1D1" presStyleIdx="4" presStyleCnt="5"/>
      <dgm:spPr/>
    </dgm:pt>
    <dgm:pt modelId="{379AC635-DD91-4D9E-8747-A5EEF34189D3}" type="pres">
      <dgm:prSet presAssocID="{757ABDBA-279A-4C29-9322-565C0A6EEEDE}" presName="node" presStyleLbl="node1" presStyleIdx="5" presStyleCnt="6">
        <dgm:presLayoutVars>
          <dgm:bulletEnabled val="1"/>
        </dgm:presLayoutVars>
      </dgm:prSet>
      <dgm:spPr/>
    </dgm:pt>
  </dgm:ptLst>
  <dgm:cxnLst>
    <dgm:cxn modelId="{EF4F1F02-E41E-41C8-BB61-912588069632}" srcId="{351FD707-D89A-42A4-92BC-4F508134E281}" destId="{57F6CB6D-F789-4D88-A791-B9FE75225E6B}" srcOrd="0" destOrd="0" parTransId="{B15445DB-EC60-4BC5-832F-D8EEF78622E7}" sibTransId="{6587BFC0-F7C7-4417-8B8F-41C7BC06D4CD}"/>
    <dgm:cxn modelId="{2198DA0A-3A7F-462F-83DA-E962AE09047E}" type="presOf" srcId="{0E107B2B-9570-425B-8DEC-80599953DD37}" destId="{07F4E1D7-1E21-4589-8B76-FD7F3B04A1F7}" srcOrd="1" destOrd="0" presId="urn:microsoft.com/office/officeart/2016/7/layout/RepeatingBendingProcessNew"/>
    <dgm:cxn modelId="{06DA530C-980D-4179-BD44-A1843355AA02}" type="presOf" srcId="{0075A493-F2A0-44D2-A2A2-9FBD581DEBCB}" destId="{6D7D1CD9-ED3F-421C-BEA1-55E948A844AA}" srcOrd="0" destOrd="0" presId="urn:microsoft.com/office/officeart/2016/7/layout/RepeatingBendingProcessNew"/>
    <dgm:cxn modelId="{BB46FF1D-580D-4050-B33B-38A111398481}" type="presOf" srcId="{26E6AF4D-736B-4C05-9739-282FDA35134A}" destId="{600641E7-97B3-4A02-A2E5-29D881D3E7E3}" srcOrd="0" destOrd="0" presId="urn:microsoft.com/office/officeart/2016/7/layout/RepeatingBendingProcessNew"/>
    <dgm:cxn modelId="{EC3DAC1E-9C13-48A9-B26E-012F32F1349B}" type="presOf" srcId="{E4E8DF2B-3822-476B-9081-90367709D671}" destId="{1FBB2C6E-0493-481E-A7E1-6B5538C61FFC}" srcOrd="0" destOrd="0" presId="urn:microsoft.com/office/officeart/2016/7/layout/RepeatingBendingProcessNew"/>
    <dgm:cxn modelId="{63426D2D-0154-4919-A884-EA07402BF593}" type="presOf" srcId="{8AE1DB9C-19D5-4127-8787-6461AA79C5B2}" destId="{A01376A4-5E93-4B3B-9EF9-3F19176BCF84}" srcOrd="0" destOrd="0" presId="urn:microsoft.com/office/officeart/2016/7/layout/RepeatingBendingProcessNew"/>
    <dgm:cxn modelId="{B4442E3D-FA9D-4F8E-B5DB-865CF1544E4D}" srcId="{351FD707-D89A-42A4-92BC-4F508134E281}" destId="{E4E8DF2B-3822-476B-9081-90367709D671}" srcOrd="3" destOrd="0" parTransId="{3FE8073A-6663-4D0C-94A2-A43CE9B03373}" sibTransId="{0E107B2B-9570-425B-8DEC-80599953DD37}"/>
    <dgm:cxn modelId="{BD33C33F-9D8A-4A54-863B-02467C6F5B9A}" type="presOf" srcId="{757ABDBA-279A-4C29-9322-565C0A6EEEDE}" destId="{379AC635-DD91-4D9E-8747-A5EEF34189D3}" srcOrd="0" destOrd="0" presId="urn:microsoft.com/office/officeart/2016/7/layout/RepeatingBendingProcessNew"/>
    <dgm:cxn modelId="{8699105D-3B57-40E8-976D-127CD37EEA65}" type="presOf" srcId="{C36E9447-AFF3-4718-B3F0-FE4AAEF18F67}" destId="{9AD08B9D-4BD2-4F3F-AB5E-BAB1278D17F4}" srcOrd="0" destOrd="0" presId="urn:microsoft.com/office/officeart/2016/7/layout/RepeatingBendingProcessNew"/>
    <dgm:cxn modelId="{5C14B55E-C005-4D88-BFDD-7D552EB1496F}" type="presOf" srcId="{6587BFC0-F7C7-4417-8B8F-41C7BC06D4CD}" destId="{56F95DCC-AA51-4B22-B528-E9628A244EAE}" srcOrd="1" destOrd="0" presId="urn:microsoft.com/office/officeart/2016/7/layout/RepeatingBendingProcessNew"/>
    <dgm:cxn modelId="{10A34C6C-3B5B-4A67-A231-5CFAFF2239E6}" type="presOf" srcId="{26E6AF4D-736B-4C05-9739-282FDA35134A}" destId="{574E15A4-A1F9-42D4-980A-AF91B0510633}" srcOrd="1" destOrd="0" presId="urn:microsoft.com/office/officeart/2016/7/layout/RepeatingBendingProcessNew"/>
    <dgm:cxn modelId="{4925AF54-2DAA-4E88-8E6C-3D41374FA9B2}" type="presOf" srcId="{0E107B2B-9570-425B-8DEC-80599953DD37}" destId="{A3661C6D-488F-431C-A25F-7E0DDF5163DD}" srcOrd="0" destOrd="0" presId="urn:microsoft.com/office/officeart/2016/7/layout/RepeatingBendingProcessNew"/>
    <dgm:cxn modelId="{E5DDF290-EF94-4BC7-80F1-FFB3EFE9D5F4}" type="presOf" srcId="{6587BFC0-F7C7-4417-8B8F-41C7BC06D4CD}" destId="{95763B9F-12BE-4ECB-9C38-924B0732B34E}" srcOrd="0" destOrd="0" presId="urn:microsoft.com/office/officeart/2016/7/layout/RepeatingBendingProcessNew"/>
    <dgm:cxn modelId="{8931A89C-1B3D-457A-88AE-F5D5D272CBFF}" srcId="{351FD707-D89A-42A4-92BC-4F508134E281}" destId="{C36E9447-AFF3-4718-B3F0-FE4AAEF18F67}" srcOrd="4" destOrd="0" parTransId="{A87E8552-4257-4FF1-9582-160273C60D1A}" sibTransId="{26E6AF4D-736B-4C05-9739-282FDA35134A}"/>
    <dgm:cxn modelId="{BCCA87B3-D21D-4CEE-8EC6-1624E7ABE215}" type="presOf" srcId="{128D5825-9782-4378-AA87-B90301211E74}" destId="{A247B2E4-8F4E-42F5-B868-25C33A1930FA}" srcOrd="0" destOrd="0" presId="urn:microsoft.com/office/officeart/2016/7/layout/RepeatingBendingProcessNew"/>
    <dgm:cxn modelId="{BED10FB6-F658-4B45-ABA2-980D719BC04A}" type="presOf" srcId="{128D5825-9782-4378-AA87-B90301211E74}" destId="{07A1A6EC-A401-481C-BF8E-F033E30C7631}" srcOrd="1" destOrd="0" presId="urn:microsoft.com/office/officeart/2016/7/layout/RepeatingBendingProcessNew"/>
    <dgm:cxn modelId="{FB904FBC-73D4-4A67-883F-AA6855CBE44C}" type="presOf" srcId="{0ADC29EF-BCAA-4946-8C89-55CC2D61E7EA}" destId="{B6CE020D-20CE-417D-9896-84B56223ECFB}" srcOrd="1" destOrd="0" presId="urn:microsoft.com/office/officeart/2016/7/layout/RepeatingBendingProcessNew"/>
    <dgm:cxn modelId="{E1D51CCB-232A-46DE-A850-172B88ED41FC}" type="presOf" srcId="{57F6CB6D-F789-4D88-A791-B9FE75225E6B}" destId="{06CE2EBB-C343-4ECC-8355-2FD3E71F82D8}" srcOrd="0" destOrd="0" presId="urn:microsoft.com/office/officeart/2016/7/layout/RepeatingBendingProcessNew"/>
    <dgm:cxn modelId="{E41AEED7-A115-4DF9-922B-7EC16BE0AB5F}" type="presOf" srcId="{351FD707-D89A-42A4-92BC-4F508134E281}" destId="{2CFE9957-F5BA-4689-84D8-5618986434A6}" srcOrd="0" destOrd="0" presId="urn:microsoft.com/office/officeart/2016/7/layout/RepeatingBendingProcessNew"/>
    <dgm:cxn modelId="{7087D7D9-E288-4466-8851-C5B0A3394D82}" srcId="{351FD707-D89A-42A4-92BC-4F508134E281}" destId="{8AE1DB9C-19D5-4127-8787-6461AA79C5B2}" srcOrd="1" destOrd="0" parTransId="{CC817C5C-1D3F-4DED-8129-8E9499966698}" sibTransId="{128D5825-9782-4378-AA87-B90301211E74}"/>
    <dgm:cxn modelId="{ED1B34E7-E71D-4B8C-8B13-81E5B914F58A}" type="presOf" srcId="{0ADC29EF-BCAA-4946-8C89-55CC2D61E7EA}" destId="{D1D64B5C-12CC-4F42-BA7E-99F5682689D8}" srcOrd="0" destOrd="0" presId="urn:microsoft.com/office/officeart/2016/7/layout/RepeatingBendingProcessNew"/>
    <dgm:cxn modelId="{2BB480F1-3952-4DCF-AC4E-5D69F82D1570}" srcId="{351FD707-D89A-42A4-92BC-4F508134E281}" destId="{757ABDBA-279A-4C29-9322-565C0A6EEEDE}" srcOrd="5" destOrd="0" parTransId="{59D8CBE9-5CCC-47DA-BC34-726EBFC94487}" sibTransId="{D18BF906-6D1F-4B81-AA3A-5CF447D15365}"/>
    <dgm:cxn modelId="{BA86F8F8-8A55-4149-86D2-48D778ED73D7}" srcId="{351FD707-D89A-42A4-92BC-4F508134E281}" destId="{0075A493-F2A0-44D2-A2A2-9FBD581DEBCB}" srcOrd="2" destOrd="0" parTransId="{07A8998A-CB72-4E37-B8AB-42C76F2A7542}" sibTransId="{0ADC29EF-BCAA-4946-8C89-55CC2D61E7EA}"/>
    <dgm:cxn modelId="{88D84A57-D25A-45A1-92E1-6AB6BE70E119}" type="presParOf" srcId="{2CFE9957-F5BA-4689-84D8-5618986434A6}" destId="{06CE2EBB-C343-4ECC-8355-2FD3E71F82D8}" srcOrd="0" destOrd="0" presId="urn:microsoft.com/office/officeart/2016/7/layout/RepeatingBendingProcessNew"/>
    <dgm:cxn modelId="{0E4B7C18-878B-4B66-9EA2-5B12012DFB5C}" type="presParOf" srcId="{2CFE9957-F5BA-4689-84D8-5618986434A6}" destId="{95763B9F-12BE-4ECB-9C38-924B0732B34E}" srcOrd="1" destOrd="0" presId="urn:microsoft.com/office/officeart/2016/7/layout/RepeatingBendingProcessNew"/>
    <dgm:cxn modelId="{1AC05193-A23A-4176-97BB-DCE0BAF6BC33}" type="presParOf" srcId="{95763B9F-12BE-4ECB-9C38-924B0732B34E}" destId="{56F95DCC-AA51-4B22-B528-E9628A244EAE}" srcOrd="0" destOrd="0" presId="urn:microsoft.com/office/officeart/2016/7/layout/RepeatingBendingProcessNew"/>
    <dgm:cxn modelId="{7899AEE6-72EB-4C1F-9567-99FCFB6EBAA3}" type="presParOf" srcId="{2CFE9957-F5BA-4689-84D8-5618986434A6}" destId="{A01376A4-5E93-4B3B-9EF9-3F19176BCF84}" srcOrd="2" destOrd="0" presId="urn:microsoft.com/office/officeart/2016/7/layout/RepeatingBendingProcessNew"/>
    <dgm:cxn modelId="{6CF1DD1E-0B2E-407E-8FC5-F21945ACC52A}" type="presParOf" srcId="{2CFE9957-F5BA-4689-84D8-5618986434A6}" destId="{A247B2E4-8F4E-42F5-B868-25C33A1930FA}" srcOrd="3" destOrd="0" presId="urn:microsoft.com/office/officeart/2016/7/layout/RepeatingBendingProcessNew"/>
    <dgm:cxn modelId="{DD010969-EDF5-496E-BAF3-58550238C9FB}" type="presParOf" srcId="{A247B2E4-8F4E-42F5-B868-25C33A1930FA}" destId="{07A1A6EC-A401-481C-BF8E-F033E30C7631}" srcOrd="0" destOrd="0" presId="urn:microsoft.com/office/officeart/2016/7/layout/RepeatingBendingProcessNew"/>
    <dgm:cxn modelId="{ACAA1ED0-6447-4F6C-94AC-4ED7150A3B42}" type="presParOf" srcId="{2CFE9957-F5BA-4689-84D8-5618986434A6}" destId="{6D7D1CD9-ED3F-421C-BEA1-55E948A844AA}" srcOrd="4" destOrd="0" presId="urn:microsoft.com/office/officeart/2016/7/layout/RepeatingBendingProcessNew"/>
    <dgm:cxn modelId="{426DFE8D-4134-480D-94CD-F36A05E8AE84}" type="presParOf" srcId="{2CFE9957-F5BA-4689-84D8-5618986434A6}" destId="{D1D64B5C-12CC-4F42-BA7E-99F5682689D8}" srcOrd="5" destOrd="0" presId="urn:microsoft.com/office/officeart/2016/7/layout/RepeatingBendingProcessNew"/>
    <dgm:cxn modelId="{F9473778-FFBF-4094-98A3-03D8035CF684}" type="presParOf" srcId="{D1D64B5C-12CC-4F42-BA7E-99F5682689D8}" destId="{B6CE020D-20CE-417D-9896-84B56223ECFB}" srcOrd="0" destOrd="0" presId="urn:microsoft.com/office/officeart/2016/7/layout/RepeatingBendingProcessNew"/>
    <dgm:cxn modelId="{43015D20-F24E-4001-9491-7D5379E7D284}" type="presParOf" srcId="{2CFE9957-F5BA-4689-84D8-5618986434A6}" destId="{1FBB2C6E-0493-481E-A7E1-6B5538C61FFC}" srcOrd="6" destOrd="0" presId="urn:microsoft.com/office/officeart/2016/7/layout/RepeatingBendingProcessNew"/>
    <dgm:cxn modelId="{4733D29E-6F01-4323-AE02-540F2918155B}" type="presParOf" srcId="{2CFE9957-F5BA-4689-84D8-5618986434A6}" destId="{A3661C6D-488F-431C-A25F-7E0DDF5163DD}" srcOrd="7" destOrd="0" presId="urn:microsoft.com/office/officeart/2016/7/layout/RepeatingBendingProcessNew"/>
    <dgm:cxn modelId="{0B9E4161-CC6B-4C62-AFDC-864A250DB341}" type="presParOf" srcId="{A3661C6D-488F-431C-A25F-7E0DDF5163DD}" destId="{07F4E1D7-1E21-4589-8B76-FD7F3B04A1F7}" srcOrd="0" destOrd="0" presId="urn:microsoft.com/office/officeart/2016/7/layout/RepeatingBendingProcessNew"/>
    <dgm:cxn modelId="{030D08F6-EAE6-49F9-B31C-61BADE2B32C3}" type="presParOf" srcId="{2CFE9957-F5BA-4689-84D8-5618986434A6}" destId="{9AD08B9D-4BD2-4F3F-AB5E-BAB1278D17F4}" srcOrd="8" destOrd="0" presId="urn:microsoft.com/office/officeart/2016/7/layout/RepeatingBendingProcessNew"/>
    <dgm:cxn modelId="{B8B790DD-B8C1-4FFB-A845-D40364E8D4EF}" type="presParOf" srcId="{2CFE9957-F5BA-4689-84D8-5618986434A6}" destId="{600641E7-97B3-4A02-A2E5-29D881D3E7E3}" srcOrd="9" destOrd="0" presId="urn:microsoft.com/office/officeart/2016/7/layout/RepeatingBendingProcessNew"/>
    <dgm:cxn modelId="{AA77ADC0-1E2D-4857-8FD6-14BD60F169EC}" type="presParOf" srcId="{600641E7-97B3-4A02-A2E5-29D881D3E7E3}" destId="{574E15A4-A1F9-42D4-980A-AF91B0510633}" srcOrd="0" destOrd="0" presId="urn:microsoft.com/office/officeart/2016/7/layout/RepeatingBendingProcessNew"/>
    <dgm:cxn modelId="{6FBE6831-6C00-464C-884B-0C9096B1EA53}" type="presParOf" srcId="{2CFE9957-F5BA-4689-84D8-5618986434A6}" destId="{379AC635-DD91-4D9E-8747-A5EEF34189D3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7CA21D-F23E-48AA-8429-C73C8E7E84A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B16CFD03-0C32-4D1F-AD03-78B6B06D6ABD}">
      <dgm:prSet phldrT="[Texte]"/>
      <dgm:spPr/>
      <dgm:t>
        <a:bodyPr/>
        <a:lstStyle/>
        <a:p>
          <a:pPr>
            <a:defRPr b="1"/>
          </a:pPr>
          <a:r>
            <a:rPr lang="fr-FR"/>
            <a:t>Livrables</a:t>
          </a:r>
        </a:p>
      </dgm:t>
    </dgm:pt>
    <dgm:pt modelId="{5ED172AB-4A73-4B21-9E52-DFEF68381BE9}" type="parTrans" cxnId="{CAFECA98-3C08-46A6-80CD-C6557CF7E96C}">
      <dgm:prSet/>
      <dgm:spPr/>
      <dgm:t>
        <a:bodyPr/>
        <a:lstStyle/>
        <a:p>
          <a:endParaRPr lang="fr-FR"/>
        </a:p>
      </dgm:t>
    </dgm:pt>
    <dgm:pt modelId="{7EF6898E-03F4-4A8C-92E2-C3459A02008D}" type="sibTrans" cxnId="{CAFECA98-3C08-46A6-80CD-C6557CF7E96C}">
      <dgm:prSet/>
      <dgm:spPr/>
      <dgm:t>
        <a:bodyPr/>
        <a:lstStyle/>
        <a:p>
          <a:endParaRPr lang="fr-FR"/>
        </a:p>
      </dgm:t>
    </dgm:pt>
    <dgm:pt modelId="{DD21EBB1-3BCC-4F1C-AB55-E39B7992CCDE}">
      <dgm:prSet phldrT="[Texte]"/>
      <dgm:spPr/>
      <dgm:t>
        <a:bodyPr/>
        <a:lstStyle/>
        <a:p>
          <a:r>
            <a:rPr lang="fr-FR"/>
            <a:t>Android/ios</a:t>
          </a:r>
        </a:p>
      </dgm:t>
    </dgm:pt>
    <dgm:pt modelId="{F44F16A7-F20E-4CAF-B480-C4778D7561EB}" type="parTrans" cxnId="{35D2BCC7-5FDE-4852-B0EF-9315F6A93B31}">
      <dgm:prSet/>
      <dgm:spPr/>
      <dgm:t>
        <a:bodyPr/>
        <a:lstStyle/>
        <a:p>
          <a:endParaRPr lang="fr-FR"/>
        </a:p>
      </dgm:t>
    </dgm:pt>
    <dgm:pt modelId="{71D70999-0EF2-48CB-8ECC-EA922A1C94DF}" type="sibTrans" cxnId="{35D2BCC7-5FDE-4852-B0EF-9315F6A93B31}">
      <dgm:prSet/>
      <dgm:spPr/>
      <dgm:t>
        <a:bodyPr/>
        <a:lstStyle/>
        <a:p>
          <a:endParaRPr lang="fr-FR"/>
        </a:p>
      </dgm:t>
    </dgm:pt>
    <dgm:pt modelId="{17AFF8A2-A03E-49E5-B399-517BC8248343}">
      <dgm:prSet phldrT="[Texte]"/>
      <dgm:spPr/>
      <dgm:t>
        <a:bodyPr/>
        <a:lstStyle/>
        <a:p>
          <a:pPr>
            <a:defRPr b="1"/>
          </a:pPr>
          <a:r>
            <a:rPr lang="fr-FR"/>
            <a:t>Résultats</a:t>
          </a:r>
        </a:p>
      </dgm:t>
    </dgm:pt>
    <dgm:pt modelId="{A2299C0E-AA58-4BE5-B139-F31A00BA1EA5}" type="parTrans" cxnId="{4B1A8180-3BDE-4217-B8B0-C9D4C757A899}">
      <dgm:prSet/>
      <dgm:spPr/>
      <dgm:t>
        <a:bodyPr/>
        <a:lstStyle/>
        <a:p>
          <a:endParaRPr lang="fr-FR"/>
        </a:p>
      </dgm:t>
    </dgm:pt>
    <dgm:pt modelId="{75E3BC4A-8E6A-46B1-A0F0-2C2825D5F731}" type="sibTrans" cxnId="{4B1A8180-3BDE-4217-B8B0-C9D4C757A899}">
      <dgm:prSet/>
      <dgm:spPr/>
      <dgm:t>
        <a:bodyPr/>
        <a:lstStyle/>
        <a:p>
          <a:endParaRPr lang="fr-FR"/>
        </a:p>
      </dgm:t>
    </dgm:pt>
    <dgm:pt modelId="{CAC585CD-9370-4C6F-BB6C-24891F362363}">
      <dgm:prSet phldrT="[Texte]"/>
      <dgm:spPr/>
      <dgm:t>
        <a:bodyPr/>
        <a:lstStyle/>
        <a:p>
          <a:r>
            <a:rPr lang="fr-FR" b="0" i="0" u="none"/>
            <a:t>-</a:t>
          </a:r>
          <a:r>
            <a:rPr lang="fr-FR"/>
            <a:t>Réduction des achats compulsifs </a:t>
          </a:r>
        </a:p>
      </dgm:t>
    </dgm:pt>
    <dgm:pt modelId="{DF5C39AE-CFB0-4306-A390-3DB07920D439}" type="parTrans" cxnId="{FE5094A7-3C9D-49B4-ACB6-C6BFD5F6533B}">
      <dgm:prSet/>
      <dgm:spPr/>
      <dgm:t>
        <a:bodyPr/>
        <a:lstStyle/>
        <a:p>
          <a:endParaRPr lang="fr-FR"/>
        </a:p>
      </dgm:t>
    </dgm:pt>
    <dgm:pt modelId="{403BBEFE-4922-4A88-A751-484E9E617340}" type="sibTrans" cxnId="{FE5094A7-3C9D-49B4-ACB6-C6BFD5F6533B}">
      <dgm:prSet/>
      <dgm:spPr/>
      <dgm:t>
        <a:bodyPr/>
        <a:lstStyle/>
        <a:p>
          <a:endParaRPr lang="fr-FR"/>
        </a:p>
      </dgm:t>
    </dgm:pt>
    <dgm:pt modelId="{FF38A97A-E2B4-4036-AEBA-CFBEA723591E}">
      <dgm:prSet/>
      <dgm:spPr/>
      <dgm:t>
        <a:bodyPr/>
        <a:lstStyle/>
        <a:p>
          <a:endParaRPr lang="fr-FR"/>
        </a:p>
      </dgm:t>
    </dgm:pt>
    <dgm:pt modelId="{5BC8876A-63B5-480C-8FD0-B3A79FB2261E}" type="parTrans" cxnId="{0C88B4F0-68EA-4D3C-A580-98990174348A}">
      <dgm:prSet/>
      <dgm:spPr/>
      <dgm:t>
        <a:bodyPr/>
        <a:lstStyle/>
        <a:p>
          <a:endParaRPr lang="fr-FR"/>
        </a:p>
      </dgm:t>
    </dgm:pt>
    <dgm:pt modelId="{01E10C35-CFFB-49D9-8FF0-3EE06139B37F}" type="sibTrans" cxnId="{0C88B4F0-68EA-4D3C-A580-98990174348A}">
      <dgm:prSet/>
      <dgm:spPr/>
      <dgm:t>
        <a:bodyPr/>
        <a:lstStyle/>
        <a:p>
          <a:endParaRPr lang="fr-FR"/>
        </a:p>
      </dgm:t>
    </dgm:pt>
    <dgm:pt modelId="{AEF1690C-2F13-4DCF-A4CD-2EE9F65B6E67}">
      <dgm:prSet/>
      <dgm:spPr/>
      <dgm:t>
        <a:bodyPr/>
        <a:lstStyle/>
        <a:p>
          <a:endParaRPr lang="fr-FR"/>
        </a:p>
      </dgm:t>
    </dgm:pt>
    <dgm:pt modelId="{CF2FC442-2DE1-46D1-8EA9-2078B6DD8531}" type="parTrans" cxnId="{2A965C55-A89B-4A6C-A130-BD071105F59E}">
      <dgm:prSet/>
      <dgm:spPr/>
      <dgm:t>
        <a:bodyPr/>
        <a:lstStyle/>
        <a:p>
          <a:endParaRPr lang="fr-FR"/>
        </a:p>
      </dgm:t>
    </dgm:pt>
    <dgm:pt modelId="{672A3099-F9E8-4A1E-B8E5-65C66E2866B4}" type="sibTrans" cxnId="{2A965C55-A89B-4A6C-A130-BD071105F59E}">
      <dgm:prSet/>
      <dgm:spPr/>
      <dgm:t>
        <a:bodyPr/>
        <a:lstStyle/>
        <a:p>
          <a:endParaRPr lang="fr-FR"/>
        </a:p>
      </dgm:t>
    </dgm:pt>
    <dgm:pt modelId="{8FDC003F-EF51-4B4F-B9FA-5457B9FF684A}">
      <dgm:prSet/>
      <dgm:spPr/>
      <dgm:t>
        <a:bodyPr/>
        <a:lstStyle/>
        <a:p>
          <a:r>
            <a:rPr lang="fr-FR"/>
            <a:t>App Mobile</a:t>
          </a:r>
        </a:p>
      </dgm:t>
    </dgm:pt>
    <dgm:pt modelId="{95128466-C013-4F2E-9BD4-1E64F77ECD7C}" type="parTrans" cxnId="{C33FBBE1-7D12-4B8A-8EEB-05BB632BA715}">
      <dgm:prSet/>
      <dgm:spPr/>
      <dgm:t>
        <a:bodyPr/>
        <a:lstStyle/>
        <a:p>
          <a:endParaRPr lang="fr-FR"/>
        </a:p>
      </dgm:t>
    </dgm:pt>
    <dgm:pt modelId="{E9A70039-113A-426E-90C8-A7B399DB4FB4}" type="sibTrans" cxnId="{C33FBBE1-7D12-4B8A-8EEB-05BB632BA715}">
      <dgm:prSet/>
      <dgm:spPr/>
      <dgm:t>
        <a:bodyPr/>
        <a:lstStyle/>
        <a:p>
          <a:endParaRPr lang="fr-FR"/>
        </a:p>
      </dgm:t>
    </dgm:pt>
    <dgm:pt modelId="{0B9E29A4-4904-4BD5-98FC-D9D083686379}">
      <dgm:prSet/>
      <dgm:spPr/>
      <dgm:t>
        <a:bodyPr/>
        <a:lstStyle/>
        <a:p>
          <a:r>
            <a:rPr lang="fr-FR"/>
            <a:t>Rapport analyse des depences J/S/M/A</a:t>
          </a:r>
        </a:p>
      </dgm:t>
    </dgm:pt>
    <dgm:pt modelId="{4EDB2828-B6E7-44EC-9137-CBCE24DEAC0D}" type="parTrans" cxnId="{6E5A61D5-6F87-4CFD-B9ED-24AB31093FC3}">
      <dgm:prSet/>
      <dgm:spPr/>
      <dgm:t>
        <a:bodyPr/>
        <a:lstStyle/>
        <a:p>
          <a:endParaRPr lang="fr-FR"/>
        </a:p>
      </dgm:t>
    </dgm:pt>
    <dgm:pt modelId="{5842596C-D79D-42B0-B404-EC0840D82957}" type="sibTrans" cxnId="{6E5A61D5-6F87-4CFD-B9ED-24AB31093FC3}">
      <dgm:prSet/>
      <dgm:spPr/>
      <dgm:t>
        <a:bodyPr/>
        <a:lstStyle/>
        <a:p>
          <a:endParaRPr lang="fr-FR"/>
        </a:p>
      </dgm:t>
    </dgm:pt>
    <dgm:pt modelId="{62FF4A99-43DC-4779-AB9A-30BD7F6B8D1C}">
      <dgm:prSet/>
      <dgm:spPr/>
      <dgm:t>
        <a:bodyPr/>
        <a:lstStyle/>
        <a:p>
          <a:r>
            <a:rPr lang="fr-FR"/>
            <a:t>Sauvegarde des paiements </a:t>
          </a:r>
        </a:p>
      </dgm:t>
    </dgm:pt>
    <dgm:pt modelId="{F0AAB25C-C063-4C6E-B987-B46E675BDEB4}" type="parTrans" cxnId="{F11EF8A0-39E1-4C61-86B4-3FAE124D3953}">
      <dgm:prSet/>
      <dgm:spPr/>
      <dgm:t>
        <a:bodyPr/>
        <a:lstStyle/>
        <a:p>
          <a:endParaRPr lang="fr-FR"/>
        </a:p>
      </dgm:t>
    </dgm:pt>
    <dgm:pt modelId="{272F465B-3372-478B-9A1C-57B5E13E9A68}" type="sibTrans" cxnId="{F11EF8A0-39E1-4C61-86B4-3FAE124D3953}">
      <dgm:prSet/>
      <dgm:spPr/>
      <dgm:t>
        <a:bodyPr/>
        <a:lstStyle/>
        <a:p>
          <a:endParaRPr lang="fr-FR"/>
        </a:p>
      </dgm:t>
    </dgm:pt>
    <dgm:pt modelId="{6AE50619-2FA1-496B-B023-99F37EDDEE47}">
      <dgm:prSet/>
      <dgm:spPr/>
      <dgm:t>
        <a:bodyPr/>
        <a:lstStyle/>
        <a:p>
          <a:r>
            <a:rPr lang="fr-FR"/>
            <a:t>Sauvegarde IBAN – RIB </a:t>
          </a:r>
        </a:p>
      </dgm:t>
    </dgm:pt>
    <dgm:pt modelId="{C709F58F-0FCB-4B8A-949E-AD55E2CCD6CA}" type="parTrans" cxnId="{E78CCA47-97E0-4867-9D76-87D9AE18B110}">
      <dgm:prSet/>
      <dgm:spPr/>
      <dgm:t>
        <a:bodyPr/>
        <a:lstStyle/>
        <a:p>
          <a:endParaRPr lang="fr-FR"/>
        </a:p>
      </dgm:t>
    </dgm:pt>
    <dgm:pt modelId="{BCFE6777-C323-4842-875B-3A3DD8EF5647}" type="sibTrans" cxnId="{E78CCA47-97E0-4867-9D76-87D9AE18B110}">
      <dgm:prSet/>
      <dgm:spPr/>
      <dgm:t>
        <a:bodyPr/>
        <a:lstStyle/>
        <a:p>
          <a:endParaRPr lang="fr-FR"/>
        </a:p>
      </dgm:t>
    </dgm:pt>
    <dgm:pt modelId="{4AFEE8A7-ABE6-4E35-B367-45B950F9E33D}">
      <dgm:prSet/>
      <dgm:spPr/>
      <dgm:t>
        <a:bodyPr/>
        <a:lstStyle/>
        <a:p>
          <a:r>
            <a:rPr lang="fr-FR" dirty="0"/>
            <a:t>Amélioration de la santé mentale </a:t>
          </a:r>
        </a:p>
      </dgm:t>
    </dgm:pt>
    <dgm:pt modelId="{6F72A715-1771-4FD7-A1C0-0B6F2F7243DD}" type="parTrans" cxnId="{5D6CB1F7-40EA-44C2-B62F-4A2538EFA18A}">
      <dgm:prSet/>
      <dgm:spPr/>
      <dgm:t>
        <a:bodyPr/>
        <a:lstStyle/>
        <a:p>
          <a:endParaRPr lang="fr-FR"/>
        </a:p>
      </dgm:t>
    </dgm:pt>
    <dgm:pt modelId="{C58B3FBB-6830-4F3F-A1F9-BAA917816E59}" type="sibTrans" cxnId="{5D6CB1F7-40EA-44C2-B62F-4A2538EFA18A}">
      <dgm:prSet/>
      <dgm:spPr/>
      <dgm:t>
        <a:bodyPr/>
        <a:lstStyle/>
        <a:p>
          <a:endParaRPr lang="fr-FR"/>
        </a:p>
      </dgm:t>
    </dgm:pt>
    <dgm:pt modelId="{6CF31300-81BB-47E2-B1B1-FC1AF37010D1}">
      <dgm:prSet/>
      <dgm:spPr/>
      <dgm:t>
        <a:bodyPr/>
        <a:lstStyle/>
        <a:p>
          <a:r>
            <a:rPr lang="fr-FR" dirty="0"/>
            <a:t>Amélioration de la gestion du budget </a:t>
          </a:r>
        </a:p>
      </dgm:t>
    </dgm:pt>
    <dgm:pt modelId="{4E66D363-42B9-4EC1-A29C-68059113BE50}" type="parTrans" cxnId="{7C314331-A4BE-4C13-9044-4766C8B50B19}">
      <dgm:prSet/>
      <dgm:spPr/>
      <dgm:t>
        <a:bodyPr/>
        <a:lstStyle/>
        <a:p>
          <a:endParaRPr lang="fr-FR"/>
        </a:p>
      </dgm:t>
    </dgm:pt>
    <dgm:pt modelId="{055C9F20-3274-408E-ADB8-730E57AFCA70}" type="sibTrans" cxnId="{7C314331-A4BE-4C13-9044-4766C8B50B19}">
      <dgm:prSet/>
      <dgm:spPr/>
      <dgm:t>
        <a:bodyPr/>
        <a:lstStyle/>
        <a:p>
          <a:endParaRPr lang="fr-FR"/>
        </a:p>
      </dgm:t>
    </dgm:pt>
    <dgm:pt modelId="{17A2615D-DFE7-4842-9579-FF930B034682}">
      <dgm:prSet/>
      <dgm:spPr/>
      <dgm:t>
        <a:bodyPr/>
        <a:lstStyle/>
        <a:p>
          <a:r>
            <a:rPr lang="fr-FR"/>
            <a:t>Gain de connaissance en finance </a:t>
          </a:r>
        </a:p>
      </dgm:t>
    </dgm:pt>
    <dgm:pt modelId="{E08BD2C2-B86D-4BFA-B66F-449AB39F6C38}" type="parTrans" cxnId="{B3CA90C7-7AB2-43EE-A05B-81988502AA82}">
      <dgm:prSet/>
      <dgm:spPr/>
      <dgm:t>
        <a:bodyPr/>
        <a:lstStyle/>
        <a:p>
          <a:endParaRPr lang="fr-FR"/>
        </a:p>
      </dgm:t>
    </dgm:pt>
    <dgm:pt modelId="{6B2D6E29-C310-4B72-94D1-10BDDD924478}" type="sibTrans" cxnId="{B3CA90C7-7AB2-43EE-A05B-81988502AA82}">
      <dgm:prSet/>
      <dgm:spPr/>
      <dgm:t>
        <a:bodyPr/>
        <a:lstStyle/>
        <a:p>
          <a:endParaRPr lang="fr-FR"/>
        </a:p>
      </dgm:t>
    </dgm:pt>
    <dgm:pt modelId="{247B669C-F433-4465-AE17-7421F33AB9CE}" type="pres">
      <dgm:prSet presAssocID="{AF7CA21D-F23E-48AA-8429-C73C8E7E84A8}" presName="linear" presStyleCnt="0">
        <dgm:presLayoutVars>
          <dgm:dir/>
          <dgm:animLvl val="lvl"/>
          <dgm:resizeHandles val="exact"/>
        </dgm:presLayoutVars>
      </dgm:prSet>
      <dgm:spPr/>
    </dgm:pt>
    <dgm:pt modelId="{05D1CF1F-3F2B-463F-925B-D9E56BF08247}" type="pres">
      <dgm:prSet presAssocID="{B16CFD03-0C32-4D1F-AD03-78B6B06D6ABD}" presName="parentLin" presStyleCnt="0"/>
      <dgm:spPr/>
    </dgm:pt>
    <dgm:pt modelId="{BC613BB6-B68A-4FAA-9FFA-6215815B4128}" type="pres">
      <dgm:prSet presAssocID="{B16CFD03-0C32-4D1F-AD03-78B6B06D6ABD}" presName="parentLeftMargin" presStyleLbl="node1" presStyleIdx="0" presStyleCnt="2"/>
      <dgm:spPr/>
    </dgm:pt>
    <dgm:pt modelId="{2E63C4BC-9E53-40D8-ADA1-53841A4F9D69}" type="pres">
      <dgm:prSet presAssocID="{B16CFD03-0C32-4D1F-AD03-78B6B06D6AB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99376CA-20B6-4D16-A86B-C5CE648AFFE5}" type="pres">
      <dgm:prSet presAssocID="{B16CFD03-0C32-4D1F-AD03-78B6B06D6ABD}" presName="negativeSpace" presStyleCnt="0"/>
      <dgm:spPr/>
    </dgm:pt>
    <dgm:pt modelId="{1EF0A274-4537-43FF-AF21-BC8832EAA495}" type="pres">
      <dgm:prSet presAssocID="{B16CFD03-0C32-4D1F-AD03-78B6B06D6ABD}" presName="childText" presStyleLbl="conFgAcc1" presStyleIdx="0" presStyleCnt="2">
        <dgm:presLayoutVars>
          <dgm:bulletEnabled val="1"/>
        </dgm:presLayoutVars>
      </dgm:prSet>
      <dgm:spPr/>
    </dgm:pt>
    <dgm:pt modelId="{BB644323-7810-47B8-B52F-192336414578}" type="pres">
      <dgm:prSet presAssocID="{7EF6898E-03F4-4A8C-92E2-C3459A02008D}" presName="spaceBetweenRectangles" presStyleCnt="0"/>
      <dgm:spPr/>
    </dgm:pt>
    <dgm:pt modelId="{2E85F5AA-674A-4C16-AD1A-BBFD84AA76B6}" type="pres">
      <dgm:prSet presAssocID="{17AFF8A2-A03E-49E5-B399-517BC8248343}" presName="parentLin" presStyleCnt="0"/>
      <dgm:spPr/>
    </dgm:pt>
    <dgm:pt modelId="{C476A8CC-E71B-404F-AC7C-8ECEE597BA6E}" type="pres">
      <dgm:prSet presAssocID="{17AFF8A2-A03E-49E5-B399-517BC8248343}" presName="parentLeftMargin" presStyleLbl="node1" presStyleIdx="0" presStyleCnt="2"/>
      <dgm:spPr/>
    </dgm:pt>
    <dgm:pt modelId="{8E86D86E-B6D0-45AF-9ABA-92A31DFD898A}" type="pres">
      <dgm:prSet presAssocID="{17AFF8A2-A03E-49E5-B399-517BC824834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FE07E58-A47F-4FAA-9B4A-5364CAA823F5}" type="pres">
      <dgm:prSet presAssocID="{17AFF8A2-A03E-49E5-B399-517BC8248343}" presName="negativeSpace" presStyleCnt="0"/>
      <dgm:spPr/>
    </dgm:pt>
    <dgm:pt modelId="{3315CFD0-C7D6-438C-9E29-A157E42D7E79}" type="pres">
      <dgm:prSet presAssocID="{17AFF8A2-A03E-49E5-B399-517BC824834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66E2C03-D17B-4B1C-AF17-C720FBB34E05}" type="presOf" srcId="{4AFEE8A7-ABE6-4E35-B367-45B950F9E33D}" destId="{3315CFD0-C7D6-438C-9E29-A157E42D7E79}" srcOrd="0" destOrd="1" presId="urn:microsoft.com/office/officeart/2005/8/layout/list1"/>
    <dgm:cxn modelId="{FED7A511-E977-4739-953F-53AF0293C524}" type="presOf" srcId="{17AFF8A2-A03E-49E5-B399-517BC8248343}" destId="{C476A8CC-E71B-404F-AC7C-8ECEE597BA6E}" srcOrd="0" destOrd="0" presId="urn:microsoft.com/office/officeart/2005/8/layout/list1"/>
    <dgm:cxn modelId="{7C5B801F-6A75-4372-8ED1-8796D84A6CAA}" type="presOf" srcId="{17AFF8A2-A03E-49E5-B399-517BC8248343}" destId="{8E86D86E-B6D0-45AF-9ABA-92A31DFD898A}" srcOrd="1" destOrd="0" presId="urn:microsoft.com/office/officeart/2005/8/layout/list1"/>
    <dgm:cxn modelId="{7D46612B-9F03-4FE4-B770-A7FF56534638}" type="presOf" srcId="{6AE50619-2FA1-496B-B023-99F37EDDEE47}" destId="{1EF0A274-4537-43FF-AF21-BC8832EAA495}" srcOrd="0" destOrd="4" presId="urn:microsoft.com/office/officeart/2005/8/layout/list1"/>
    <dgm:cxn modelId="{7C314331-A4BE-4C13-9044-4766C8B50B19}" srcId="{17AFF8A2-A03E-49E5-B399-517BC8248343}" destId="{6CF31300-81BB-47E2-B1B1-FC1AF37010D1}" srcOrd="2" destOrd="0" parTransId="{4E66D363-42B9-4EC1-A29C-68059113BE50}" sibTransId="{055C9F20-3274-408E-ADB8-730E57AFCA70}"/>
    <dgm:cxn modelId="{5BCB8D5C-D1FD-4C41-85C4-96985B7020CF}" type="presOf" srcId="{FF38A97A-E2B4-4036-AEBA-CFBEA723591E}" destId="{1EF0A274-4537-43FF-AF21-BC8832EAA495}" srcOrd="0" destOrd="5" presId="urn:microsoft.com/office/officeart/2005/8/layout/list1"/>
    <dgm:cxn modelId="{EC96D646-EA74-4E38-A229-9D7278E3DDD7}" type="presOf" srcId="{AF7CA21D-F23E-48AA-8429-C73C8E7E84A8}" destId="{247B669C-F433-4465-AE17-7421F33AB9CE}" srcOrd="0" destOrd="0" presId="urn:microsoft.com/office/officeart/2005/8/layout/list1"/>
    <dgm:cxn modelId="{E78CCA47-97E0-4867-9D76-87D9AE18B110}" srcId="{B16CFD03-0C32-4D1F-AD03-78B6B06D6ABD}" destId="{6AE50619-2FA1-496B-B023-99F37EDDEE47}" srcOrd="4" destOrd="0" parTransId="{C709F58F-0FCB-4B8A-949E-AD55E2CCD6CA}" sibTransId="{BCFE6777-C323-4842-875B-3A3DD8EF5647}"/>
    <dgm:cxn modelId="{5088E94E-F871-4855-AFD3-A7B5CE75AD0B}" type="presOf" srcId="{62FF4A99-43DC-4779-AB9A-30BD7F6B8D1C}" destId="{1EF0A274-4537-43FF-AF21-BC8832EAA495}" srcOrd="0" destOrd="3" presId="urn:microsoft.com/office/officeart/2005/8/layout/list1"/>
    <dgm:cxn modelId="{2A965C55-A89B-4A6C-A130-BD071105F59E}" srcId="{17AFF8A2-A03E-49E5-B399-517BC8248343}" destId="{AEF1690C-2F13-4DCF-A4CD-2EE9F65B6E67}" srcOrd="4" destOrd="0" parTransId="{CF2FC442-2DE1-46D1-8EA9-2078B6DD8531}" sibTransId="{672A3099-F9E8-4A1E-B8E5-65C66E2866B4}"/>
    <dgm:cxn modelId="{4B1A8180-3BDE-4217-B8B0-C9D4C757A899}" srcId="{AF7CA21D-F23E-48AA-8429-C73C8E7E84A8}" destId="{17AFF8A2-A03E-49E5-B399-517BC8248343}" srcOrd="1" destOrd="0" parTransId="{A2299C0E-AA58-4BE5-B139-F31A00BA1EA5}" sibTransId="{75E3BC4A-8E6A-46B1-A0F0-2C2825D5F731}"/>
    <dgm:cxn modelId="{291FB188-028F-498C-94DF-2983962F8B7F}" type="presOf" srcId="{6CF31300-81BB-47E2-B1B1-FC1AF37010D1}" destId="{3315CFD0-C7D6-438C-9E29-A157E42D7E79}" srcOrd="0" destOrd="2" presId="urn:microsoft.com/office/officeart/2005/8/layout/list1"/>
    <dgm:cxn modelId="{BF72E290-C41D-479C-85D2-960DBEC8063F}" type="presOf" srcId="{17A2615D-DFE7-4842-9579-FF930B034682}" destId="{3315CFD0-C7D6-438C-9E29-A157E42D7E79}" srcOrd="0" destOrd="3" presId="urn:microsoft.com/office/officeart/2005/8/layout/list1"/>
    <dgm:cxn modelId="{CAFECA98-3C08-46A6-80CD-C6557CF7E96C}" srcId="{AF7CA21D-F23E-48AA-8429-C73C8E7E84A8}" destId="{B16CFD03-0C32-4D1F-AD03-78B6B06D6ABD}" srcOrd="0" destOrd="0" parTransId="{5ED172AB-4A73-4B21-9E52-DFEF68381BE9}" sibTransId="{7EF6898E-03F4-4A8C-92E2-C3459A02008D}"/>
    <dgm:cxn modelId="{F11EF8A0-39E1-4C61-86B4-3FAE124D3953}" srcId="{B16CFD03-0C32-4D1F-AD03-78B6B06D6ABD}" destId="{62FF4A99-43DC-4779-AB9A-30BD7F6B8D1C}" srcOrd="3" destOrd="0" parTransId="{F0AAB25C-C063-4C6E-B987-B46E675BDEB4}" sibTransId="{272F465B-3372-478B-9A1C-57B5E13E9A68}"/>
    <dgm:cxn modelId="{FE5094A7-3C9D-49B4-ACB6-C6BFD5F6533B}" srcId="{17AFF8A2-A03E-49E5-B399-517BC8248343}" destId="{CAC585CD-9370-4C6F-BB6C-24891F362363}" srcOrd="0" destOrd="0" parTransId="{DF5C39AE-CFB0-4306-A390-3DB07920D439}" sibTransId="{403BBEFE-4922-4A88-A751-484E9E617340}"/>
    <dgm:cxn modelId="{CACFD3AA-275A-40F1-B6B7-68CABB945E64}" type="presOf" srcId="{8FDC003F-EF51-4B4F-B9FA-5457B9FF684A}" destId="{1EF0A274-4537-43FF-AF21-BC8832EAA495}" srcOrd="0" destOrd="1" presId="urn:microsoft.com/office/officeart/2005/8/layout/list1"/>
    <dgm:cxn modelId="{0558CAC2-5774-47A2-82EC-1EE7AEA91F8C}" type="presOf" srcId="{AEF1690C-2F13-4DCF-A4CD-2EE9F65B6E67}" destId="{3315CFD0-C7D6-438C-9E29-A157E42D7E79}" srcOrd="0" destOrd="4" presId="urn:microsoft.com/office/officeart/2005/8/layout/list1"/>
    <dgm:cxn modelId="{B3CA90C7-7AB2-43EE-A05B-81988502AA82}" srcId="{17AFF8A2-A03E-49E5-B399-517BC8248343}" destId="{17A2615D-DFE7-4842-9579-FF930B034682}" srcOrd="3" destOrd="0" parTransId="{E08BD2C2-B86D-4BFA-B66F-449AB39F6C38}" sibTransId="{6B2D6E29-C310-4B72-94D1-10BDDD924478}"/>
    <dgm:cxn modelId="{35D2BCC7-5FDE-4852-B0EF-9315F6A93B31}" srcId="{B16CFD03-0C32-4D1F-AD03-78B6B06D6ABD}" destId="{DD21EBB1-3BCC-4F1C-AB55-E39B7992CCDE}" srcOrd="0" destOrd="0" parTransId="{F44F16A7-F20E-4CAF-B480-C4778D7561EB}" sibTransId="{71D70999-0EF2-48CB-8ECC-EA922A1C94DF}"/>
    <dgm:cxn modelId="{921012D2-B66B-4FAA-B401-F3525D1C6AA3}" type="presOf" srcId="{0B9E29A4-4904-4BD5-98FC-D9D083686379}" destId="{1EF0A274-4537-43FF-AF21-BC8832EAA495}" srcOrd="0" destOrd="2" presId="urn:microsoft.com/office/officeart/2005/8/layout/list1"/>
    <dgm:cxn modelId="{6E5A61D5-6F87-4CFD-B9ED-24AB31093FC3}" srcId="{B16CFD03-0C32-4D1F-AD03-78B6B06D6ABD}" destId="{0B9E29A4-4904-4BD5-98FC-D9D083686379}" srcOrd="2" destOrd="0" parTransId="{4EDB2828-B6E7-44EC-9137-CBCE24DEAC0D}" sibTransId="{5842596C-D79D-42B0-B404-EC0840D82957}"/>
    <dgm:cxn modelId="{08B8B2D7-0071-4FBE-B579-CC4A22B219EC}" type="presOf" srcId="{DD21EBB1-3BCC-4F1C-AB55-E39B7992CCDE}" destId="{1EF0A274-4537-43FF-AF21-BC8832EAA495}" srcOrd="0" destOrd="0" presId="urn:microsoft.com/office/officeart/2005/8/layout/list1"/>
    <dgm:cxn modelId="{4C87DFDB-11C5-416F-B2CE-D4BFD4D59501}" type="presOf" srcId="{B16CFD03-0C32-4D1F-AD03-78B6B06D6ABD}" destId="{BC613BB6-B68A-4FAA-9FFA-6215815B4128}" srcOrd="0" destOrd="0" presId="urn:microsoft.com/office/officeart/2005/8/layout/list1"/>
    <dgm:cxn modelId="{C33FBBE1-7D12-4B8A-8EEB-05BB632BA715}" srcId="{B16CFD03-0C32-4D1F-AD03-78B6B06D6ABD}" destId="{8FDC003F-EF51-4B4F-B9FA-5457B9FF684A}" srcOrd="1" destOrd="0" parTransId="{95128466-C013-4F2E-9BD4-1E64F77ECD7C}" sibTransId="{E9A70039-113A-426E-90C8-A7B399DB4FB4}"/>
    <dgm:cxn modelId="{5E5F89EC-7A69-48FA-8A33-D44F63422987}" type="presOf" srcId="{CAC585CD-9370-4C6F-BB6C-24891F362363}" destId="{3315CFD0-C7D6-438C-9E29-A157E42D7E79}" srcOrd="0" destOrd="0" presId="urn:microsoft.com/office/officeart/2005/8/layout/list1"/>
    <dgm:cxn modelId="{0C88B4F0-68EA-4D3C-A580-98990174348A}" srcId="{B16CFD03-0C32-4D1F-AD03-78B6B06D6ABD}" destId="{FF38A97A-E2B4-4036-AEBA-CFBEA723591E}" srcOrd="5" destOrd="0" parTransId="{5BC8876A-63B5-480C-8FD0-B3A79FB2261E}" sibTransId="{01E10C35-CFFB-49D9-8FF0-3EE06139B37F}"/>
    <dgm:cxn modelId="{0F9C56F5-0896-4954-A6A8-47F10D3FF6CA}" type="presOf" srcId="{B16CFD03-0C32-4D1F-AD03-78B6B06D6ABD}" destId="{2E63C4BC-9E53-40D8-ADA1-53841A4F9D69}" srcOrd="1" destOrd="0" presId="urn:microsoft.com/office/officeart/2005/8/layout/list1"/>
    <dgm:cxn modelId="{5D6CB1F7-40EA-44C2-B62F-4A2538EFA18A}" srcId="{17AFF8A2-A03E-49E5-B399-517BC8248343}" destId="{4AFEE8A7-ABE6-4E35-B367-45B950F9E33D}" srcOrd="1" destOrd="0" parTransId="{6F72A715-1771-4FD7-A1C0-0B6F2F7243DD}" sibTransId="{C58B3FBB-6830-4F3F-A1F9-BAA917816E59}"/>
    <dgm:cxn modelId="{A46FD1DA-4049-4C35-9436-4DA2A26395E9}" type="presParOf" srcId="{247B669C-F433-4465-AE17-7421F33AB9CE}" destId="{05D1CF1F-3F2B-463F-925B-D9E56BF08247}" srcOrd="0" destOrd="0" presId="urn:microsoft.com/office/officeart/2005/8/layout/list1"/>
    <dgm:cxn modelId="{93F6F1F1-D6BC-4145-B6B4-A14EF6941CE0}" type="presParOf" srcId="{05D1CF1F-3F2B-463F-925B-D9E56BF08247}" destId="{BC613BB6-B68A-4FAA-9FFA-6215815B4128}" srcOrd="0" destOrd="0" presId="urn:microsoft.com/office/officeart/2005/8/layout/list1"/>
    <dgm:cxn modelId="{0F549F56-761D-40BD-A603-C5770DD70FD2}" type="presParOf" srcId="{05D1CF1F-3F2B-463F-925B-D9E56BF08247}" destId="{2E63C4BC-9E53-40D8-ADA1-53841A4F9D69}" srcOrd="1" destOrd="0" presId="urn:microsoft.com/office/officeart/2005/8/layout/list1"/>
    <dgm:cxn modelId="{884C2158-DE5A-4104-BE55-2CDD1AEF4AEF}" type="presParOf" srcId="{247B669C-F433-4465-AE17-7421F33AB9CE}" destId="{C99376CA-20B6-4D16-A86B-C5CE648AFFE5}" srcOrd="1" destOrd="0" presId="urn:microsoft.com/office/officeart/2005/8/layout/list1"/>
    <dgm:cxn modelId="{DFEFB85B-479A-49FA-8DDD-B957E52E20E4}" type="presParOf" srcId="{247B669C-F433-4465-AE17-7421F33AB9CE}" destId="{1EF0A274-4537-43FF-AF21-BC8832EAA495}" srcOrd="2" destOrd="0" presId="urn:microsoft.com/office/officeart/2005/8/layout/list1"/>
    <dgm:cxn modelId="{592F809B-EF44-4335-9688-945BC6C2E2D3}" type="presParOf" srcId="{247B669C-F433-4465-AE17-7421F33AB9CE}" destId="{BB644323-7810-47B8-B52F-192336414578}" srcOrd="3" destOrd="0" presId="urn:microsoft.com/office/officeart/2005/8/layout/list1"/>
    <dgm:cxn modelId="{82A927E2-5E25-4DE5-9984-188296881C7D}" type="presParOf" srcId="{247B669C-F433-4465-AE17-7421F33AB9CE}" destId="{2E85F5AA-674A-4C16-AD1A-BBFD84AA76B6}" srcOrd="4" destOrd="0" presId="urn:microsoft.com/office/officeart/2005/8/layout/list1"/>
    <dgm:cxn modelId="{EA2B2357-A416-415E-87E6-1DF5AAA7723A}" type="presParOf" srcId="{2E85F5AA-674A-4C16-AD1A-BBFD84AA76B6}" destId="{C476A8CC-E71B-404F-AC7C-8ECEE597BA6E}" srcOrd="0" destOrd="0" presId="urn:microsoft.com/office/officeart/2005/8/layout/list1"/>
    <dgm:cxn modelId="{5299D25A-10B4-4DC3-9A3E-93F5D21D3016}" type="presParOf" srcId="{2E85F5AA-674A-4C16-AD1A-BBFD84AA76B6}" destId="{8E86D86E-B6D0-45AF-9ABA-92A31DFD898A}" srcOrd="1" destOrd="0" presId="urn:microsoft.com/office/officeart/2005/8/layout/list1"/>
    <dgm:cxn modelId="{29839BB7-DAE9-4E64-A5CB-7EC13B69A6C8}" type="presParOf" srcId="{247B669C-F433-4465-AE17-7421F33AB9CE}" destId="{DFE07E58-A47F-4FAA-9B4A-5364CAA823F5}" srcOrd="5" destOrd="0" presId="urn:microsoft.com/office/officeart/2005/8/layout/list1"/>
    <dgm:cxn modelId="{B6712191-8F2D-4355-BF17-8D67C942CD8E}" type="presParOf" srcId="{247B669C-F433-4465-AE17-7421F33AB9CE}" destId="{3315CFD0-C7D6-438C-9E29-A157E42D7E7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228F4D-B4AF-4080-870D-01654BF04224}" type="doc">
      <dgm:prSet loTypeId="urn:microsoft.com/office/officeart/2005/8/layout/cycle4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142C5C9-37AB-47A2-8479-5FC01243E556}">
      <dgm:prSet phldrT="[Texte]"/>
      <dgm:spPr/>
      <dgm:t>
        <a:bodyPr/>
        <a:lstStyle/>
        <a:p>
          <a:pPr>
            <a:buNone/>
          </a:pPr>
          <a:r>
            <a:rPr lang="fr-FR" b="0" i="0" u="none" dirty="0"/>
            <a:t>Organisation</a:t>
          </a:r>
          <a:endParaRPr lang="fr-FR" dirty="0"/>
        </a:p>
      </dgm:t>
    </dgm:pt>
    <dgm:pt modelId="{CF681DB5-4C17-4C81-B424-204B0798A667}" type="parTrans" cxnId="{FCF4C597-6CEE-4F48-A5FC-C05487470DA2}">
      <dgm:prSet/>
      <dgm:spPr/>
      <dgm:t>
        <a:bodyPr/>
        <a:lstStyle/>
        <a:p>
          <a:endParaRPr lang="fr-FR"/>
        </a:p>
      </dgm:t>
    </dgm:pt>
    <dgm:pt modelId="{4BBA12FD-57FF-4A04-9B49-20D296737495}" type="sibTrans" cxnId="{FCF4C597-6CEE-4F48-A5FC-C05487470DA2}">
      <dgm:prSet/>
      <dgm:spPr/>
      <dgm:t>
        <a:bodyPr/>
        <a:lstStyle/>
        <a:p>
          <a:endParaRPr lang="fr-FR"/>
        </a:p>
      </dgm:t>
    </dgm:pt>
    <dgm:pt modelId="{B814CE24-BB2E-477F-ABD4-9FF13EE5BA4E}">
      <dgm:prSet phldrT="[Texte]" custT="1"/>
      <dgm:spPr/>
      <dgm:t>
        <a:bodyPr/>
        <a:lstStyle/>
        <a:p>
          <a:pPr>
            <a:buNone/>
          </a:pPr>
          <a:r>
            <a:rPr lang="fr-FR" sz="1400" b="0" i="0" u="none" dirty="0"/>
            <a:t>Dev</a:t>
          </a:r>
          <a:endParaRPr lang="fr-FR" sz="1400" dirty="0"/>
        </a:p>
      </dgm:t>
    </dgm:pt>
    <dgm:pt modelId="{A55562BE-F418-4DE9-AECE-E07182EA7AF5}" type="parTrans" cxnId="{DB41A493-A39C-4B44-AF52-5E4DCAEA889D}">
      <dgm:prSet/>
      <dgm:spPr/>
      <dgm:t>
        <a:bodyPr/>
        <a:lstStyle/>
        <a:p>
          <a:endParaRPr lang="fr-FR"/>
        </a:p>
      </dgm:t>
    </dgm:pt>
    <dgm:pt modelId="{ED129B35-8C9C-4BAF-BBB5-3E580F490E25}" type="sibTrans" cxnId="{DB41A493-A39C-4B44-AF52-5E4DCAEA889D}">
      <dgm:prSet/>
      <dgm:spPr/>
      <dgm:t>
        <a:bodyPr/>
        <a:lstStyle/>
        <a:p>
          <a:endParaRPr lang="fr-FR"/>
        </a:p>
      </dgm:t>
    </dgm:pt>
    <dgm:pt modelId="{B38C1C36-CB64-43E9-A2B2-AA816C514E5B}">
      <dgm:prSet phldrT="[Texte]"/>
      <dgm:spPr/>
      <dgm:t>
        <a:bodyPr/>
        <a:lstStyle/>
        <a:p>
          <a:r>
            <a:rPr lang="fr-FR" dirty="0"/>
            <a:t>Aptitudes</a:t>
          </a:r>
        </a:p>
      </dgm:t>
    </dgm:pt>
    <dgm:pt modelId="{27E12FAF-A17D-4E49-BBEF-917D8D9AC545}" type="parTrans" cxnId="{E4D4947F-2333-4C21-8593-CADC70BF77C5}">
      <dgm:prSet/>
      <dgm:spPr/>
      <dgm:t>
        <a:bodyPr/>
        <a:lstStyle/>
        <a:p>
          <a:endParaRPr lang="fr-FR"/>
        </a:p>
      </dgm:t>
    </dgm:pt>
    <dgm:pt modelId="{B667DAB9-D853-4CFC-939F-8932825972F5}" type="sibTrans" cxnId="{E4D4947F-2333-4C21-8593-CADC70BF77C5}">
      <dgm:prSet/>
      <dgm:spPr/>
      <dgm:t>
        <a:bodyPr/>
        <a:lstStyle/>
        <a:p>
          <a:endParaRPr lang="fr-FR"/>
        </a:p>
      </dgm:t>
    </dgm:pt>
    <dgm:pt modelId="{36348ED0-2E5E-42BA-868A-430EDD9826C7}">
      <dgm:prSet phldrT="[Texte]" custT="1"/>
      <dgm:spPr/>
      <dgm:t>
        <a:bodyPr/>
        <a:lstStyle/>
        <a:p>
          <a:r>
            <a:rPr lang="fr-FR" sz="1050" b="0" i="0" u="none" dirty="0"/>
            <a:t>Conception d’un outil de gestion de budget</a:t>
          </a:r>
          <a:endParaRPr lang="fr-FR" sz="1050" dirty="0"/>
        </a:p>
      </dgm:t>
    </dgm:pt>
    <dgm:pt modelId="{67D95F71-3462-4F48-A4AC-34389B6ECEDD}" type="parTrans" cxnId="{FEFF97CD-7CE7-4B96-B30B-71A54C4BB693}">
      <dgm:prSet/>
      <dgm:spPr/>
      <dgm:t>
        <a:bodyPr/>
        <a:lstStyle/>
        <a:p>
          <a:endParaRPr lang="fr-FR"/>
        </a:p>
      </dgm:t>
    </dgm:pt>
    <dgm:pt modelId="{FB10BDFA-9EA5-41AE-BFDA-D42BFC799BA8}" type="sibTrans" cxnId="{FEFF97CD-7CE7-4B96-B30B-71A54C4BB693}">
      <dgm:prSet/>
      <dgm:spPr/>
      <dgm:t>
        <a:bodyPr/>
        <a:lstStyle/>
        <a:p>
          <a:endParaRPr lang="fr-FR"/>
        </a:p>
      </dgm:t>
    </dgm:pt>
    <dgm:pt modelId="{A2D39118-A965-4D52-A1CA-E0B1CB71C1E7}">
      <dgm:prSet phldrT="[Texte]"/>
      <dgm:spPr/>
      <dgm:t>
        <a:bodyPr/>
        <a:lstStyle/>
        <a:p>
          <a:r>
            <a:rPr lang="fr-FR" dirty="0"/>
            <a:t>Valeurs</a:t>
          </a:r>
        </a:p>
      </dgm:t>
    </dgm:pt>
    <dgm:pt modelId="{09673739-B9E4-4F28-83BB-88B3BBC672D8}" type="parTrans" cxnId="{6AEF52ED-C982-452C-BC7B-E4F9F396D5D5}">
      <dgm:prSet/>
      <dgm:spPr/>
      <dgm:t>
        <a:bodyPr/>
        <a:lstStyle/>
        <a:p>
          <a:endParaRPr lang="fr-FR"/>
        </a:p>
      </dgm:t>
    </dgm:pt>
    <dgm:pt modelId="{39A7D627-02F2-425B-BA67-AA8EAB7E7663}" type="sibTrans" cxnId="{6AEF52ED-C982-452C-BC7B-E4F9F396D5D5}">
      <dgm:prSet/>
      <dgm:spPr/>
      <dgm:t>
        <a:bodyPr/>
        <a:lstStyle/>
        <a:p>
          <a:endParaRPr lang="fr-FR"/>
        </a:p>
      </dgm:t>
    </dgm:pt>
    <dgm:pt modelId="{B2025A0A-5336-401E-A92F-37DBFBC2C740}">
      <dgm:prSet phldrT="[Texte]"/>
      <dgm:spPr/>
      <dgm:t>
        <a:bodyPr/>
        <a:lstStyle/>
        <a:p>
          <a:pPr>
            <a:buNone/>
          </a:pPr>
          <a:r>
            <a:rPr lang="fr-FR" b="0" i="0" u="none" dirty="0"/>
            <a:t>Améliorer la gestion financière</a:t>
          </a:r>
          <a:endParaRPr lang="fr-FR" dirty="0"/>
        </a:p>
      </dgm:t>
    </dgm:pt>
    <dgm:pt modelId="{FE59776F-C9AD-43B2-A15E-210A6670A50C}" type="parTrans" cxnId="{F17E2577-14A6-4550-B9EA-9870FD688D46}">
      <dgm:prSet/>
      <dgm:spPr/>
      <dgm:t>
        <a:bodyPr/>
        <a:lstStyle/>
        <a:p>
          <a:endParaRPr lang="fr-FR"/>
        </a:p>
      </dgm:t>
    </dgm:pt>
    <dgm:pt modelId="{FB68E933-90A5-492B-83A8-ABEA4700B103}" type="sibTrans" cxnId="{F17E2577-14A6-4550-B9EA-9870FD688D46}">
      <dgm:prSet/>
      <dgm:spPr/>
      <dgm:t>
        <a:bodyPr/>
        <a:lstStyle/>
        <a:p>
          <a:endParaRPr lang="fr-FR"/>
        </a:p>
      </dgm:t>
    </dgm:pt>
    <dgm:pt modelId="{89316624-0DBE-4EF6-98AE-A3053529074B}">
      <dgm:prSet phldrT="[Texte]"/>
      <dgm:spPr/>
      <dgm:t>
        <a:bodyPr/>
        <a:lstStyle/>
        <a:p>
          <a:r>
            <a:rPr lang="fr-FR" dirty="0"/>
            <a:t>Services</a:t>
          </a:r>
        </a:p>
      </dgm:t>
    </dgm:pt>
    <dgm:pt modelId="{A9CAD1C3-B6A6-40E1-B6A3-508E90952033}" type="parTrans" cxnId="{EE52F27A-D299-4E33-9A53-59121A642383}">
      <dgm:prSet/>
      <dgm:spPr/>
      <dgm:t>
        <a:bodyPr/>
        <a:lstStyle/>
        <a:p>
          <a:endParaRPr lang="fr-FR"/>
        </a:p>
      </dgm:t>
    </dgm:pt>
    <dgm:pt modelId="{AF293898-6E8A-44F0-8A4B-6EB42F87A909}" type="sibTrans" cxnId="{EE52F27A-D299-4E33-9A53-59121A642383}">
      <dgm:prSet/>
      <dgm:spPr/>
      <dgm:t>
        <a:bodyPr/>
        <a:lstStyle/>
        <a:p>
          <a:endParaRPr lang="fr-FR"/>
        </a:p>
      </dgm:t>
    </dgm:pt>
    <dgm:pt modelId="{4B3ABFDF-263E-4692-B407-5DDF229F7F30}">
      <dgm:prSet phldrT="[Texte]"/>
      <dgm:spPr/>
      <dgm:t>
        <a:bodyPr/>
        <a:lstStyle/>
        <a:p>
          <a:r>
            <a:rPr lang="fr-FR" b="0" i="0" u="none" dirty="0"/>
            <a:t>Assistant personnel (IA)</a:t>
          </a:r>
          <a:endParaRPr lang="fr-FR" dirty="0"/>
        </a:p>
      </dgm:t>
    </dgm:pt>
    <dgm:pt modelId="{ADE6A1DD-FA0A-4C73-9C9E-A755C6314BFD}" type="parTrans" cxnId="{0BC20DF9-757B-42B0-9EE6-025EB6D68AB4}">
      <dgm:prSet/>
      <dgm:spPr/>
      <dgm:t>
        <a:bodyPr/>
        <a:lstStyle/>
        <a:p>
          <a:endParaRPr lang="fr-FR"/>
        </a:p>
      </dgm:t>
    </dgm:pt>
    <dgm:pt modelId="{DC1C4040-BE9E-4536-A9F7-3822741A100B}" type="sibTrans" cxnId="{0BC20DF9-757B-42B0-9EE6-025EB6D68AB4}">
      <dgm:prSet/>
      <dgm:spPr/>
      <dgm:t>
        <a:bodyPr/>
        <a:lstStyle/>
        <a:p>
          <a:endParaRPr lang="fr-FR"/>
        </a:p>
      </dgm:t>
    </dgm:pt>
    <dgm:pt modelId="{4C8FA885-3C89-4605-8B03-984F43380364}">
      <dgm:prSet custT="1"/>
      <dgm:spPr/>
      <dgm:t>
        <a:bodyPr/>
        <a:lstStyle/>
        <a:p>
          <a:pPr>
            <a:buNone/>
          </a:pPr>
          <a:r>
            <a:rPr lang="fr-FR" sz="1400" b="0" i="0" u="none"/>
            <a:t>Opérateurs IA </a:t>
          </a:r>
          <a:endParaRPr lang="fr-FR" sz="1400" b="0"/>
        </a:p>
      </dgm:t>
    </dgm:pt>
    <dgm:pt modelId="{42789006-A6AC-4B5F-9023-8264F6227684}" type="parTrans" cxnId="{BA9883F7-FB6D-4986-B732-FBB5A9E5D204}">
      <dgm:prSet/>
      <dgm:spPr/>
      <dgm:t>
        <a:bodyPr/>
        <a:lstStyle/>
        <a:p>
          <a:endParaRPr lang="fr-FR"/>
        </a:p>
      </dgm:t>
    </dgm:pt>
    <dgm:pt modelId="{AF1D070D-6B3F-473D-9F21-96168931B7C4}" type="sibTrans" cxnId="{BA9883F7-FB6D-4986-B732-FBB5A9E5D204}">
      <dgm:prSet/>
      <dgm:spPr/>
      <dgm:t>
        <a:bodyPr/>
        <a:lstStyle/>
        <a:p>
          <a:endParaRPr lang="fr-FR"/>
        </a:p>
      </dgm:t>
    </dgm:pt>
    <dgm:pt modelId="{84C702DB-0AFD-484F-9A15-61BCFB951CA5}">
      <dgm:prSet custT="1"/>
      <dgm:spPr/>
      <dgm:t>
        <a:bodyPr/>
        <a:lstStyle/>
        <a:p>
          <a:pPr>
            <a:buNone/>
          </a:pPr>
          <a:r>
            <a:rPr lang="fr-FR" sz="1400" b="0" i="0" u="none"/>
            <a:t>Hostinger</a:t>
          </a:r>
          <a:endParaRPr lang="fr-FR" sz="1400" b="0"/>
        </a:p>
      </dgm:t>
    </dgm:pt>
    <dgm:pt modelId="{5BC68771-8651-4CDF-920D-F4838E3B2C1D}" type="parTrans" cxnId="{68EC9ED4-1945-401D-8146-F2578B541F8D}">
      <dgm:prSet/>
      <dgm:spPr/>
      <dgm:t>
        <a:bodyPr/>
        <a:lstStyle/>
        <a:p>
          <a:endParaRPr lang="fr-FR"/>
        </a:p>
      </dgm:t>
    </dgm:pt>
    <dgm:pt modelId="{B1FCEED2-0B66-4798-85AA-EB1508B86F66}" type="sibTrans" cxnId="{68EC9ED4-1945-401D-8146-F2578B541F8D}">
      <dgm:prSet/>
      <dgm:spPr/>
      <dgm:t>
        <a:bodyPr/>
        <a:lstStyle/>
        <a:p>
          <a:endParaRPr lang="fr-FR"/>
        </a:p>
      </dgm:t>
    </dgm:pt>
    <dgm:pt modelId="{844DE1B1-1911-4602-B3DB-430E6A059D48}">
      <dgm:prSet custT="1"/>
      <dgm:spPr/>
      <dgm:t>
        <a:bodyPr/>
        <a:lstStyle/>
        <a:p>
          <a:pPr>
            <a:buNone/>
          </a:pPr>
          <a:r>
            <a:rPr lang="fr-FR" sz="1400" b="0" i="0" u="none"/>
            <a:t>Formateurs</a:t>
          </a:r>
          <a:endParaRPr lang="fr-FR" sz="1400" b="0"/>
        </a:p>
      </dgm:t>
    </dgm:pt>
    <dgm:pt modelId="{6DFA13D8-AC43-405E-A29C-D0CD5E954C76}" type="parTrans" cxnId="{4B302E7C-04EA-4149-A935-FB230457861C}">
      <dgm:prSet/>
      <dgm:spPr/>
      <dgm:t>
        <a:bodyPr/>
        <a:lstStyle/>
        <a:p>
          <a:endParaRPr lang="fr-FR"/>
        </a:p>
      </dgm:t>
    </dgm:pt>
    <dgm:pt modelId="{6C682BF0-9434-4472-B58A-AE04C8EE8B31}" type="sibTrans" cxnId="{4B302E7C-04EA-4149-A935-FB230457861C}">
      <dgm:prSet/>
      <dgm:spPr/>
      <dgm:t>
        <a:bodyPr/>
        <a:lstStyle/>
        <a:p>
          <a:endParaRPr lang="fr-FR"/>
        </a:p>
      </dgm:t>
    </dgm:pt>
    <dgm:pt modelId="{3533A227-1FCA-4909-9E6E-8EDBA8C02A27}">
      <dgm:prSet custT="1"/>
      <dgm:spPr/>
      <dgm:t>
        <a:bodyPr/>
        <a:lstStyle/>
        <a:p>
          <a:pPr>
            <a:buNone/>
          </a:pPr>
          <a:r>
            <a:rPr lang="fr-FR" sz="1400" b="0" i="0" u="none" dirty="0"/>
            <a:t>MR/Mme tt le monde</a:t>
          </a:r>
          <a:endParaRPr lang="fr-FR" sz="1400" b="0" dirty="0"/>
        </a:p>
      </dgm:t>
    </dgm:pt>
    <dgm:pt modelId="{62B37C84-56E2-4F72-BDC3-169A076B28F6}" type="parTrans" cxnId="{08E3C428-F0E1-47D2-87E1-D593E838AECA}">
      <dgm:prSet/>
      <dgm:spPr/>
      <dgm:t>
        <a:bodyPr/>
        <a:lstStyle/>
        <a:p>
          <a:endParaRPr lang="fr-FR"/>
        </a:p>
      </dgm:t>
    </dgm:pt>
    <dgm:pt modelId="{6FFFD099-A867-48AA-8A1C-BBE40A3614DB}" type="sibTrans" cxnId="{08E3C428-F0E1-47D2-87E1-D593E838AECA}">
      <dgm:prSet/>
      <dgm:spPr/>
      <dgm:t>
        <a:bodyPr/>
        <a:lstStyle/>
        <a:p>
          <a:endParaRPr lang="fr-FR"/>
        </a:p>
      </dgm:t>
    </dgm:pt>
    <dgm:pt modelId="{D3022171-DCED-44B7-B9F9-2EFCF7D57F5A}">
      <dgm:prSet custT="1"/>
      <dgm:spPr/>
      <dgm:t>
        <a:bodyPr/>
        <a:lstStyle/>
        <a:p>
          <a:pPr>
            <a:buNone/>
          </a:pPr>
          <a:endParaRPr lang="fr-FR" sz="1400" dirty="0"/>
        </a:p>
      </dgm:t>
    </dgm:pt>
    <dgm:pt modelId="{AD22613A-241D-4918-A25A-CECBC60D488D}" type="parTrans" cxnId="{941A6017-2027-4017-A7E0-E2792B9A99CA}">
      <dgm:prSet/>
      <dgm:spPr/>
      <dgm:t>
        <a:bodyPr/>
        <a:lstStyle/>
        <a:p>
          <a:endParaRPr lang="fr-FR"/>
        </a:p>
      </dgm:t>
    </dgm:pt>
    <dgm:pt modelId="{28B9B7C8-C6FE-4C81-A1EC-1DCA54677E3A}" type="sibTrans" cxnId="{941A6017-2027-4017-A7E0-E2792B9A99CA}">
      <dgm:prSet/>
      <dgm:spPr/>
      <dgm:t>
        <a:bodyPr/>
        <a:lstStyle/>
        <a:p>
          <a:endParaRPr lang="fr-FR"/>
        </a:p>
      </dgm:t>
    </dgm:pt>
    <dgm:pt modelId="{B0F8DD8E-EC26-441F-BCDA-E38DB6BBFA6A}">
      <dgm:prSet/>
      <dgm:spPr/>
      <dgm:t>
        <a:bodyPr/>
        <a:lstStyle/>
        <a:p>
          <a:pPr>
            <a:buNone/>
          </a:pPr>
          <a:r>
            <a:rPr lang="fr-FR" b="0" i="0" u="none"/>
            <a:t>Formateur en ligne </a:t>
          </a:r>
          <a:endParaRPr lang="fr-FR" b="0"/>
        </a:p>
      </dgm:t>
    </dgm:pt>
    <dgm:pt modelId="{B8F00A79-39BE-42CA-BEDA-78755A6C18BE}" type="parTrans" cxnId="{F5923741-966E-4FC9-BA00-249E8E6C082D}">
      <dgm:prSet/>
      <dgm:spPr/>
      <dgm:t>
        <a:bodyPr/>
        <a:lstStyle/>
        <a:p>
          <a:endParaRPr lang="fr-FR"/>
        </a:p>
      </dgm:t>
    </dgm:pt>
    <dgm:pt modelId="{22A756B4-335C-4CF3-85F6-0D06E59F1294}" type="sibTrans" cxnId="{F5923741-966E-4FC9-BA00-249E8E6C082D}">
      <dgm:prSet/>
      <dgm:spPr/>
      <dgm:t>
        <a:bodyPr/>
        <a:lstStyle/>
        <a:p>
          <a:endParaRPr lang="fr-FR"/>
        </a:p>
      </dgm:t>
    </dgm:pt>
    <dgm:pt modelId="{015B6094-BC43-4FC2-A95A-A1052BE811F9}">
      <dgm:prSet/>
      <dgm:spPr/>
      <dgm:t>
        <a:bodyPr/>
        <a:lstStyle/>
        <a:p>
          <a:pPr>
            <a:buNone/>
          </a:pPr>
          <a:r>
            <a:rPr lang="fr-FR" b="0" i="0" u="none"/>
            <a:t>Analyse budgétaire </a:t>
          </a:r>
          <a:endParaRPr lang="fr-FR" b="0"/>
        </a:p>
      </dgm:t>
    </dgm:pt>
    <dgm:pt modelId="{9933B886-631E-46EC-875E-C9349F16343E}" type="parTrans" cxnId="{D52D36FF-318A-4BCC-87E3-F63E5D334C41}">
      <dgm:prSet/>
      <dgm:spPr/>
      <dgm:t>
        <a:bodyPr/>
        <a:lstStyle/>
        <a:p>
          <a:endParaRPr lang="fr-FR"/>
        </a:p>
      </dgm:t>
    </dgm:pt>
    <dgm:pt modelId="{13F3F6C6-5599-4B16-BA01-F03CF8E82B5F}" type="sibTrans" cxnId="{D52D36FF-318A-4BCC-87E3-F63E5D334C41}">
      <dgm:prSet/>
      <dgm:spPr/>
      <dgm:t>
        <a:bodyPr/>
        <a:lstStyle/>
        <a:p>
          <a:endParaRPr lang="fr-FR"/>
        </a:p>
      </dgm:t>
    </dgm:pt>
    <dgm:pt modelId="{D3E91D87-9458-4E58-ACCE-8086FEFB8C56}">
      <dgm:prSet/>
      <dgm:spPr/>
      <dgm:t>
        <a:bodyPr/>
        <a:lstStyle/>
        <a:p>
          <a:pPr>
            <a:buNone/>
          </a:pPr>
          <a:endParaRPr lang="fr-FR" dirty="0"/>
        </a:p>
      </dgm:t>
    </dgm:pt>
    <dgm:pt modelId="{7924F03E-5BEE-45D7-88F7-49E86217A97A}" type="parTrans" cxnId="{B5A6B894-AFD9-45C1-9DFE-0D6076AB75DA}">
      <dgm:prSet/>
      <dgm:spPr/>
      <dgm:t>
        <a:bodyPr/>
        <a:lstStyle/>
        <a:p>
          <a:endParaRPr lang="fr-FR"/>
        </a:p>
      </dgm:t>
    </dgm:pt>
    <dgm:pt modelId="{181C5860-94BD-4C94-AA10-F98DA4AA25BE}" type="sibTrans" cxnId="{B5A6B894-AFD9-45C1-9DFE-0D6076AB75DA}">
      <dgm:prSet/>
      <dgm:spPr/>
      <dgm:t>
        <a:bodyPr/>
        <a:lstStyle/>
        <a:p>
          <a:endParaRPr lang="fr-FR"/>
        </a:p>
      </dgm:t>
    </dgm:pt>
    <dgm:pt modelId="{7085C3B9-4193-487B-A532-F359C6CD95AC}">
      <dgm:prSet/>
      <dgm:spPr/>
      <dgm:t>
        <a:bodyPr/>
        <a:lstStyle/>
        <a:p>
          <a:pPr>
            <a:buNone/>
          </a:pPr>
          <a:r>
            <a:rPr lang="fr-FR" b="0" i="0" u="none"/>
            <a:t>Apprendre la micro-finance </a:t>
          </a:r>
          <a:endParaRPr lang="fr-FR" b="0"/>
        </a:p>
      </dgm:t>
    </dgm:pt>
    <dgm:pt modelId="{ED30CC44-8833-4EDE-AC59-BF7101F57380}" type="parTrans" cxnId="{27E8C3DC-EA3B-4396-BC5D-03949C78F0EF}">
      <dgm:prSet/>
      <dgm:spPr/>
      <dgm:t>
        <a:bodyPr/>
        <a:lstStyle/>
        <a:p>
          <a:endParaRPr lang="fr-FR"/>
        </a:p>
      </dgm:t>
    </dgm:pt>
    <dgm:pt modelId="{5096606A-3351-4508-9DDD-89C83943F32D}" type="sibTrans" cxnId="{27E8C3DC-EA3B-4396-BC5D-03949C78F0EF}">
      <dgm:prSet/>
      <dgm:spPr/>
      <dgm:t>
        <a:bodyPr/>
        <a:lstStyle/>
        <a:p>
          <a:endParaRPr lang="fr-FR"/>
        </a:p>
      </dgm:t>
    </dgm:pt>
    <dgm:pt modelId="{208C48B4-667F-43E4-812E-AC758B4FD195}">
      <dgm:prSet/>
      <dgm:spPr/>
      <dgm:t>
        <a:bodyPr/>
        <a:lstStyle/>
        <a:p>
          <a:pPr>
            <a:buNone/>
          </a:pPr>
          <a:endParaRPr lang="fr-FR" dirty="0"/>
        </a:p>
      </dgm:t>
    </dgm:pt>
    <dgm:pt modelId="{B2CE0190-ACFD-48A3-9BAF-083AD4F99B8F}" type="parTrans" cxnId="{6F74B103-1196-41C6-990C-9829879202A3}">
      <dgm:prSet/>
      <dgm:spPr/>
      <dgm:t>
        <a:bodyPr/>
        <a:lstStyle/>
        <a:p>
          <a:endParaRPr lang="fr-FR"/>
        </a:p>
      </dgm:t>
    </dgm:pt>
    <dgm:pt modelId="{DF3A4E1D-5279-4F15-943B-0E8415B72957}" type="sibTrans" cxnId="{6F74B103-1196-41C6-990C-9829879202A3}">
      <dgm:prSet/>
      <dgm:spPr/>
      <dgm:t>
        <a:bodyPr/>
        <a:lstStyle/>
        <a:p>
          <a:endParaRPr lang="fr-FR"/>
        </a:p>
      </dgm:t>
    </dgm:pt>
    <dgm:pt modelId="{12221B8E-2449-4F6F-B26A-9994AF75675D}">
      <dgm:prSet custT="1"/>
      <dgm:spPr/>
      <dgm:t>
        <a:bodyPr/>
        <a:lstStyle/>
        <a:p>
          <a:pPr>
            <a:buNone/>
          </a:pPr>
          <a:r>
            <a:rPr lang="fr-FR" sz="1050" b="0" i="0" u="none"/>
            <a:t>-Aptitude en cyber</a:t>
          </a:r>
          <a:endParaRPr lang="fr-FR" sz="1050" b="0"/>
        </a:p>
      </dgm:t>
    </dgm:pt>
    <dgm:pt modelId="{386DFCAC-5379-4DDA-B7EA-465867864F9F}" type="parTrans" cxnId="{1A715D34-7F72-45B4-814A-A2AE4D49EBEF}">
      <dgm:prSet/>
      <dgm:spPr/>
      <dgm:t>
        <a:bodyPr/>
        <a:lstStyle/>
        <a:p>
          <a:endParaRPr lang="fr-FR"/>
        </a:p>
      </dgm:t>
    </dgm:pt>
    <dgm:pt modelId="{2130E5D1-F963-47CF-8D42-1C2A293D2CD7}" type="sibTrans" cxnId="{1A715D34-7F72-45B4-814A-A2AE4D49EBEF}">
      <dgm:prSet/>
      <dgm:spPr/>
      <dgm:t>
        <a:bodyPr/>
        <a:lstStyle/>
        <a:p>
          <a:endParaRPr lang="fr-FR"/>
        </a:p>
      </dgm:t>
    </dgm:pt>
    <dgm:pt modelId="{CCC3700F-8815-4E69-9BD0-5A363822BB26}">
      <dgm:prSet custT="1"/>
      <dgm:spPr/>
      <dgm:t>
        <a:bodyPr/>
        <a:lstStyle/>
        <a:p>
          <a:pPr>
            <a:buNone/>
          </a:pPr>
          <a:r>
            <a:rPr lang="fr-FR" sz="1050" b="0" i="0" u="none" dirty="0"/>
            <a:t>-Aptitude en IA de reconnaissance facial </a:t>
          </a:r>
          <a:endParaRPr lang="fr-FR" sz="1050" b="0" dirty="0"/>
        </a:p>
      </dgm:t>
    </dgm:pt>
    <dgm:pt modelId="{76419338-DFBB-42CB-8552-BF87F3F1C9A3}" type="parTrans" cxnId="{D3BB845B-297C-4177-85B0-4A159C1EC519}">
      <dgm:prSet/>
      <dgm:spPr/>
      <dgm:t>
        <a:bodyPr/>
        <a:lstStyle/>
        <a:p>
          <a:endParaRPr lang="fr-FR"/>
        </a:p>
      </dgm:t>
    </dgm:pt>
    <dgm:pt modelId="{6573BA19-C76C-4753-A6BB-3E7740449AF5}" type="sibTrans" cxnId="{D3BB845B-297C-4177-85B0-4A159C1EC519}">
      <dgm:prSet/>
      <dgm:spPr/>
      <dgm:t>
        <a:bodyPr/>
        <a:lstStyle/>
        <a:p>
          <a:endParaRPr lang="fr-FR"/>
        </a:p>
      </dgm:t>
    </dgm:pt>
    <dgm:pt modelId="{55485488-0569-4E4C-8805-06BADE285F6A}">
      <dgm:prSet custT="1"/>
      <dgm:spPr/>
      <dgm:t>
        <a:bodyPr/>
        <a:lstStyle/>
        <a:p>
          <a:pPr>
            <a:buNone/>
          </a:pPr>
          <a:r>
            <a:rPr lang="fr-FR" sz="1050" b="0" i="0" u="none" dirty="0"/>
            <a:t>-Aptitude en assistant personnelle  </a:t>
          </a:r>
          <a:endParaRPr lang="fr-FR" sz="1050" b="0" dirty="0"/>
        </a:p>
      </dgm:t>
    </dgm:pt>
    <dgm:pt modelId="{E8FE792C-3E13-49C1-B334-463793B5CA96}" type="parTrans" cxnId="{E4A36659-22A1-44CD-B44A-4D2E972A106E}">
      <dgm:prSet/>
      <dgm:spPr/>
      <dgm:t>
        <a:bodyPr/>
        <a:lstStyle/>
        <a:p>
          <a:endParaRPr lang="fr-FR"/>
        </a:p>
      </dgm:t>
    </dgm:pt>
    <dgm:pt modelId="{41416BE8-98DD-4316-B7E2-3896AF4E5AB9}" type="sibTrans" cxnId="{E4A36659-22A1-44CD-B44A-4D2E972A106E}">
      <dgm:prSet/>
      <dgm:spPr/>
      <dgm:t>
        <a:bodyPr/>
        <a:lstStyle/>
        <a:p>
          <a:endParaRPr lang="fr-FR"/>
        </a:p>
      </dgm:t>
    </dgm:pt>
    <dgm:pt modelId="{00225BB8-B919-4A0D-AA25-D10D934D5ABA}">
      <dgm:prSet custT="1"/>
      <dgm:spPr/>
      <dgm:t>
        <a:bodyPr/>
        <a:lstStyle/>
        <a:p>
          <a:pPr>
            <a:buNone/>
          </a:pPr>
          <a:endParaRPr lang="fr-FR" sz="1050" dirty="0"/>
        </a:p>
      </dgm:t>
    </dgm:pt>
    <dgm:pt modelId="{AA729DAF-E78C-431D-8C89-2B4C8D5624E6}" type="parTrans" cxnId="{242CC62E-EEDD-4E3C-BF43-EA73AFA07B51}">
      <dgm:prSet/>
      <dgm:spPr/>
      <dgm:t>
        <a:bodyPr/>
        <a:lstStyle/>
        <a:p>
          <a:endParaRPr lang="fr-FR"/>
        </a:p>
      </dgm:t>
    </dgm:pt>
    <dgm:pt modelId="{72F5ACF4-377F-4273-879C-9B10B565CA37}" type="sibTrans" cxnId="{242CC62E-EEDD-4E3C-BF43-EA73AFA07B51}">
      <dgm:prSet/>
      <dgm:spPr/>
      <dgm:t>
        <a:bodyPr/>
        <a:lstStyle/>
        <a:p>
          <a:endParaRPr lang="fr-FR"/>
        </a:p>
      </dgm:t>
    </dgm:pt>
    <dgm:pt modelId="{D7FFF1F7-754D-4CA0-9605-173767C20894}" type="pres">
      <dgm:prSet presAssocID="{21228F4D-B4AF-4080-870D-01654BF04224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0C914058-3D08-4756-BADC-947CA76A0356}" type="pres">
      <dgm:prSet presAssocID="{21228F4D-B4AF-4080-870D-01654BF04224}" presName="children" presStyleCnt="0"/>
      <dgm:spPr/>
    </dgm:pt>
    <dgm:pt modelId="{AE1E7766-51DB-40C3-998A-1EBF6E915783}" type="pres">
      <dgm:prSet presAssocID="{21228F4D-B4AF-4080-870D-01654BF04224}" presName="child1group" presStyleCnt="0"/>
      <dgm:spPr/>
    </dgm:pt>
    <dgm:pt modelId="{DF4B5316-5B48-4F6F-A5DC-57CA836DE555}" type="pres">
      <dgm:prSet presAssocID="{21228F4D-B4AF-4080-870D-01654BF04224}" presName="child1" presStyleLbl="bgAcc1" presStyleIdx="0" presStyleCnt="4"/>
      <dgm:spPr/>
    </dgm:pt>
    <dgm:pt modelId="{EB2D165B-9D7D-40BF-AA48-26E1B660B552}" type="pres">
      <dgm:prSet presAssocID="{21228F4D-B4AF-4080-870D-01654BF04224}" presName="child1Text" presStyleLbl="bgAcc1" presStyleIdx="0" presStyleCnt="4">
        <dgm:presLayoutVars>
          <dgm:bulletEnabled val="1"/>
        </dgm:presLayoutVars>
      </dgm:prSet>
      <dgm:spPr/>
    </dgm:pt>
    <dgm:pt modelId="{878F0A30-213C-4474-85BD-B17FFDF34CEB}" type="pres">
      <dgm:prSet presAssocID="{21228F4D-B4AF-4080-870D-01654BF04224}" presName="child2group" presStyleCnt="0"/>
      <dgm:spPr/>
    </dgm:pt>
    <dgm:pt modelId="{BE5E9719-124B-4DAD-A9F1-E5016D864FF0}" type="pres">
      <dgm:prSet presAssocID="{21228F4D-B4AF-4080-870D-01654BF04224}" presName="child2" presStyleLbl="bgAcc1" presStyleIdx="1" presStyleCnt="4" custLinFactNeighborX="22749" custLinFactNeighborY="9076"/>
      <dgm:spPr/>
    </dgm:pt>
    <dgm:pt modelId="{39937455-ABA4-4350-ACB9-0062B4CB8530}" type="pres">
      <dgm:prSet presAssocID="{21228F4D-B4AF-4080-870D-01654BF04224}" presName="child2Text" presStyleLbl="bgAcc1" presStyleIdx="1" presStyleCnt="4">
        <dgm:presLayoutVars>
          <dgm:bulletEnabled val="1"/>
        </dgm:presLayoutVars>
      </dgm:prSet>
      <dgm:spPr/>
    </dgm:pt>
    <dgm:pt modelId="{79B29B25-CFD4-4BEA-839C-5E7BA837FF55}" type="pres">
      <dgm:prSet presAssocID="{21228F4D-B4AF-4080-870D-01654BF04224}" presName="child3group" presStyleCnt="0"/>
      <dgm:spPr/>
    </dgm:pt>
    <dgm:pt modelId="{16BD5BFB-1F1B-4B3F-B93A-C6479E99C2A6}" type="pres">
      <dgm:prSet presAssocID="{21228F4D-B4AF-4080-870D-01654BF04224}" presName="child3" presStyleLbl="bgAcc1" presStyleIdx="2" presStyleCnt="4" custLinFactNeighborX="21471" custLinFactNeighborY="-13022"/>
      <dgm:spPr/>
    </dgm:pt>
    <dgm:pt modelId="{34A83188-84B0-4BA0-A291-83EC875EE69A}" type="pres">
      <dgm:prSet presAssocID="{21228F4D-B4AF-4080-870D-01654BF04224}" presName="child3Text" presStyleLbl="bgAcc1" presStyleIdx="2" presStyleCnt="4">
        <dgm:presLayoutVars>
          <dgm:bulletEnabled val="1"/>
        </dgm:presLayoutVars>
      </dgm:prSet>
      <dgm:spPr/>
    </dgm:pt>
    <dgm:pt modelId="{7D082453-7DFE-4462-876F-6006556D2C09}" type="pres">
      <dgm:prSet presAssocID="{21228F4D-B4AF-4080-870D-01654BF04224}" presName="child4group" presStyleCnt="0"/>
      <dgm:spPr/>
    </dgm:pt>
    <dgm:pt modelId="{D352B97E-BBD2-48AB-8665-95F4D3379A21}" type="pres">
      <dgm:prSet presAssocID="{21228F4D-B4AF-4080-870D-01654BF04224}" presName="child4" presStyleLbl="bgAcc1" presStyleIdx="3" presStyleCnt="4"/>
      <dgm:spPr/>
    </dgm:pt>
    <dgm:pt modelId="{4B777C28-E1A1-4F23-9064-A7F9CB0C71D7}" type="pres">
      <dgm:prSet presAssocID="{21228F4D-B4AF-4080-870D-01654BF04224}" presName="child4Text" presStyleLbl="bgAcc1" presStyleIdx="3" presStyleCnt="4">
        <dgm:presLayoutVars>
          <dgm:bulletEnabled val="1"/>
        </dgm:presLayoutVars>
      </dgm:prSet>
      <dgm:spPr/>
    </dgm:pt>
    <dgm:pt modelId="{2E90B408-AD43-4B56-9CFF-2E6864FB12B8}" type="pres">
      <dgm:prSet presAssocID="{21228F4D-B4AF-4080-870D-01654BF04224}" presName="childPlaceholder" presStyleCnt="0"/>
      <dgm:spPr/>
    </dgm:pt>
    <dgm:pt modelId="{431A541B-028B-4413-9484-47A8338473B5}" type="pres">
      <dgm:prSet presAssocID="{21228F4D-B4AF-4080-870D-01654BF04224}" presName="circle" presStyleCnt="0"/>
      <dgm:spPr/>
    </dgm:pt>
    <dgm:pt modelId="{357D0B34-21B0-4E61-973A-7D91B2A8BFFC}" type="pres">
      <dgm:prSet presAssocID="{21228F4D-B4AF-4080-870D-01654BF04224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BA5D3AFE-DDCA-45EE-B35C-DAB20D06BF04}" type="pres">
      <dgm:prSet presAssocID="{21228F4D-B4AF-4080-870D-01654BF04224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7420A088-6E5F-4A37-8166-DD350268188A}" type="pres">
      <dgm:prSet presAssocID="{21228F4D-B4AF-4080-870D-01654BF04224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1E57EC28-83AA-4F3C-BEB1-6FA579536FAE}" type="pres">
      <dgm:prSet presAssocID="{21228F4D-B4AF-4080-870D-01654BF04224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26EA402E-DFE3-45A7-A30C-7929CC729246}" type="pres">
      <dgm:prSet presAssocID="{21228F4D-B4AF-4080-870D-01654BF04224}" presName="quadrantPlaceholder" presStyleCnt="0"/>
      <dgm:spPr/>
    </dgm:pt>
    <dgm:pt modelId="{B5DA0598-892F-47A4-B482-C9304A3ECCEF}" type="pres">
      <dgm:prSet presAssocID="{21228F4D-B4AF-4080-870D-01654BF04224}" presName="center1" presStyleLbl="fgShp" presStyleIdx="0" presStyleCnt="2"/>
      <dgm:spPr/>
    </dgm:pt>
    <dgm:pt modelId="{FDA15A72-AF55-4114-9BDA-D63A4E8AA31A}" type="pres">
      <dgm:prSet presAssocID="{21228F4D-B4AF-4080-870D-01654BF04224}" presName="center2" presStyleLbl="fgShp" presStyleIdx="1" presStyleCnt="2"/>
      <dgm:spPr/>
    </dgm:pt>
  </dgm:ptLst>
  <dgm:cxnLst>
    <dgm:cxn modelId="{6F74B103-1196-41C6-990C-9829879202A3}" srcId="{A2D39118-A965-4D52-A1CA-E0B1CB71C1E7}" destId="{208C48B4-667F-43E4-812E-AC758B4FD195}" srcOrd="2" destOrd="0" parTransId="{B2CE0190-ACFD-48A3-9BAF-083AD4F99B8F}" sibTransId="{DF3A4E1D-5279-4F15-943B-0E8415B72957}"/>
    <dgm:cxn modelId="{D1C53705-A672-456B-957F-5EE014D33C0B}" type="presOf" srcId="{4C8FA885-3C89-4605-8B03-984F43380364}" destId="{EB2D165B-9D7D-40BF-AA48-26E1B660B552}" srcOrd="1" destOrd="1" presId="urn:microsoft.com/office/officeart/2005/8/layout/cycle4"/>
    <dgm:cxn modelId="{8A12EA06-CBB1-4888-B8AC-284B7785C187}" type="presOf" srcId="{89316624-0DBE-4EF6-98AE-A3053529074B}" destId="{1E57EC28-83AA-4F3C-BEB1-6FA579536FAE}" srcOrd="0" destOrd="0" presId="urn:microsoft.com/office/officeart/2005/8/layout/cycle4"/>
    <dgm:cxn modelId="{7D979D10-D6FA-43C0-B5B4-6730538DFF15}" type="presOf" srcId="{CCC3700F-8815-4E69-9BD0-5A363822BB26}" destId="{BE5E9719-124B-4DAD-A9F1-E5016D864FF0}" srcOrd="0" destOrd="2" presId="urn:microsoft.com/office/officeart/2005/8/layout/cycle4"/>
    <dgm:cxn modelId="{941A6017-2027-4017-A7E0-E2792B9A99CA}" srcId="{A142C5C9-37AB-47A2-8479-5FC01243E556}" destId="{D3022171-DCED-44B7-B9F9-2EFCF7D57F5A}" srcOrd="5" destOrd="0" parTransId="{AD22613A-241D-4918-A25A-CECBC60D488D}" sibTransId="{28B9B7C8-C6FE-4C81-A1EC-1DCA54677E3A}"/>
    <dgm:cxn modelId="{F48CDC18-3741-428A-8A0E-15731CB7CB33}" type="presOf" srcId="{84C702DB-0AFD-484F-9A15-61BCFB951CA5}" destId="{EB2D165B-9D7D-40BF-AA48-26E1B660B552}" srcOrd="1" destOrd="2" presId="urn:microsoft.com/office/officeart/2005/8/layout/cycle4"/>
    <dgm:cxn modelId="{A742B51B-6F24-4EA1-ABE1-5C324DE224F9}" type="presOf" srcId="{00225BB8-B919-4A0D-AA25-D10D934D5ABA}" destId="{BE5E9719-124B-4DAD-A9F1-E5016D864FF0}" srcOrd="0" destOrd="4" presId="urn:microsoft.com/office/officeart/2005/8/layout/cycle4"/>
    <dgm:cxn modelId="{9BEA7A1F-12EF-4CE5-B67A-987096F85140}" type="presOf" srcId="{4B3ABFDF-263E-4692-B407-5DDF229F7F30}" destId="{4B777C28-E1A1-4F23-9064-A7F9CB0C71D7}" srcOrd="1" destOrd="0" presId="urn:microsoft.com/office/officeart/2005/8/layout/cycle4"/>
    <dgm:cxn modelId="{2005F823-EFC0-4469-9A39-2087EDF691BC}" type="presOf" srcId="{D3022171-DCED-44B7-B9F9-2EFCF7D57F5A}" destId="{EB2D165B-9D7D-40BF-AA48-26E1B660B552}" srcOrd="1" destOrd="5" presId="urn:microsoft.com/office/officeart/2005/8/layout/cycle4"/>
    <dgm:cxn modelId="{069D3A24-5F7F-4828-9CAD-1C73F9C371FA}" type="presOf" srcId="{7085C3B9-4193-487B-A532-F359C6CD95AC}" destId="{34A83188-84B0-4BA0-A291-83EC875EE69A}" srcOrd="1" destOrd="1" presId="urn:microsoft.com/office/officeart/2005/8/layout/cycle4"/>
    <dgm:cxn modelId="{0F613225-FFC3-471B-8034-7FADCC58A226}" type="presOf" srcId="{208C48B4-667F-43E4-812E-AC758B4FD195}" destId="{16BD5BFB-1F1B-4B3F-B93A-C6479E99C2A6}" srcOrd="0" destOrd="2" presId="urn:microsoft.com/office/officeart/2005/8/layout/cycle4"/>
    <dgm:cxn modelId="{08E3C428-F0E1-47D2-87E1-D593E838AECA}" srcId="{A142C5C9-37AB-47A2-8479-5FC01243E556}" destId="{3533A227-1FCA-4909-9E6E-8EDBA8C02A27}" srcOrd="4" destOrd="0" parTransId="{62B37C84-56E2-4F72-BDC3-169A076B28F6}" sibTransId="{6FFFD099-A867-48AA-8A1C-BBE40A3614DB}"/>
    <dgm:cxn modelId="{DDB6C52E-38C9-499C-B654-97D1C8F75B72}" type="presOf" srcId="{7085C3B9-4193-487B-A532-F359C6CD95AC}" destId="{16BD5BFB-1F1B-4B3F-B93A-C6479E99C2A6}" srcOrd="0" destOrd="1" presId="urn:microsoft.com/office/officeart/2005/8/layout/cycle4"/>
    <dgm:cxn modelId="{242CC62E-EEDD-4E3C-BF43-EA73AFA07B51}" srcId="{B38C1C36-CB64-43E9-A2B2-AA816C514E5B}" destId="{00225BB8-B919-4A0D-AA25-D10D934D5ABA}" srcOrd="4" destOrd="0" parTransId="{AA729DAF-E78C-431D-8C89-2B4C8D5624E6}" sibTransId="{72F5ACF4-377F-4273-879C-9B10B565CA37}"/>
    <dgm:cxn modelId="{1D1EDB33-0F35-4990-A179-4814F35E205F}" type="presOf" srcId="{4B3ABFDF-263E-4692-B407-5DDF229F7F30}" destId="{D352B97E-BBD2-48AB-8665-95F4D3379A21}" srcOrd="0" destOrd="0" presId="urn:microsoft.com/office/officeart/2005/8/layout/cycle4"/>
    <dgm:cxn modelId="{1A715D34-7F72-45B4-814A-A2AE4D49EBEF}" srcId="{B38C1C36-CB64-43E9-A2B2-AA816C514E5B}" destId="{12221B8E-2449-4F6F-B26A-9994AF75675D}" srcOrd="1" destOrd="0" parTransId="{386DFCAC-5379-4DDA-B7EA-465867864F9F}" sibTransId="{2130E5D1-F963-47CF-8D42-1C2A293D2CD7}"/>
    <dgm:cxn modelId="{2311CE34-EC91-48AB-B317-1F7F64D1F3EA}" type="presOf" srcId="{A142C5C9-37AB-47A2-8479-5FC01243E556}" destId="{357D0B34-21B0-4E61-973A-7D91B2A8BFFC}" srcOrd="0" destOrd="0" presId="urn:microsoft.com/office/officeart/2005/8/layout/cycle4"/>
    <dgm:cxn modelId="{01EADB36-C0FC-46F0-A454-C98C8892448A}" type="presOf" srcId="{00225BB8-B919-4A0D-AA25-D10D934D5ABA}" destId="{39937455-ABA4-4350-ACB9-0062B4CB8530}" srcOrd="1" destOrd="4" presId="urn:microsoft.com/office/officeart/2005/8/layout/cycle4"/>
    <dgm:cxn modelId="{98453D37-C659-40AE-99B5-603E472DAD42}" type="presOf" srcId="{015B6094-BC43-4FC2-A95A-A1052BE811F9}" destId="{D352B97E-BBD2-48AB-8665-95F4D3379A21}" srcOrd="0" destOrd="2" presId="urn:microsoft.com/office/officeart/2005/8/layout/cycle4"/>
    <dgm:cxn modelId="{CE79AD3E-4B78-4FBE-A988-594CEA91A4D9}" type="presOf" srcId="{12221B8E-2449-4F6F-B26A-9994AF75675D}" destId="{39937455-ABA4-4350-ACB9-0062B4CB8530}" srcOrd="1" destOrd="1" presId="urn:microsoft.com/office/officeart/2005/8/layout/cycle4"/>
    <dgm:cxn modelId="{D3BB845B-297C-4177-85B0-4A159C1EC519}" srcId="{B38C1C36-CB64-43E9-A2B2-AA816C514E5B}" destId="{CCC3700F-8815-4E69-9BD0-5A363822BB26}" srcOrd="2" destOrd="0" parTransId="{76419338-DFBB-42CB-8552-BF87F3F1C9A3}" sibTransId="{6573BA19-C76C-4753-A6BB-3E7740449AF5}"/>
    <dgm:cxn modelId="{F5923741-966E-4FC9-BA00-249E8E6C082D}" srcId="{89316624-0DBE-4EF6-98AE-A3053529074B}" destId="{B0F8DD8E-EC26-441F-BCDA-E38DB6BBFA6A}" srcOrd="1" destOrd="0" parTransId="{B8F00A79-39BE-42CA-BEDA-78755A6C18BE}" sibTransId="{22A756B4-335C-4CF3-85F6-0D06E59F1294}"/>
    <dgm:cxn modelId="{FC38CD43-A135-4536-8B6E-5BB4C062072F}" type="presOf" srcId="{D3E91D87-9458-4E58-ACCE-8086FEFB8C56}" destId="{D352B97E-BBD2-48AB-8665-95F4D3379A21}" srcOrd="0" destOrd="3" presId="urn:microsoft.com/office/officeart/2005/8/layout/cycle4"/>
    <dgm:cxn modelId="{3A362E68-6E49-4317-80A0-2615038EA917}" type="presOf" srcId="{3533A227-1FCA-4909-9E6E-8EDBA8C02A27}" destId="{DF4B5316-5B48-4F6F-A5DC-57CA836DE555}" srcOrd="0" destOrd="4" presId="urn:microsoft.com/office/officeart/2005/8/layout/cycle4"/>
    <dgm:cxn modelId="{013B8348-8B32-4DA1-8C25-B5C13D5083F8}" type="presOf" srcId="{36348ED0-2E5E-42BA-868A-430EDD9826C7}" destId="{39937455-ABA4-4350-ACB9-0062B4CB8530}" srcOrd="1" destOrd="0" presId="urn:microsoft.com/office/officeart/2005/8/layout/cycle4"/>
    <dgm:cxn modelId="{40C8284D-2D0E-43A0-97C1-103AEC481988}" type="presOf" srcId="{CCC3700F-8815-4E69-9BD0-5A363822BB26}" destId="{39937455-ABA4-4350-ACB9-0062B4CB8530}" srcOrd="1" destOrd="2" presId="urn:microsoft.com/office/officeart/2005/8/layout/cycle4"/>
    <dgm:cxn modelId="{FDE69550-33E3-4E88-808B-B960BE908950}" type="presOf" srcId="{D3022171-DCED-44B7-B9F9-2EFCF7D57F5A}" destId="{DF4B5316-5B48-4F6F-A5DC-57CA836DE555}" srcOrd="0" destOrd="5" presId="urn:microsoft.com/office/officeart/2005/8/layout/cycle4"/>
    <dgm:cxn modelId="{F17E2577-14A6-4550-B9EA-9870FD688D46}" srcId="{A2D39118-A965-4D52-A1CA-E0B1CB71C1E7}" destId="{B2025A0A-5336-401E-A92F-37DBFBC2C740}" srcOrd="0" destOrd="0" parTransId="{FE59776F-C9AD-43B2-A15E-210A6670A50C}" sibTransId="{FB68E933-90A5-492B-83A8-ABEA4700B103}"/>
    <dgm:cxn modelId="{E4A36659-22A1-44CD-B44A-4D2E972A106E}" srcId="{B38C1C36-CB64-43E9-A2B2-AA816C514E5B}" destId="{55485488-0569-4E4C-8805-06BADE285F6A}" srcOrd="3" destOrd="0" parTransId="{E8FE792C-3E13-49C1-B334-463793B5CA96}" sibTransId="{41416BE8-98DD-4316-B7E2-3896AF4E5AB9}"/>
    <dgm:cxn modelId="{EE52F27A-D299-4E33-9A53-59121A642383}" srcId="{21228F4D-B4AF-4080-870D-01654BF04224}" destId="{89316624-0DBE-4EF6-98AE-A3053529074B}" srcOrd="3" destOrd="0" parTransId="{A9CAD1C3-B6A6-40E1-B6A3-508E90952033}" sibTransId="{AF293898-6E8A-44F0-8A4B-6EB42F87A909}"/>
    <dgm:cxn modelId="{4B302E7C-04EA-4149-A935-FB230457861C}" srcId="{A142C5C9-37AB-47A2-8479-5FC01243E556}" destId="{844DE1B1-1911-4602-B3DB-430E6A059D48}" srcOrd="3" destOrd="0" parTransId="{6DFA13D8-AC43-405E-A29C-D0CD5E954C76}" sibTransId="{6C682BF0-9434-4472-B58A-AE04C8EE8B31}"/>
    <dgm:cxn modelId="{A256997D-D2E1-460A-8CCE-2DA3A04C34C7}" type="presOf" srcId="{844DE1B1-1911-4602-B3DB-430E6A059D48}" destId="{DF4B5316-5B48-4F6F-A5DC-57CA836DE555}" srcOrd="0" destOrd="3" presId="urn:microsoft.com/office/officeart/2005/8/layout/cycle4"/>
    <dgm:cxn modelId="{E4D4947F-2333-4C21-8593-CADC70BF77C5}" srcId="{21228F4D-B4AF-4080-870D-01654BF04224}" destId="{B38C1C36-CB64-43E9-A2B2-AA816C514E5B}" srcOrd="1" destOrd="0" parTransId="{27E12FAF-A17D-4E49-BBEF-917D8D9AC545}" sibTransId="{B667DAB9-D853-4CFC-939F-8932825972F5}"/>
    <dgm:cxn modelId="{33EE168E-EA6A-4775-BCF9-4E42F21AAB01}" type="presOf" srcId="{55485488-0569-4E4C-8805-06BADE285F6A}" destId="{BE5E9719-124B-4DAD-A9F1-E5016D864FF0}" srcOrd="0" destOrd="3" presId="urn:microsoft.com/office/officeart/2005/8/layout/cycle4"/>
    <dgm:cxn modelId="{DB41A493-A39C-4B44-AF52-5E4DCAEA889D}" srcId="{A142C5C9-37AB-47A2-8479-5FC01243E556}" destId="{B814CE24-BB2E-477F-ABD4-9FF13EE5BA4E}" srcOrd="0" destOrd="0" parTransId="{A55562BE-F418-4DE9-AECE-E07182EA7AF5}" sibTransId="{ED129B35-8C9C-4BAF-BBB5-3E580F490E25}"/>
    <dgm:cxn modelId="{8319E193-172F-497C-B68C-FCBC32C92F25}" type="presOf" srcId="{3533A227-1FCA-4909-9E6E-8EDBA8C02A27}" destId="{EB2D165B-9D7D-40BF-AA48-26E1B660B552}" srcOrd="1" destOrd="4" presId="urn:microsoft.com/office/officeart/2005/8/layout/cycle4"/>
    <dgm:cxn modelId="{B5A6B894-AFD9-45C1-9DFE-0D6076AB75DA}" srcId="{89316624-0DBE-4EF6-98AE-A3053529074B}" destId="{D3E91D87-9458-4E58-ACCE-8086FEFB8C56}" srcOrd="3" destOrd="0" parTransId="{7924F03E-5BEE-45D7-88F7-49E86217A97A}" sibTransId="{181C5860-94BD-4C94-AA10-F98DA4AA25BE}"/>
    <dgm:cxn modelId="{6B96A797-5DFB-441A-B105-A3A4888F6739}" type="presOf" srcId="{12221B8E-2449-4F6F-B26A-9994AF75675D}" destId="{BE5E9719-124B-4DAD-A9F1-E5016D864FF0}" srcOrd="0" destOrd="1" presId="urn:microsoft.com/office/officeart/2005/8/layout/cycle4"/>
    <dgm:cxn modelId="{FCF4C597-6CEE-4F48-A5FC-C05487470DA2}" srcId="{21228F4D-B4AF-4080-870D-01654BF04224}" destId="{A142C5C9-37AB-47A2-8479-5FC01243E556}" srcOrd="0" destOrd="0" parTransId="{CF681DB5-4C17-4C81-B424-204B0798A667}" sibTransId="{4BBA12FD-57FF-4A04-9B49-20D296737495}"/>
    <dgm:cxn modelId="{49D9CD9A-B5AE-46EB-8211-3BB2678A308A}" type="presOf" srcId="{015B6094-BC43-4FC2-A95A-A1052BE811F9}" destId="{4B777C28-E1A1-4F23-9064-A7F9CB0C71D7}" srcOrd="1" destOrd="2" presId="urn:microsoft.com/office/officeart/2005/8/layout/cycle4"/>
    <dgm:cxn modelId="{32E0349C-73B9-4608-B25C-89D6891C8BBA}" type="presOf" srcId="{36348ED0-2E5E-42BA-868A-430EDD9826C7}" destId="{BE5E9719-124B-4DAD-A9F1-E5016D864FF0}" srcOrd="0" destOrd="0" presId="urn:microsoft.com/office/officeart/2005/8/layout/cycle4"/>
    <dgm:cxn modelId="{5CA14AAD-CEBA-47E2-9DD2-9E50130BD52C}" type="presOf" srcId="{B2025A0A-5336-401E-A92F-37DBFBC2C740}" destId="{34A83188-84B0-4BA0-A291-83EC875EE69A}" srcOrd="1" destOrd="0" presId="urn:microsoft.com/office/officeart/2005/8/layout/cycle4"/>
    <dgm:cxn modelId="{B7C8B2B2-091C-4B80-987F-9BB307D59592}" type="presOf" srcId="{21228F4D-B4AF-4080-870D-01654BF04224}" destId="{D7FFF1F7-754D-4CA0-9605-173767C20894}" srcOrd="0" destOrd="0" presId="urn:microsoft.com/office/officeart/2005/8/layout/cycle4"/>
    <dgm:cxn modelId="{97ED35C6-035D-4680-8C70-2C77BEB7D03A}" type="presOf" srcId="{D3E91D87-9458-4E58-ACCE-8086FEFB8C56}" destId="{4B777C28-E1A1-4F23-9064-A7F9CB0C71D7}" srcOrd="1" destOrd="3" presId="urn:microsoft.com/office/officeart/2005/8/layout/cycle4"/>
    <dgm:cxn modelId="{185059C9-A246-4974-A5E9-58070B269E60}" type="presOf" srcId="{4C8FA885-3C89-4605-8B03-984F43380364}" destId="{DF4B5316-5B48-4F6F-A5DC-57CA836DE555}" srcOrd="0" destOrd="1" presId="urn:microsoft.com/office/officeart/2005/8/layout/cycle4"/>
    <dgm:cxn modelId="{0A805FCB-D44A-44AA-828A-545F178BF9FD}" type="presOf" srcId="{B814CE24-BB2E-477F-ABD4-9FF13EE5BA4E}" destId="{DF4B5316-5B48-4F6F-A5DC-57CA836DE555}" srcOrd="0" destOrd="0" presId="urn:microsoft.com/office/officeart/2005/8/layout/cycle4"/>
    <dgm:cxn modelId="{E335E1CB-813C-473F-A010-2DB8F1D07550}" type="presOf" srcId="{B814CE24-BB2E-477F-ABD4-9FF13EE5BA4E}" destId="{EB2D165B-9D7D-40BF-AA48-26E1B660B552}" srcOrd="1" destOrd="0" presId="urn:microsoft.com/office/officeart/2005/8/layout/cycle4"/>
    <dgm:cxn modelId="{FDD06CCD-C8D4-4983-BEA6-203B8D23F865}" type="presOf" srcId="{B2025A0A-5336-401E-A92F-37DBFBC2C740}" destId="{16BD5BFB-1F1B-4B3F-B93A-C6479E99C2A6}" srcOrd="0" destOrd="0" presId="urn:microsoft.com/office/officeart/2005/8/layout/cycle4"/>
    <dgm:cxn modelId="{FEFF97CD-7CE7-4B96-B30B-71A54C4BB693}" srcId="{B38C1C36-CB64-43E9-A2B2-AA816C514E5B}" destId="{36348ED0-2E5E-42BA-868A-430EDD9826C7}" srcOrd="0" destOrd="0" parTransId="{67D95F71-3462-4F48-A4AC-34389B6ECEDD}" sibTransId="{FB10BDFA-9EA5-41AE-BFDA-D42BFC799BA8}"/>
    <dgm:cxn modelId="{6E9F4ACF-2E01-4756-8158-065DD4A4E24F}" type="presOf" srcId="{208C48B4-667F-43E4-812E-AC758B4FD195}" destId="{34A83188-84B0-4BA0-A291-83EC875EE69A}" srcOrd="1" destOrd="2" presId="urn:microsoft.com/office/officeart/2005/8/layout/cycle4"/>
    <dgm:cxn modelId="{5449A6D0-F0A1-4494-9B02-70A326895A68}" type="presOf" srcId="{844DE1B1-1911-4602-B3DB-430E6A059D48}" destId="{EB2D165B-9D7D-40BF-AA48-26E1B660B552}" srcOrd="1" destOrd="3" presId="urn:microsoft.com/office/officeart/2005/8/layout/cycle4"/>
    <dgm:cxn modelId="{68EC9ED4-1945-401D-8146-F2578B541F8D}" srcId="{A142C5C9-37AB-47A2-8479-5FC01243E556}" destId="{84C702DB-0AFD-484F-9A15-61BCFB951CA5}" srcOrd="2" destOrd="0" parTransId="{5BC68771-8651-4CDF-920D-F4838E3B2C1D}" sibTransId="{B1FCEED2-0B66-4798-85AA-EB1508B86F66}"/>
    <dgm:cxn modelId="{5FF400DB-910F-43FD-A641-3561969B2EC6}" type="presOf" srcId="{B38C1C36-CB64-43E9-A2B2-AA816C514E5B}" destId="{BA5D3AFE-DDCA-45EE-B35C-DAB20D06BF04}" srcOrd="0" destOrd="0" presId="urn:microsoft.com/office/officeart/2005/8/layout/cycle4"/>
    <dgm:cxn modelId="{27E8C3DC-EA3B-4396-BC5D-03949C78F0EF}" srcId="{A2D39118-A965-4D52-A1CA-E0B1CB71C1E7}" destId="{7085C3B9-4193-487B-A532-F359C6CD95AC}" srcOrd="1" destOrd="0" parTransId="{ED30CC44-8833-4EDE-AC59-BF7101F57380}" sibTransId="{5096606A-3351-4508-9DDD-89C83943F32D}"/>
    <dgm:cxn modelId="{7D72EADE-D1A8-47D3-80F4-0F00B866F339}" type="presOf" srcId="{A2D39118-A965-4D52-A1CA-E0B1CB71C1E7}" destId="{7420A088-6E5F-4A37-8166-DD350268188A}" srcOrd="0" destOrd="0" presId="urn:microsoft.com/office/officeart/2005/8/layout/cycle4"/>
    <dgm:cxn modelId="{E6F014E6-5531-49B5-8FC4-2EDA26B607C6}" type="presOf" srcId="{B0F8DD8E-EC26-441F-BCDA-E38DB6BBFA6A}" destId="{D352B97E-BBD2-48AB-8665-95F4D3379A21}" srcOrd="0" destOrd="1" presId="urn:microsoft.com/office/officeart/2005/8/layout/cycle4"/>
    <dgm:cxn modelId="{6AEF52ED-C982-452C-BC7B-E4F9F396D5D5}" srcId="{21228F4D-B4AF-4080-870D-01654BF04224}" destId="{A2D39118-A965-4D52-A1CA-E0B1CB71C1E7}" srcOrd="2" destOrd="0" parTransId="{09673739-B9E4-4F28-83BB-88B3BBC672D8}" sibTransId="{39A7D627-02F2-425B-BA67-AA8EAB7E7663}"/>
    <dgm:cxn modelId="{43AF9AF4-562F-4F06-B332-B4975CDBD39F}" type="presOf" srcId="{B0F8DD8E-EC26-441F-BCDA-E38DB6BBFA6A}" destId="{4B777C28-E1A1-4F23-9064-A7F9CB0C71D7}" srcOrd="1" destOrd="1" presId="urn:microsoft.com/office/officeart/2005/8/layout/cycle4"/>
    <dgm:cxn modelId="{BA9883F7-FB6D-4986-B732-FBB5A9E5D204}" srcId="{A142C5C9-37AB-47A2-8479-5FC01243E556}" destId="{4C8FA885-3C89-4605-8B03-984F43380364}" srcOrd="1" destOrd="0" parTransId="{42789006-A6AC-4B5F-9023-8264F6227684}" sibTransId="{AF1D070D-6B3F-473D-9F21-96168931B7C4}"/>
    <dgm:cxn modelId="{0BC20DF9-757B-42B0-9EE6-025EB6D68AB4}" srcId="{89316624-0DBE-4EF6-98AE-A3053529074B}" destId="{4B3ABFDF-263E-4692-B407-5DDF229F7F30}" srcOrd="0" destOrd="0" parTransId="{ADE6A1DD-FA0A-4C73-9C9E-A755C6314BFD}" sibTransId="{DC1C4040-BE9E-4536-A9F7-3822741A100B}"/>
    <dgm:cxn modelId="{BBDDEFFB-1C05-40F7-BEC4-0425CBEFB488}" type="presOf" srcId="{55485488-0569-4E4C-8805-06BADE285F6A}" destId="{39937455-ABA4-4350-ACB9-0062B4CB8530}" srcOrd="1" destOrd="3" presId="urn:microsoft.com/office/officeart/2005/8/layout/cycle4"/>
    <dgm:cxn modelId="{344E01FD-87E4-469B-9166-2EB494CBD6F5}" type="presOf" srcId="{84C702DB-0AFD-484F-9A15-61BCFB951CA5}" destId="{DF4B5316-5B48-4F6F-A5DC-57CA836DE555}" srcOrd="0" destOrd="2" presId="urn:microsoft.com/office/officeart/2005/8/layout/cycle4"/>
    <dgm:cxn modelId="{D52D36FF-318A-4BCC-87E3-F63E5D334C41}" srcId="{89316624-0DBE-4EF6-98AE-A3053529074B}" destId="{015B6094-BC43-4FC2-A95A-A1052BE811F9}" srcOrd="2" destOrd="0" parTransId="{9933B886-631E-46EC-875E-C9349F16343E}" sibTransId="{13F3F6C6-5599-4B16-BA01-F03CF8E82B5F}"/>
    <dgm:cxn modelId="{11739936-7D38-4441-A398-C611FAFCD078}" type="presParOf" srcId="{D7FFF1F7-754D-4CA0-9605-173767C20894}" destId="{0C914058-3D08-4756-BADC-947CA76A0356}" srcOrd="0" destOrd="0" presId="urn:microsoft.com/office/officeart/2005/8/layout/cycle4"/>
    <dgm:cxn modelId="{0104057E-E8BC-4B55-BDC3-25768CA8DAA7}" type="presParOf" srcId="{0C914058-3D08-4756-BADC-947CA76A0356}" destId="{AE1E7766-51DB-40C3-998A-1EBF6E915783}" srcOrd="0" destOrd="0" presId="urn:microsoft.com/office/officeart/2005/8/layout/cycle4"/>
    <dgm:cxn modelId="{D4404FC3-B073-4D94-86A6-3F5C3A4EE4D0}" type="presParOf" srcId="{AE1E7766-51DB-40C3-998A-1EBF6E915783}" destId="{DF4B5316-5B48-4F6F-A5DC-57CA836DE555}" srcOrd="0" destOrd="0" presId="urn:microsoft.com/office/officeart/2005/8/layout/cycle4"/>
    <dgm:cxn modelId="{4879B9DF-EA99-4BD3-B52B-89BC294180C4}" type="presParOf" srcId="{AE1E7766-51DB-40C3-998A-1EBF6E915783}" destId="{EB2D165B-9D7D-40BF-AA48-26E1B660B552}" srcOrd="1" destOrd="0" presId="urn:microsoft.com/office/officeart/2005/8/layout/cycle4"/>
    <dgm:cxn modelId="{1296F7AC-CAB2-45F7-9568-DBB71AC3BCCB}" type="presParOf" srcId="{0C914058-3D08-4756-BADC-947CA76A0356}" destId="{878F0A30-213C-4474-85BD-B17FFDF34CEB}" srcOrd="1" destOrd="0" presId="urn:microsoft.com/office/officeart/2005/8/layout/cycle4"/>
    <dgm:cxn modelId="{6D7A0CEA-6DF9-4136-B9EF-C2CC7FA0BF62}" type="presParOf" srcId="{878F0A30-213C-4474-85BD-B17FFDF34CEB}" destId="{BE5E9719-124B-4DAD-A9F1-E5016D864FF0}" srcOrd="0" destOrd="0" presId="urn:microsoft.com/office/officeart/2005/8/layout/cycle4"/>
    <dgm:cxn modelId="{B5C2A4FF-41B5-44B6-B912-D0C5B21B74B7}" type="presParOf" srcId="{878F0A30-213C-4474-85BD-B17FFDF34CEB}" destId="{39937455-ABA4-4350-ACB9-0062B4CB8530}" srcOrd="1" destOrd="0" presId="urn:microsoft.com/office/officeart/2005/8/layout/cycle4"/>
    <dgm:cxn modelId="{59BCDE88-ACC4-41A1-A8FD-DCE3A9DB7835}" type="presParOf" srcId="{0C914058-3D08-4756-BADC-947CA76A0356}" destId="{79B29B25-CFD4-4BEA-839C-5E7BA837FF55}" srcOrd="2" destOrd="0" presId="urn:microsoft.com/office/officeart/2005/8/layout/cycle4"/>
    <dgm:cxn modelId="{5A9A53C3-8CAA-4F27-BC0B-5F6FE46303AC}" type="presParOf" srcId="{79B29B25-CFD4-4BEA-839C-5E7BA837FF55}" destId="{16BD5BFB-1F1B-4B3F-B93A-C6479E99C2A6}" srcOrd="0" destOrd="0" presId="urn:microsoft.com/office/officeart/2005/8/layout/cycle4"/>
    <dgm:cxn modelId="{03502B44-5012-48CE-85AF-C4CAAC7AE42D}" type="presParOf" srcId="{79B29B25-CFD4-4BEA-839C-5E7BA837FF55}" destId="{34A83188-84B0-4BA0-A291-83EC875EE69A}" srcOrd="1" destOrd="0" presId="urn:microsoft.com/office/officeart/2005/8/layout/cycle4"/>
    <dgm:cxn modelId="{CAC5AF45-1CF5-44A1-8484-78B65BE26745}" type="presParOf" srcId="{0C914058-3D08-4756-BADC-947CA76A0356}" destId="{7D082453-7DFE-4462-876F-6006556D2C09}" srcOrd="3" destOrd="0" presId="urn:microsoft.com/office/officeart/2005/8/layout/cycle4"/>
    <dgm:cxn modelId="{28D565DB-47F0-49F2-9CC9-C96861D8D8E4}" type="presParOf" srcId="{7D082453-7DFE-4462-876F-6006556D2C09}" destId="{D352B97E-BBD2-48AB-8665-95F4D3379A21}" srcOrd="0" destOrd="0" presId="urn:microsoft.com/office/officeart/2005/8/layout/cycle4"/>
    <dgm:cxn modelId="{AFFC17AE-C763-4A4B-B0A9-E39EBA816CFE}" type="presParOf" srcId="{7D082453-7DFE-4462-876F-6006556D2C09}" destId="{4B777C28-E1A1-4F23-9064-A7F9CB0C71D7}" srcOrd="1" destOrd="0" presId="urn:microsoft.com/office/officeart/2005/8/layout/cycle4"/>
    <dgm:cxn modelId="{33B52CE5-B607-4EEE-9FC9-424667C21889}" type="presParOf" srcId="{0C914058-3D08-4756-BADC-947CA76A0356}" destId="{2E90B408-AD43-4B56-9CFF-2E6864FB12B8}" srcOrd="4" destOrd="0" presId="urn:microsoft.com/office/officeart/2005/8/layout/cycle4"/>
    <dgm:cxn modelId="{6676B829-CF91-444C-BA93-0F1098248D3A}" type="presParOf" srcId="{D7FFF1F7-754D-4CA0-9605-173767C20894}" destId="{431A541B-028B-4413-9484-47A8338473B5}" srcOrd="1" destOrd="0" presId="urn:microsoft.com/office/officeart/2005/8/layout/cycle4"/>
    <dgm:cxn modelId="{CF3286CD-4321-4686-A1F7-BA8E031D2CBA}" type="presParOf" srcId="{431A541B-028B-4413-9484-47A8338473B5}" destId="{357D0B34-21B0-4E61-973A-7D91B2A8BFFC}" srcOrd="0" destOrd="0" presId="urn:microsoft.com/office/officeart/2005/8/layout/cycle4"/>
    <dgm:cxn modelId="{6F4948C7-6987-4E1A-9104-414981254778}" type="presParOf" srcId="{431A541B-028B-4413-9484-47A8338473B5}" destId="{BA5D3AFE-DDCA-45EE-B35C-DAB20D06BF04}" srcOrd="1" destOrd="0" presId="urn:microsoft.com/office/officeart/2005/8/layout/cycle4"/>
    <dgm:cxn modelId="{9AD81298-051E-4550-B791-B78837F2EBD2}" type="presParOf" srcId="{431A541B-028B-4413-9484-47A8338473B5}" destId="{7420A088-6E5F-4A37-8166-DD350268188A}" srcOrd="2" destOrd="0" presId="urn:microsoft.com/office/officeart/2005/8/layout/cycle4"/>
    <dgm:cxn modelId="{6C28116A-A4D8-4B2B-B9A8-764CC4FF5978}" type="presParOf" srcId="{431A541B-028B-4413-9484-47A8338473B5}" destId="{1E57EC28-83AA-4F3C-BEB1-6FA579536FAE}" srcOrd="3" destOrd="0" presId="urn:microsoft.com/office/officeart/2005/8/layout/cycle4"/>
    <dgm:cxn modelId="{1A4268D2-ACC1-42CE-8913-FAE63E903D7C}" type="presParOf" srcId="{431A541B-028B-4413-9484-47A8338473B5}" destId="{26EA402E-DFE3-45A7-A30C-7929CC729246}" srcOrd="4" destOrd="0" presId="urn:microsoft.com/office/officeart/2005/8/layout/cycle4"/>
    <dgm:cxn modelId="{CC01F822-8769-43A1-A231-126AE87186F0}" type="presParOf" srcId="{D7FFF1F7-754D-4CA0-9605-173767C20894}" destId="{B5DA0598-892F-47A4-B482-C9304A3ECCEF}" srcOrd="2" destOrd="0" presId="urn:microsoft.com/office/officeart/2005/8/layout/cycle4"/>
    <dgm:cxn modelId="{C5EAB281-3D93-4DB2-8DDE-5AD7D03453E8}" type="presParOf" srcId="{D7FFF1F7-754D-4CA0-9605-173767C20894}" destId="{FDA15A72-AF55-4114-9BDA-D63A4E8AA31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E5318E-450F-4556-BCA0-A94472BE154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2D44A2-FF89-4540-B51C-D36687A947C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Produit</a:t>
          </a:r>
          <a:r>
            <a:rPr lang="fr-FR"/>
            <a:t> : Application intelligente qui dépasse les fonctions classiques de gestion de budget.</a:t>
          </a:r>
          <a:endParaRPr lang="en-US"/>
        </a:p>
      </dgm:t>
    </dgm:pt>
    <dgm:pt modelId="{DEBFCA5F-96D8-41ED-9C78-7583BCB9CE96}" type="parTrans" cxnId="{3C16E87D-0B1D-490D-82CF-F88BE881191D}">
      <dgm:prSet/>
      <dgm:spPr/>
      <dgm:t>
        <a:bodyPr/>
        <a:lstStyle/>
        <a:p>
          <a:endParaRPr lang="en-US"/>
        </a:p>
      </dgm:t>
    </dgm:pt>
    <dgm:pt modelId="{4A240BE0-9160-4222-88AF-732B73BE6B56}" type="sibTrans" cxnId="{3C16E87D-0B1D-490D-82CF-F88BE881191D}">
      <dgm:prSet/>
      <dgm:spPr/>
      <dgm:t>
        <a:bodyPr/>
        <a:lstStyle/>
        <a:p>
          <a:endParaRPr lang="en-US"/>
        </a:p>
      </dgm:t>
    </dgm:pt>
    <dgm:pt modelId="{228DD1B1-3D1D-4C31-A1A6-67F77671FFE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Service</a:t>
          </a:r>
          <a:r>
            <a:rPr lang="fr-FR"/>
            <a:t> : Accompagnement pédagogique intégré, conseils contextualisés et défis communautaires.</a:t>
          </a:r>
          <a:endParaRPr lang="en-US"/>
        </a:p>
      </dgm:t>
    </dgm:pt>
    <dgm:pt modelId="{12B9DC6B-1AAE-4E1F-93D9-8FE6D3E514AA}" type="parTrans" cxnId="{1564A142-4B24-4066-9799-68EB177C3139}">
      <dgm:prSet/>
      <dgm:spPr/>
      <dgm:t>
        <a:bodyPr/>
        <a:lstStyle/>
        <a:p>
          <a:endParaRPr lang="en-US"/>
        </a:p>
      </dgm:t>
    </dgm:pt>
    <dgm:pt modelId="{7A286A82-CEA6-44FC-A1B6-D2F5E7958FAC}" type="sibTrans" cxnId="{1564A142-4B24-4066-9799-68EB177C3139}">
      <dgm:prSet/>
      <dgm:spPr/>
      <dgm:t>
        <a:bodyPr/>
        <a:lstStyle/>
        <a:p>
          <a:endParaRPr lang="en-US"/>
        </a:p>
      </dgm:t>
    </dgm:pt>
    <dgm:pt modelId="{3D1A2D2A-51B7-480E-847F-0475252A947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dirty="0"/>
            <a:t>Expérience utilisateur</a:t>
          </a:r>
          <a:r>
            <a:rPr lang="fr-FR" dirty="0"/>
            <a:t> : Interface bienveillante, ton accessible, usage sans culpabilisation.</a:t>
          </a:r>
          <a:endParaRPr lang="en-US" dirty="0"/>
        </a:p>
      </dgm:t>
    </dgm:pt>
    <dgm:pt modelId="{2258B6C8-DFDF-426B-8C5B-51BF383B3CBF}" type="parTrans" cxnId="{FFB124FB-515D-463A-AD19-68FDB49C1D81}">
      <dgm:prSet/>
      <dgm:spPr/>
      <dgm:t>
        <a:bodyPr/>
        <a:lstStyle/>
        <a:p>
          <a:endParaRPr lang="en-US"/>
        </a:p>
      </dgm:t>
    </dgm:pt>
    <dgm:pt modelId="{5940F877-6610-4FB3-8DF1-50343769D4B8}" type="sibTrans" cxnId="{FFB124FB-515D-463A-AD19-68FDB49C1D81}">
      <dgm:prSet/>
      <dgm:spPr/>
      <dgm:t>
        <a:bodyPr/>
        <a:lstStyle/>
        <a:p>
          <a:endParaRPr lang="en-US"/>
        </a:p>
      </dgm:t>
    </dgm:pt>
    <dgm:pt modelId="{3350BD6E-1252-46A7-AA59-9E18794D0A8F}" type="pres">
      <dgm:prSet presAssocID="{34E5318E-450F-4556-BCA0-A94472BE154D}" presName="root" presStyleCnt="0">
        <dgm:presLayoutVars>
          <dgm:dir/>
          <dgm:resizeHandles val="exact"/>
        </dgm:presLayoutVars>
      </dgm:prSet>
      <dgm:spPr/>
    </dgm:pt>
    <dgm:pt modelId="{1583A4ED-59CA-4AAC-9DBD-437ABFE45782}" type="pres">
      <dgm:prSet presAssocID="{722D44A2-FF89-4540-B51C-D36687A947CD}" presName="compNode" presStyleCnt="0"/>
      <dgm:spPr/>
    </dgm:pt>
    <dgm:pt modelId="{9F8A5BE3-1DA6-4664-B5E1-5985122A44FB}" type="pres">
      <dgm:prSet presAssocID="{722D44A2-FF89-4540-B51C-D36687A947CD}" presName="bgRect" presStyleLbl="bgShp" presStyleIdx="0" presStyleCnt="3"/>
      <dgm:spPr/>
    </dgm:pt>
    <dgm:pt modelId="{080F81EC-2FC0-42A2-960E-E4660391988E}" type="pres">
      <dgm:prSet presAssocID="{722D44A2-FF89-4540-B51C-D36687A947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128694C-BFFB-4F65-A79B-C6027D0D7897}" type="pres">
      <dgm:prSet presAssocID="{722D44A2-FF89-4540-B51C-D36687A947CD}" presName="spaceRect" presStyleCnt="0"/>
      <dgm:spPr/>
    </dgm:pt>
    <dgm:pt modelId="{81F7EC9A-8B3D-4B46-A712-CBC622D10BE8}" type="pres">
      <dgm:prSet presAssocID="{722D44A2-FF89-4540-B51C-D36687A947CD}" presName="parTx" presStyleLbl="revTx" presStyleIdx="0" presStyleCnt="3">
        <dgm:presLayoutVars>
          <dgm:chMax val="0"/>
          <dgm:chPref val="0"/>
        </dgm:presLayoutVars>
      </dgm:prSet>
      <dgm:spPr/>
    </dgm:pt>
    <dgm:pt modelId="{5E96ECE9-CDEA-4277-983B-16C117B56DCC}" type="pres">
      <dgm:prSet presAssocID="{4A240BE0-9160-4222-88AF-732B73BE6B56}" presName="sibTrans" presStyleCnt="0"/>
      <dgm:spPr/>
    </dgm:pt>
    <dgm:pt modelId="{12014A6F-F80B-4EFD-8F88-2B95DC944AC8}" type="pres">
      <dgm:prSet presAssocID="{228DD1B1-3D1D-4C31-A1A6-67F77671FFE4}" presName="compNode" presStyleCnt="0"/>
      <dgm:spPr/>
    </dgm:pt>
    <dgm:pt modelId="{C41F2B13-8B59-4B5E-835A-3D1FC3AE1D27}" type="pres">
      <dgm:prSet presAssocID="{228DD1B1-3D1D-4C31-A1A6-67F77671FFE4}" presName="bgRect" presStyleLbl="bgShp" presStyleIdx="1" presStyleCnt="3"/>
      <dgm:spPr/>
    </dgm:pt>
    <dgm:pt modelId="{216409C9-D4D8-4443-99BC-011FF8A03438}" type="pres">
      <dgm:prSet presAssocID="{228DD1B1-3D1D-4C31-A1A6-67F77671FF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e"/>
        </a:ext>
      </dgm:extLst>
    </dgm:pt>
    <dgm:pt modelId="{48DB00EA-802E-4D2B-9C9F-0097054998F2}" type="pres">
      <dgm:prSet presAssocID="{228DD1B1-3D1D-4C31-A1A6-67F77671FFE4}" presName="spaceRect" presStyleCnt="0"/>
      <dgm:spPr/>
    </dgm:pt>
    <dgm:pt modelId="{8909F340-38D7-426C-BD36-62E6451419D7}" type="pres">
      <dgm:prSet presAssocID="{228DD1B1-3D1D-4C31-A1A6-67F77671FFE4}" presName="parTx" presStyleLbl="revTx" presStyleIdx="1" presStyleCnt="3">
        <dgm:presLayoutVars>
          <dgm:chMax val="0"/>
          <dgm:chPref val="0"/>
        </dgm:presLayoutVars>
      </dgm:prSet>
      <dgm:spPr/>
    </dgm:pt>
    <dgm:pt modelId="{47285298-7687-4A69-9BE1-1C8225AB17F3}" type="pres">
      <dgm:prSet presAssocID="{7A286A82-CEA6-44FC-A1B6-D2F5E7958FAC}" presName="sibTrans" presStyleCnt="0"/>
      <dgm:spPr/>
    </dgm:pt>
    <dgm:pt modelId="{F3BB419A-83BF-40BC-8430-5F55B97977E1}" type="pres">
      <dgm:prSet presAssocID="{3D1A2D2A-51B7-480E-847F-0475252A9476}" presName="compNode" presStyleCnt="0"/>
      <dgm:spPr/>
    </dgm:pt>
    <dgm:pt modelId="{9E7E005E-D665-41EF-9075-CED933F16386}" type="pres">
      <dgm:prSet presAssocID="{3D1A2D2A-51B7-480E-847F-0475252A9476}" presName="bgRect" presStyleLbl="bgShp" presStyleIdx="2" presStyleCnt="3"/>
      <dgm:spPr/>
    </dgm:pt>
    <dgm:pt modelId="{6250F9C4-819D-4129-BC62-1F98CEEA49FD}" type="pres">
      <dgm:prSet presAssocID="{3D1A2D2A-51B7-480E-847F-0475252A94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shi"/>
        </a:ext>
      </dgm:extLst>
    </dgm:pt>
    <dgm:pt modelId="{F6BA21E2-D380-4378-8B1A-A52D51FF21CB}" type="pres">
      <dgm:prSet presAssocID="{3D1A2D2A-51B7-480E-847F-0475252A9476}" presName="spaceRect" presStyleCnt="0"/>
      <dgm:spPr/>
    </dgm:pt>
    <dgm:pt modelId="{402B8AEE-F989-47CB-9BA4-22899A6F116A}" type="pres">
      <dgm:prSet presAssocID="{3D1A2D2A-51B7-480E-847F-0475252A947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A091902-E3E0-4462-82C4-0E99CAFF5117}" type="presOf" srcId="{722D44A2-FF89-4540-B51C-D36687A947CD}" destId="{81F7EC9A-8B3D-4B46-A712-CBC622D10BE8}" srcOrd="0" destOrd="0" presId="urn:microsoft.com/office/officeart/2018/2/layout/IconVerticalSolidList"/>
    <dgm:cxn modelId="{FBA7CF02-6C55-4BBB-A2DD-D7E5C91E8845}" type="presOf" srcId="{34E5318E-450F-4556-BCA0-A94472BE154D}" destId="{3350BD6E-1252-46A7-AA59-9E18794D0A8F}" srcOrd="0" destOrd="0" presId="urn:microsoft.com/office/officeart/2018/2/layout/IconVerticalSolidList"/>
    <dgm:cxn modelId="{1564A142-4B24-4066-9799-68EB177C3139}" srcId="{34E5318E-450F-4556-BCA0-A94472BE154D}" destId="{228DD1B1-3D1D-4C31-A1A6-67F77671FFE4}" srcOrd="1" destOrd="0" parTransId="{12B9DC6B-1AAE-4E1F-93D9-8FE6D3E514AA}" sibTransId="{7A286A82-CEA6-44FC-A1B6-D2F5E7958FAC}"/>
    <dgm:cxn modelId="{3C16E87D-0B1D-490D-82CF-F88BE881191D}" srcId="{34E5318E-450F-4556-BCA0-A94472BE154D}" destId="{722D44A2-FF89-4540-B51C-D36687A947CD}" srcOrd="0" destOrd="0" parTransId="{DEBFCA5F-96D8-41ED-9C78-7583BCB9CE96}" sibTransId="{4A240BE0-9160-4222-88AF-732B73BE6B56}"/>
    <dgm:cxn modelId="{4F04DC9F-4F59-4179-B104-BF796C6CF697}" type="presOf" srcId="{228DD1B1-3D1D-4C31-A1A6-67F77671FFE4}" destId="{8909F340-38D7-426C-BD36-62E6451419D7}" srcOrd="0" destOrd="0" presId="urn:microsoft.com/office/officeart/2018/2/layout/IconVerticalSolidList"/>
    <dgm:cxn modelId="{B37DA8EE-CD6A-464C-B9BF-A65CF4CB264F}" type="presOf" srcId="{3D1A2D2A-51B7-480E-847F-0475252A9476}" destId="{402B8AEE-F989-47CB-9BA4-22899A6F116A}" srcOrd="0" destOrd="0" presId="urn:microsoft.com/office/officeart/2018/2/layout/IconVerticalSolidList"/>
    <dgm:cxn modelId="{FFB124FB-515D-463A-AD19-68FDB49C1D81}" srcId="{34E5318E-450F-4556-BCA0-A94472BE154D}" destId="{3D1A2D2A-51B7-480E-847F-0475252A9476}" srcOrd="2" destOrd="0" parTransId="{2258B6C8-DFDF-426B-8C5B-51BF383B3CBF}" sibTransId="{5940F877-6610-4FB3-8DF1-50343769D4B8}"/>
    <dgm:cxn modelId="{A0A5CEC5-4E38-4D87-B6AB-366A3E5E5EFB}" type="presParOf" srcId="{3350BD6E-1252-46A7-AA59-9E18794D0A8F}" destId="{1583A4ED-59CA-4AAC-9DBD-437ABFE45782}" srcOrd="0" destOrd="0" presId="urn:microsoft.com/office/officeart/2018/2/layout/IconVerticalSolidList"/>
    <dgm:cxn modelId="{4CC34AD7-4DEC-42DE-AD35-3720F436D1E8}" type="presParOf" srcId="{1583A4ED-59CA-4AAC-9DBD-437ABFE45782}" destId="{9F8A5BE3-1DA6-4664-B5E1-5985122A44FB}" srcOrd="0" destOrd="0" presId="urn:microsoft.com/office/officeart/2018/2/layout/IconVerticalSolidList"/>
    <dgm:cxn modelId="{5AC9912D-B436-49AA-B639-38694085FF3A}" type="presParOf" srcId="{1583A4ED-59CA-4AAC-9DBD-437ABFE45782}" destId="{080F81EC-2FC0-42A2-960E-E4660391988E}" srcOrd="1" destOrd="0" presId="urn:microsoft.com/office/officeart/2018/2/layout/IconVerticalSolidList"/>
    <dgm:cxn modelId="{958EE85F-4BC2-491B-ABD5-0BBAB428EC96}" type="presParOf" srcId="{1583A4ED-59CA-4AAC-9DBD-437ABFE45782}" destId="{7128694C-BFFB-4F65-A79B-C6027D0D7897}" srcOrd="2" destOrd="0" presId="urn:microsoft.com/office/officeart/2018/2/layout/IconVerticalSolidList"/>
    <dgm:cxn modelId="{FB7D5D4A-E628-4C72-ABC9-33B5D5525F0F}" type="presParOf" srcId="{1583A4ED-59CA-4AAC-9DBD-437ABFE45782}" destId="{81F7EC9A-8B3D-4B46-A712-CBC622D10BE8}" srcOrd="3" destOrd="0" presId="urn:microsoft.com/office/officeart/2018/2/layout/IconVerticalSolidList"/>
    <dgm:cxn modelId="{4186E502-4693-4172-AC24-7F6090781702}" type="presParOf" srcId="{3350BD6E-1252-46A7-AA59-9E18794D0A8F}" destId="{5E96ECE9-CDEA-4277-983B-16C117B56DCC}" srcOrd="1" destOrd="0" presId="urn:microsoft.com/office/officeart/2018/2/layout/IconVerticalSolidList"/>
    <dgm:cxn modelId="{6B66AD5E-24DE-4A52-A526-F216CB498D17}" type="presParOf" srcId="{3350BD6E-1252-46A7-AA59-9E18794D0A8F}" destId="{12014A6F-F80B-4EFD-8F88-2B95DC944AC8}" srcOrd="2" destOrd="0" presId="urn:microsoft.com/office/officeart/2018/2/layout/IconVerticalSolidList"/>
    <dgm:cxn modelId="{D74D2B01-D783-46D7-B72C-525D59C132F2}" type="presParOf" srcId="{12014A6F-F80B-4EFD-8F88-2B95DC944AC8}" destId="{C41F2B13-8B59-4B5E-835A-3D1FC3AE1D27}" srcOrd="0" destOrd="0" presId="urn:microsoft.com/office/officeart/2018/2/layout/IconVerticalSolidList"/>
    <dgm:cxn modelId="{3DC93C8B-884E-4650-B910-6F4FF240FE65}" type="presParOf" srcId="{12014A6F-F80B-4EFD-8F88-2B95DC944AC8}" destId="{216409C9-D4D8-4443-99BC-011FF8A03438}" srcOrd="1" destOrd="0" presId="urn:microsoft.com/office/officeart/2018/2/layout/IconVerticalSolidList"/>
    <dgm:cxn modelId="{A605DA8F-150B-464A-80CE-096EB6DFE9DB}" type="presParOf" srcId="{12014A6F-F80B-4EFD-8F88-2B95DC944AC8}" destId="{48DB00EA-802E-4D2B-9C9F-0097054998F2}" srcOrd="2" destOrd="0" presId="urn:microsoft.com/office/officeart/2018/2/layout/IconVerticalSolidList"/>
    <dgm:cxn modelId="{469B0810-2C02-417E-B661-CEC9981F408F}" type="presParOf" srcId="{12014A6F-F80B-4EFD-8F88-2B95DC944AC8}" destId="{8909F340-38D7-426C-BD36-62E6451419D7}" srcOrd="3" destOrd="0" presId="urn:microsoft.com/office/officeart/2018/2/layout/IconVerticalSolidList"/>
    <dgm:cxn modelId="{1A555071-AB6D-4EEC-B005-BAD87E0F3DBF}" type="presParOf" srcId="{3350BD6E-1252-46A7-AA59-9E18794D0A8F}" destId="{47285298-7687-4A69-9BE1-1C8225AB17F3}" srcOrd="3" destOrd="0" presId="urn:microsoft.com/office/officeart/2018/2/layout/IconVerticalSolidList"/>
    <dgm:cxn modelId="{D838FAAA-94E4-4226-8595-4A90791B16DA}" type="presParOf" srcId="{3350BD6E-1252-46A7-AA59-9E18794D0A8F}" destId="{F3BB419A-83BF-40BC-8430-5F55B97977E1}" srcOrd="4" destOrd="0" presId="urn:microsoft.com/office/officeart/2018/2/layout/IconVerticalSolidList"/>
    <dgm:cxn modelId="{602A359B-C2AF-4910-B207-34808F3CD39C}" type="presParOf" srcId="{F3BB419A-83BF-40BC-8430-5F55B97977E1}" destId="{9E7E005E-D665-41EF-9075-CED933F16386}" srcOrd="0" destOrd="0" presId="urn:microsoft.com/office/officeart/2018/2/layout/IconVerticalSolidList"/>
    <dgm:cxn modelId="{3CAFCBA7-87BF-4CF1-81BE-0146AB1CB124}" type="presParOf" srcId="{F3BB419A-83BF-40BC-8430-5F55B97977E1}" destId="{6250F9C4-819D-4129-BC62-1F98CEEA49FD}" srcOrd="1" destOrd="0" presId="urn:microsoft.com/office/officeart/2018/2/layout/IconVerticalSolidList"/>
    <dgm:cxn modelId="{C12CE4B1-6509-438B-BDBE-DE2649885BDF}" type="presParOf" srcId="{F3BB419A-83BF-40BC-8430-5F55B97977E1}" destId="{F6BA21E2-D380-4378-8B1A-A52D51FF21CB}" srcOrd="2" destOrd="0" presId="urn:microsoft.com/office/officeart/2018/2/layout/IconVerticalSolidList"/>
    <dgm:cxn modelId="{02F50E48-12BB-4962-8806-5FF92FE40B07}" type="presParOf" srcId="{F3BB419A-83BF-40BC-8430-5F55B97977E1}" destId="{402B8AEE-F989-47CB-9BA4-22899A6F11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0EF595-F3BD-4930-A0CB-2A00A46E9B5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1DC5CFE-C6E3-4446-8666-B9D21797E33B}">
      <dgm:prSet/>
      <dgm:spPr/>
      <dgm:t>
        <a:bodyPr/>
        <a:lstStyle/>
        <a:p>
          <a:pPr>
            <a:defRPr cap="all"/>
          </a:pPr>
          <a:r>
            <a:rPr lang="fr-FR"/>
            <a:t>Suivi des dépenses (type </a:t>
          </a:r>
          <a:r>
            <a:rPr lang="fr-FR" i="1"/>
            <a:t>Bankin</a:t>
          </a:r>
          <a:r>
            <a:rPr lang="fr-FR"/>
            <a:t>)</a:t>
          </a:r>
          <a:endParaRPr lang="en-US"/>
        </a:p>
      </dgm:t>
    </dgm:pt>
    <dgm:pt modelId="{E5A38EB8-CD9C-4C20-8390-03F800072C61}" type="parTrans" cxnId="{13078DA0-7FA8-469E-9B12-0789881EDE39}">
      <dgm:prSet/>
      <dgm:spPr/>
      <dgm:t>
        <a:bodyPr/>
        <a:lstStyle/>
        <a:p>
          <a:endParaRPr lang="en-US"/>
        </a:p>
      </dgm:t>
    </dgm:pt>
    <dgm:pt modelId="{E708A989-F6CA-41A7-995B-BA9D6515D580}" type="sibTrans" cxnId="{13078DA0-7FA8-469E-9B12-0789881EDE39}">
      <dgm:prSet/>
      <dgm:spPr/>
      <dgm:t>
        <a:bodyPr/>
        <a:lstStyle/>
        <a:p>
          <a:endParaRPr lang="en-US"/>
        </a:p>
      </dgm:t>
    </dgm:pt>
    <dgm:pt modelId="{2658ADD9-D635-4927-BD79-7D96A906E572}">
      <dgm:prSet/>
      <dgm:spPr/>
      <dgm:t>
        <a:bodyPr/>
        <a:lstStyle/>
        <a:p>
          <a:pPr>
            <a:defRPr cap="all"/>
          </a:pPr>
          <a:r>
            <a:rPr lang="fr-FR"/>
            <a:t>Visualisation sans IA ni assistant</a:t>
          </a:r>
          <a:endParaRPr lang="en-US"/>
        </a:p>
      </dgm:t>
    </dgm:pt>
    <dgm:pt modelId="{98918CCD-DC47-4116-BD8A-A04DEDF3693A}" type="parTrans" cxnId="{475FF735-53AF-40B6-B2A3-004688E1B8C1}">
      <dgm:prSet/>
      <dgm:spPr/>
      <dgm:t>
        <a:bodyPr/>
        <a:lstStyle/>
        <a:p>
          <a:endParaRPr lang="en-US"/>
        </a:p>
      </dgm:t>
    </dgm:pt>
    <dgm:pt modelId="{0326FDCE-F2D3-4AD4-A607-01FDE247AB98}" type="sibTrans" cxnId="{475FF735-53AF-40B6-B2A3-004688E1B8C1}">
      <dgm:prSet/>
      <dgm:spPr/>
      <dgm:t>
        <a:bodyPr/>
        <a:lstStyle/>
        <a:p>
          <a:endParaRPr lang="en-US"/>
        </a:p>
      </dgm:t>
    </dgm:pt>
    <dgm:pt modelId="{1679C164-FF3C-480B-8A85-2C08386656B4}" type="pres">
      <dgm:prSet presAssocID="{BB0EF595-F3BD-4930-A0CB-2A00A46E9B5E}" presName="root" presStyleCnt="0">
        <dgm:presLayoutVars>
          <dgm:dir/>
          <dgm:resizeHandles val="exact"/>
        </dgm:presLayoutVars>
      </dgm:prSet>
      <dgm:spPr/>
    </dgm:pt>
    <dgm:pt modelId="{14DAD8F4-1F53-4B53-8A94-C33824276D43}" type="pres">
      <dgm:prSet presAssocID="{E1DC5CFE-C6E3-4446-8666-B9D21797E33B}" presName="compNode" presStyleCnt="0"/>
      <dgm:spPr/>
    </dgm:pt>
    <dgm:pt modelId="{A3B3A4B7-FCE9-4906-8594-373C3339FE7D}" type="pres">
      <dgm:prSet presAssocID="{E1DC5CFE-C6E3-4446-8666-B9D21797E33B}" presName="iconBgRect" presStyleLbl="bgShp" presStyleIdx="0" presStyleCnt="2"/>
      <dgm:spPr/>
    </dgm:pt>
    <dgm:pt modelId="{79B85C60-A63A-43B2-A0D4-62B5247513D2}" type="pres">
      <dgm:prSet presAssocID="{E1DC5CFE-C6E3-4446-8666-B9D21797E33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gent"/>
        </a:ext>
      </dgm:extLst>
    </dgm:pt>
    <dgm:pt modelId="{0FB464A4-595F-4B48-B63F-57FF83BF6EC9}" type="pres">
      <dgm:prSet presAssocID="{E1DC5CFE-C6E3-4446-8666-B9D21797E33B}" presName="spaceRect" presStyleCnt="0"/>
      <dgm:spPr/>
    </dgm:pt>
    <dgm:pt modelId="{0B540750-C467-4192-9D40-469BDBDF59A6}" type="pres">
      <dgm:prSet presAssocID="{E1DC5CFE-C6E3-4446-8666-B9D21797E33B}" presName="textRect" presStyleLbl="revTx" presStyleIdx="0" presStyleCnt="2">
        <dgm:presLayoutVars>
          <dgm:chMax val="1"/>
          <dgm:chPref val="1"/>
        </dgm:presLayoutVars>
      </dgm:prSet>
      <dgm:spPr/>
    </dgm:pt>
    <dgm:pt modelId="{EF988999-6E3E-4010-ABBB-BBDA782895BC}" type="pres">
      <dgm:prSet presAssocID="{E708A989-F6CA-41A7-995B-BA9D6515D580}" presName="sibTrans" presStyleCnt="0"/>
      <dgm:spPr/>
    </dgm:pt>
    <dgm:pt modelId="{9BBC2035-8166-4C9D-97E0-D1CDBC9BA1BE}" type="pres">
      <dgm:prSet presAssocID="{2658ADD9-D635-4927-BD79-7D96A906E572}" presName="compNode" presStyleCnt="0"/>
      <dgm:spPr/>
    </dgm:pt>
    <dgm:pt modelId="{D7DF1979-2AF4-4594-8EE8-ADD26FDEA4DA}" type="pres">
      <dgm:prSet presAssocID="{2658ADD9-D635-4927-BD79-7D96A906E572}" presName="iconBgRect" presStyleLbl="bgShp" presStyleIdx="1" presStyleCnt="2"/>
      <dgm:spPr/>
    </dgm:pt>
    <dgm:pt modelId="{D8616289-001C-41A5-8DE9-79509685519B}" type="pres">
      <dgm:prSet presAssocID="{2658ADD9-D635-4927-BD79-7D96A906E57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Œil"/>
        </a:ext>
      </dgm:extLst>
    </dgm:pt>
    <dgm:pt modelId="{E84AFE61-A588-42E1-B28E-702A83E0AC23}" type="pres">
      <dgm:prSet presAssocID="{2658ADD9-D635-4927-BD79-7D96A906E572}" presName="spaceRect" presStyleCnt="0"/>
      <dgm:spPr/>
    </dgm:pt>
    <dgm:pt modelId="{0A8E5D03-FA0B-4398-AD04-38CECCEA890E}" type="pres">
      <dgm:prSet presAssocID="{2658ADD9-D635-4927-BD79-7D96A906E57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75FF735-53AF-40B6-B2A3-004688E1B8C1}" srcId="{BB0EF595-F3BD-4930-A0CB-2A00A46E9B5E}" destId="{2658ADD9-D635-4927-BD79-7D96A906E572}" srcOrd="1" destOrd="0" parTransId="{98918CCD-DC47-4116-BD8A-A04DEDF3693A}" sibTransId="{0326FDCE-F2D3-4AD4-A607-01FDE247AB98}"/>
    <dgm:cxn modelId="{DEDF8E3B-CA18-47C2-81F1-E531E53A7BFF}" type="presOf" srcId="{E1DC5CFE-C6E3-4446-8666-B9D21797E33B}" destId="{0B540750-C467-4192-9D40-469BDBDF59A6}" srcOrd="0" destOrd="0" presId="urn:microsoft.com/office/officeart/2018/5/layout/IconCircleLabelList"/>
    <dgm:cxn modelId="{13078DA0-7FA8-469E-9B12-0789881EDE39}" srcId="{BB0EF595-F3BD-4930-A0CB-2A00A46E9B5E}" destId="{E1DC5CFE-C6E3-4446-8666-B9D21797E33B}" srcOrd="0" destOrd="0" parTransId="{E5A38EB8-CD9C-4C20-8390-03F800072C61}" sibTransId="{E708A989-F6CA-41A7-995B-BA9D6515D580}"/>
    <dgm:cxn modelId="{7446A1A7-C716-4898-AD35-655EF2C5424E}" type="presOf" srcId="{2658ADD9-D635-4927-BD79-7D96A906E572}" destId="{0A8E5D03-FA0B-4398-AD04-38CECCEA890E}" srcOrd="0" destOrd="0" presId="urn:microsoft.com/office/officeart/2018/5/layout/IconCircleLabelList"/>
    <dgm:cxn modelId="{FC7D01DB-9C53-4148-AC24-2DC498DD772D}" type="presOf" srcId="{BB0EF595-F3BD-4930-A0CB-2A00A46E9B5E}" destId="{1679C164-FF3C-480B-8A85-2C08386656B4}" srcOrd="0" destOrd="0" presId="urn:microsoft.com/office/officeart/2018/5/layout/IconCircleLabelList"/>
    <dgm:cxn modelId="{6FEF9D17-A4B2-4D4F-9DDE-F846D113854C}" type="presParOf" srcId="{1679C164-FF3C-480B-8A85-2C08386656B4}" destId="{14DAD8F4-1F53-4B53-8A94-C33824276D43}" srcOrd="0" destOrd="0" presId="urn:microsoft.com/office/officeart/2018/5/layout/IconCircleLabelList"/>
    <dgm:cxn modelId="{4B108E3A-6598-46E5-B466-2E62F3215BFD}" type="presParOf" srcId="{14DAD8F4-1F53-4B53-8A94-C33824276D43}" destId="{A3B3A4B7-FCE9-4906-8594-373C3339FE7D}" srcOrd="0" destOrd="0" presId="urn:microsoft.com/office/officeart/2018/5/layout/IconCircleLabelList"/>
    <dgm:cxn modelId="{0B3A665A-BA1F-43EB-BC39-56352E871E32}" type="presParOf" srcId="{14DAD8F4-1F53-4B53-8A94-C33824276D43}" destId="{79B85C60-A63A-43B2-A0D4-62B5247513D2}" srcOrd="1" destOrd="0" presId="urn:microsoft.com/office/officeart/2018/5/layout/IconCircleLabelList"/>
    <dgm:cxn modelId="{A7E53C3E-AB14-4B4E-B65F-1B458790C97C}" type="presParOf" srcId="{14DAD8F4-1F53-4B53-8A94-C33824276D43}" destId="{0FB464A4-595F-4B48-B63F-57FF83BF6EC9}" srcOrd="2" destOrd="0" presId="urn:microsoft.com/office/officeart/2018/5/layout/IconCircleLabelList"/>
    <dgm:cxn modelId="{873C3F0D-AACD-4C65-85EF-0432C06BB8E2}" type="presParOf" srcId="{14DAD8F4-1F53-4B53-8A94-C33824276D43}" destId="{0B540750-C467-4192-9D40-469BDBDF59A6}" srcOrd="3" destOrd="0" presId="urn:microsoft.com/office/officeart/2018/5/layout/IconCircleLabelList"/>
    <dgm:cxn modelId="{D5152585-ADA6-41FA-92D1-EEB3678C5636}" type="presParOf" srcId="{1679C164-FF3C-480B-8A85-2C08386656B4}" destId="{EF988999-6E3E-4010-ABBB-BBDA782895BC}" srcOrd="1" destOrd="0" presId="urn:microsoft.com/office/officeart/2018/5/layout/IconCircleLabelList"/>
    <dgm:cxn modelId="{F70E778D-3C39-4435-BDD7-2D9EDC3FD2BA}" type="presParOf" srcId="{1679C164-FF3C-480B-8A85-2C08386656B4}" destId="{9BBC2035-8166-4C9D-97E0-D1CDBC9BA1BE}" srcOrd="2" destOrd="0" presId="urn:microsoft.com/office/officeart/2018/5/layout/IconCircleLabelList"/>
    <dgm:cxn modelId="{0515350C-A6EB-4BEE-AE41-2471B26EFBCF}" type="presParOf" srcId="{9BBC2035-8166-4C9D-97E0-D1CDBC9BA1BE}" destId="{D7DF1979-2AF4-4594-8EE8-ADD26FDEA4DA}" srcOrd="0" destOrd="0" presId="urn:microsoft.com/office/officeart/2018/5/layout/IconCircleLabelList"/>
    <dgm:cxn modelId="{ED31DA6D-8D77-40E5-BD91-E40B6D89938C}" type="presParOf" srcId="{9BBC2035-8166-4C9D-97E0-D1CDBC9BA1BE}" destId="{D8616289-001C-41A5-8DE9-79509685519B}" srcOrd="1" destOrd="0" presId="urn:microsoft.com/office/officeart/2018/5/layout/IconCircleLabelList"/>
    <dgm:cxn modelId="{52E08C61-E492-4408-A541-4213F611C528}" type="presParOf" srcId="{9BBC2035-8166-4C9D-97E0-D1CDBC9BA1BE}" destId="{E84AFE61-A588-42E1-B28E-702A83E0AC23}" srcOrd="2" destOrd="0" presId="urn:microsoft.com/office/officeart/2018/5/layout/IconCircleLabelList"/>
    <dgm:cxn modelId="{63E70089-0364-427E-A270-5060FF6FDF47}" type="presParOf" srcId="{9BBC2035-8166-4C9D-97E0-D1CDBC9BA1BE}" destId="{0A8E5D03-FA0B-4398-AD04-38CECCEA890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6C62A96-DBF8-43CC-969A-F655B0ECEF3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F1A88A-79EC-4D3F-9510-2C4CE10F53A9}">
      <dgm:prSet/>
      <dgm:spPr/>
      <dgm:t>
        <a:bodyPr/>
        <a:lstStyle/>
        <a:p>
          <a:r>
            <a:rPr lang="fr-FR"/>
            <a:t>Mieux gérer son budget</a:t>
          </a:r>
          <a:endParaRPr lang="en-US"/>
        </a:p>
      </dgm:t>
    </dgm:pt>
    <dgm:pt modelId="{70E5AE5F-9EB2-489F-812F-5BD845E0C9B2}" type="parTrans" cxnId="{CDEFC7EB-B00E-493B-9D38-DC31260157EC}">
      <dgm:prSet/>
      <dgm:spPr/>
      <dgm:t>
        <a:bodyPr/>
        <a:lstStyle/>
        <a:p>
          <a:endParaRPr lang="en-US"/>
        </a:p>
      </dgm:t>
    </dgm:pt>
    <dgm:pt modelId="{9EFEAEBC-7C75-491D-89D0-5C9491145B17}" type="sibTrans" cxnId="{CDEFC7EB-B00E-493B-9D38-DC31260157EC}">
      <dgm:prSet/>
      <dgm:spPr/>
      <dgm:t>
        <a:bodyPr/>
        <a:lstStyle/>
        <a:p>
          <a:endParaRPr lang="en-US"/>
        </a:p>
      </dgm:t>
    </dgm:pt>
    <dgm:pt modelId="{79058E2F-1F8D-482E-BF4A-9C6D9FA6F33F}">
      <dgm:prSet/>
      <dgm:spPr/>
      <dgm:t>
        <a:bodyPr/>
        <a:lstStyle/>
        <a:p>
          <a:r>
            <a:rPr lang="fr-FR"/>
            <a:t>Économiser efficacement</a:t>
          </a:r>
          <a:endParaRPr lang="en-US"/>
        </a:p>
      </dgm:t>
    </dgm:pt>
    <dgm:pt modelId="{F90DA41B-6095-4857-9E52-A2997ED81213}" type="parTrans" cxnId="{0B6D096C-16E8-4C71-BBF2-8D8EFAA0F40F}">
      <dgm:prSet/>
      <dgm:spPr/>
      <dgm:t>
        <a:bodyPr/>
        <a:lstStyle/>
        <a:p>
          <a:endParaRPr lang="en-US"/>
        </a:p>
      </dgm:t>
    </dgm:pt>
    <dgm:pt modelId="{FD6F5AFC-71F8-4DE5-8ABD-B5BBD3181A41}" type="sibTrans" cxnId="{0B6D096C-16E8-4C71-BBF2-8D8EFAA0F40F}">
      <dgm:prSet/>
      <dgm:spPr/>
      <dgm:t>
        <a:bodyPr/>
        <a:lstStyle/>
        <a:p>
          <a:endParaRPr lang="en-US"/>
        </a:p>
      </dgm:t>
    </dgm:pt>
    <dgm:pt modelId="{8CD1105B-C0DF-4C74-BE66-C1D64C6BD96B}" type="pres">
      <dgm:prSet presAssocID="{16C62A96-DBF8-43CC-969A-F655B0ECEF3A}" presName="root" presStyleCnt="0">
        <dgm:presLayoutVars>
          <dgm:dir/>
          <dgm:resizeHandles val="exact"/>
        </dgm:presLayoutVars>
      </dgm:prSet>
      <dgm:spPr/>
    </dgm:pt>
    <dgm:pt modelId="{93E819CF-0ECD-4F84-9CD6-1CCE5A3A351B}" type="pres">
      <dgm:prSet presAssocID="{09F1A88A-79EC-4D3F-9510-2C4CE10F53A9}" presName="compNode" presStyleCnt="0"/>
      <dgm:spPr/>
    </dgm:pt>
    <dgm:pt modelId="{5F4752EB-7A68-47D1-A2C4-D732D16FCCA5}" type="pres">
      <dgm:prSet presAssocID="{09F1A88A-79EC-4D3F-9510-2C4CE10F53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gent"/>
        </a:ext>
      </dgm:extLst>
    </dgm:pt>
    <dgm:pt modelId="{2EA708EC-0445-49B4-A702-D3DEAA0805A9}" type="pres">
      <dgm:prSet presAssocID="{09F1A88A-79EC-4D3F-9510-2C4CE10F53A9}" presName="spaceRect" presStyleCnt="0"/>
      <dgm:spPr/>
    </dgm:pt>
    <dgm:pt modelId="{34A1AF23-D365-49DD-B1D4-C2D774C47CFD}" type="pres">
      <dgm:prSet presAssocID="{09F1A88A-79EC-4D3F-9510-2C4CE10F53A9}" presName="textRect" presStyleLbl="revTx" presStyleIdx="0" presStyleCnt="2">
        <dgm:presLayoutVars>
          <dgm:chMax val="1"/>
          <dgm:chPref val="1"/>
        </dgm:presLayoutVars>
      </dgm:prSet>
      <dgm:spPr/>
    </dgm:pt>
    <dgm:pt modelId="{85E933A0-8795-4605-8F9E-A28B1107C88E}" type="pres">
      <dgm:prSet presAssocID="{9EFEAEBC-7C75-491D-89D0-5C9491145B17}" presName="sibTrans" presStyleCnt="0"/>
      <dgm:spPr/>
    </dgm:pt>
    <dgm:pt modelId="{5497147B-FE15-48FC-A586-02523B41938F}" type="pres">
      <dgm:prSet presAssocID="{79058E2F-1F8D-482E-BF4A-9C6D9FA6F33F}" presName="compNode" presStyleCnt="0"/>
      <dgm:spPr/>
    </dgm:pt>
    <dgm:pt modelId="{6EC096A9-B959-49EC-88D9-029F72A84C63}" type="pres">
      <dgm:prSet presAssocID="{79058E2F-1F8D-482E-BF4A-9C6D9FA6F3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509DC1F7-B4F6-4E59-97F2-358AA4211CFE}" type="pres">
      <dgm:prSet presAssocID="{79058E2F-1F8D-482E-BF4A-9C6D9FA6F33F}" presName="spaceRect" presStyleCnt="0"/>
      <dgm:spPr/>
    </dgm:pt>
    <dgm:pt modelId="{AE78B4A3-BC37-4004-883B-63E79C2C8708}" type="pres">
      <dgm:prSet presAssocID="{79058E2F-1F8D-482E-BF4A-9C6D9FA6F33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B2B8401-C0EF-4031-8B90-DF13F4DCD30E}" type="presOf" srcId="{79058E2F-1F8D-482E-BF4A-9C6D9FA6F33F}" destId="{AE78B4A3-BC37-4004-883B-63E79C2C8708}" srcOrd="0" destOrd="0" presId="urn:microsoft.com/office/officeart/2018/2/layout/IconLabelList"/>
    <dgm:cxn modelId="{0B6D096C-16E8-4C71-BBF2-8D8EFAA0F40F}" srcId="{16C62A96-DBF8-43CC-969A-F655B0ECEF3A}" destId="{79058E2F-1F8D-482E-BF4A-9C6D9FA6F33F}" srcOrd="1" destOrd="0" parTransId="{F90DA41B-6095-4857-9E52-A2997ED81213}" sibTransId="{FD6F5AFC-71F8-4DE5-8ABD-B5BBD3181A41}"/>
    <dgm:cxn modelId="{71111F4D-B0FD-47D6-850D-D4F033B15250}" type="presOf" srcId="{09F1A88A-79EC-4D3F-9510-2C4CE10F53A9}" destId="{34A1AF23-D365-49DD-B1D4-C2D774C47CFD}" srcOrd="0" destOrd="0" presId="urn:microsoft.com/office/officeart/2018/2/layout/IconLabelList"/>
    <dgm:cxn modelId="{CDEFC7EB-B00E-493B-9D38-DC31260157EC}" srcId="{16C62A96-DBF8-43CC-969A-F655B0ECEF3A}" destId="{09F1A88A-79EC-4D3F-9510-2C4CE10F53A9}" srcOrd="0" destOrd="0" parTransId="{70E5AE5F-9EB2-489F-812F-5BD845E0C9B2}" sibTransId="{9EFEAEBC-7C75-491D-89D0-5C9491145B17}"/>
    <dgm:cxn modelId="{52CE45F6-B453-4B0C-978D-918A8B456F5B}" type="presOf" srcId="{16C62A96-DBF8-43CC-969A-F655B0ECEF3A}" destId="{8CD1105B-C0DF-4C74-BE66-C1D64C6BD96B}" srcOrd="0" destOrd="0" presId="urn:microsoft.com/office/officeart/2018/2/layout/IconLabelList"/>
    <dgm:cxn modelId="{FC238CE5-1653-4E56-A369-E657A5B716E6}" type="presParOf" srcId="{8CD1105B-C0DF-4C74-BE66-C1D64C6BD96B}" destId="{93E819CF-0ECD-4F84-9CD6-1CCE5A3A351B}" srcOrd="0" destOrd="0" presId="urn:microsoft.com/office/officeart/2018/2/layout/IconLabelList"/>
    <dgm:cxn modelId="{5275275F-5236-401E-942C-49594F0C9268}" type="presParOf" srcId="{93E819CF-0ECD-4F84-9CD6-1CCE5A3A351B}" destId="{5F4752EB-7A68-47D1-A2C4-D732D16FCCA5}" srcOrd="0" destOrd="0" presId="urn:microsoft.com/office/officeart/2018/2/layout/IconLabelList"/>
    <dgm:cxn modelId="{D2F79342-3358-4D93-8493-21515B9D16C8}" type="presParOf" srcId="{93E819CF-0ECD-4F84-9CD6-1CCE5A3A351B}" destId="{2EA708EC-0445-49B4-A702-D3DEAA0805A9}" srcOrd="1" destOrd="0" presId="urn:microsoft.com/office/officeart/2018/2/layout/IconLabelList"/>
    <dgm:cxn modelId="{1F51AA86-AC5A-4CB9-A16E-448C4E27FB87}" type="presParOf" srcId="{93E819CF-0ECD-4F84-9CD6-1CCE5A3A351B}" destId="{34A1AF23-D365-49DD-B1D4-C2D774C47CFD}" srcOrd="2" destOrd="0" presId="urn:microsoft.com/office/officeart/2018/2/layout/IconLabelList"/>
    <dgm:cxn modelId="{7FB9FC26-8D07-4EED-B44D-C6791BF4EB61}" type="presParOf" srcId="{8CD1105B-C0DF-4C74-BE66-C1D64C6BD96B}" destId="{85E933A0-8795-4605-8F9E-A28B1107C88E}" srcOrd="1" destOrd="0" presId="urn:microsoft.com/office/officeart/2018/2/layout/IconLabelList"/>
    <dgm:cxn modelId="{4D5EBD09-FDB7-4EA5-A118-674B8274C193}" type="presParOf" srcId="{8CD1105B-C0DF-4C74-BE66-C1D64C6BD96B}" destId="{5497147B-FE15-48FC-A586-02523B41938F}" srcOrd="2" destOrd="0" presId="urn:microsoft.com/office/officeart/2018/2/layout/IconLabelList"/>
    <dgm:cxn modelId="{EA072654-4774-4517-9101-1ED3FA9EF5A9}" type="presParOf" srcId="{5497147B-FE15-48FC-A586-02523B41938F}" destId="{6EC096A9-B959-49EC-88D9-029F72A84C63}" srcOrd="0" destOrd="0" presId="urn:microsoft.com/office/officeart/2018/2/layout/IconLabelList"/>
    <dgm:cxn modelId="{D0543086-1E72-4D06-9C1C-3634A6CE525D}" type="presParOf" srcId="{5497147B-FE15-48FC-A586-02523B41938F}" destId="{509DC1F7-B4F6-4E59-97F2-358AA4211CFE}" srcOrd="1" destOrd="0" presId="urn:microsoft.com/office/officeart/2018/2/layout/IconLabelList"/>
    <dgm:cxn modelId="{EBCAFD35-0D76-4077-8AD3-E766BE4AF537}" type="presParOf" srcId="{5497147B-FE15-48FC-A586-02523B41938F}" destId="{AE78B4A3-BC37-4004-883B-63E79C2C870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148C73B-14E5-4D37-8827-68B6F6EC5D3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ECAD87C-1208-4BE3-B06D-51D6F8F39FEE}">
      <dgm:prSet/>
      <dgm:spPr/>
      <dgm:t>
        <a:bodyPr/>
        <a:lstStyle/>
        <a:p>
          <a:r>
            <a:rPr lang="fr-FR"/>
            <a:t>Peur liée à la confidentialité</a:t>
          </a:r>
          <a:endParaRPr lang="en-US"/>
        </a:p>
      </dgm:t>
    </dgm:pt>
    <dgm:pt modelId="{8B8710B3-5362-4410-A178-AF2A4F1C7FA9}" type="parTrans" cxnId="{48622679-6965-497E-95CA-5F659CFDB7D8}">
      <dgm:prSet/>
      <dgm:spPr/>
      <dgm:t>
        <a:bodyPr/>
        <a:lstStyle/>
        <a:p>
          <a:endParaRPr lang="en-US"/>
        </a:p>
      </dgm:t>
    </dgm:pt>
    <dgm:pt modelId="{2B6FF62D-78F8-4CE6-AF36-3B135837F125}" type="sibTrans" cxnId="{48622679-6965-497E-95CA-5F659CFDB7D8}">
      <dgm:prSet/>
      <dgm:spPr/>
      <dgm:t>
        <a:bodyPr/>
        <a:lstStyle/>
        <a:p>
          <a:endParaRPr lang="en-US"/>
        </a:p>
      </dgm:t>
    </dgm:pt>
    <dgm:pt modelId="{DA08422C-B212-43AB-B563-0B371856D3A8}">
      <dgm:prSet/>
      <dgm:spPr/>
      <dgm:t>
        <a:bodyPr/>
        <a:lstStyle/>
        <a:p>
          <a:r>
            <a:rPr lang="fr-FR"/>
            <a:t>Doute sur la rentabilité réelle</a:t>
          </a:r>
          <a:endParaRPr lang="en-US"/>
        </a:p>
      </dgm:t>
    </dgm:pt>
    <dgm:pt modelId="{294131A4-2D68-4762-B2D0-B18A067086C9}" type="parTrans" cxnId="{F0677783-19B3-4E16-B527-B115A32FF6C9}">
      <dgm:prSet/>
      <dgm:spPr/>
      <dgm:t>
        <a:bodyPr/>
        <a:lstStyle/>
        <a:p>
          <a:endParaRPr lang="en-US"/>
        </a:p>
      </dgm:t>
    </dgm:pt>
    <dgm:pt modelId="{0259E3B6-0E6A-4059-BB50-C6088E3D9276}" type="sibTrans" cxnId="{F0677783-19B3-4E16-B527-B115A32FF6C9}">
      <dgm:prSet/>
      <dgm:spPr/>
      <dgm:t>
        <a:bodyPr/>
        <a:lstStyle/>
        <a:p>
          <a:endParaRPr lang="en-US"/>
        </a:p>
      </dgm:t>
    </dgm:pt>
    <dgm:pt modelId="{76D2F306-9B8C-41F4-894F-D423274C4694}" type="pres">
      <dgm:prSet presAssocID="{2148C73B-14E5-4D37-8827-68B6F6EC5D37}" presName="root" presStyleCnt="0">
        <dgm:presLayoutVars>
          <dgm:dir/>
          <dgm:resizeHandles val="exact"/>
        </dgm:presLayoutVars>
      </dgm:prSet>
      <dgm:spPr/>
    </dgm:pt>
    <dgm:pt modelId="{852713C8-7D45-40CC-AAD0-DC75EC21D6A8}" type="pres">
      <dgm:prSet presAssocID="{5ECAD87C-1208-4BE3-B06D-51D6F8F39FEE}" presName="compNode" presStyleCnt="0"/>
      <dgm:spPr/>
    </dgm:pt>
    <dgm:pt modelId="{0C955212-85DF-4C3A-A524-281D6A39D179}" type="pres">
      <dgm:prSet presAssocID="{5ECAD87C-1208-4BE3-B06D-51D6F8F39F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rou"/>
        </a:ext>
      </dgm:extLst>
    </dgm:pt>
    <dgm:pt modelId="{6B97030A-66C9-490D-B90C-54067E097773}" type="pres">
      <dgm:prSet presAssocID="{5ECAD87C-1208-4BE3-B06D-51D6F8F39FEE}" presName="spaceRect" presStyleCnt="0"/>
      <dgm:spPr/>
    </dgm:pt>
    <dgm:pt modelId="{FE353B93-BE96-4A2A-A679-ACDA8410302E}" type="pres">
      <dgm:prSet presAssocID="{5ECAD87C-1208-4BE3-B06D-51D6F8F39FEE}" presName="textRect" presStyleLbl="revTx" presStyleIdx="0" presStyleCnt="2">
        <dgm:presLayoutVars>
          <dgm:chMax val="1"/>
          <dgm:chPref val="1"/>
        </dgm:presLayoutVars>
      </dgm:prSet>
      <dgm:spPr/>
    </dgm:pt>
    <dgm:pt modelId="{97108966-CC31-40A7-9CED-B173A6130EF8}" type="pres">
      <dgm:prSet presAssocID="{2B6FF62D-78F8-4CE6-AF36-3B135837F125}" presName="sibTrans" presStyleCnt="0"/>
      <dgm:spPr/>
    </dgm:pt>
    <dgm:pt modelId="{D6AD6768-0E87-4AF0-BC02-EC9D3FA79108}" type="pres">
      <dgm:prSet presAssocID="{DA08422C-B212-43AB-B563-0B371856D3A8}" presName="compNode" presStyleCnt="0"/>
      <dgm:spPr/>
    </dgm:pt>
    <dgm:pt modelId="{4DF79276-E986-4247-9A5A-6949176DC674}" type="pres">
      <dgm:prSet presAssocID="{DA08422C-B212-43AB-B563-0B371856D3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1F4A3236-1DA4-4BE4-BEAB-BFD1BD9D9A80}" type="pres">
      <dgm:prSet presAssocID="{DA08422C-B212-43AB-B563-0B371856D3A8}" presName="spaceRect" presStyleCnt="0"/>
      <dgm:spPr/>
    </dgm:pt>
    <dgm:pt modelId="{60381715-8EF6-48DE-A850-B534DCA327FF}" type="pres">
      <dgm:prSet presAssocID="{DA08422C-B212-43AB-B563-0B371856D3A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549D161-D815-4270-A028-C84BB7A2CDE3}" type="presOf" srcId="{2148C73B-14E5-4D37-8827-68B6F6EC5D37}" destId="{76D2F306-9B8C-41F4-894F-D423274C4694}" srcOrd="0" destOrd="0" presId="urn:microsoft.com/office/officeart/2018/2/layout/IconLabelList"/>
    <dgm:cxn modelId="{85CD2165-21B0-4B30-996E-5063621618FD}" type="presOf" srcId="{DA08422C-B212-43AB-B563-0B371856D3A8}" destId="{60381715-8EF6-48DE-A850-B534DCA327FF}" srcOrd="0" destOrd="0" presId="urn:microsoft.com/office/officeart/2018/2/layout/IconLabelList"/>
    <dgm:cxn modelId="{48622679-6965-497E-95CA-5F659CFDB7D8}" srcId="{2148C73B-14E5-4D37-8827-68B6F6EC5D37}" destId="{5ECAD87C-1208-4BE3-B06D-51D6F8F39FEE}" srcOrd="0" destOrd="0" parTransId="{8B8710B3-5362-4410-A178-AF2A4F1C7FA9}" sibTransId="{2B6FF62D-78F8-4CE6-AF36-3B135837F125}"/>
    <dgm:cxn modelId="{053CDE7A-D9DA-4611-87EC-1B9EBF561DB0}" type="presOf" srcId="{5ECAD87C-1208-4BE3-B06D-51D6F8F39FEE}" destId="{FE353B93-BE96-4A2A-A679-ACDA8410302E}" srcOrd="0" destOrd="0" presId="urn:microsoft.com/office/officeart/2018/2/layout/IconLabelList"/>
    <dgm:cxn modelId="{F0677783-19B3-4E16-B527-B115A32FF6C9}" srcId="{2148C73B-14E5-4D37-8827-68B6F6EC5D37}" destId="{DA08422C-B212-43AB-B563-0B371856D3A8}" srcOrd="1" destOrd="0" parTransId="{294131A4-2D68-4762-B2D0-B18A067086C9}" sibTransId="{0259E3B6-0E6A-4059-BB50-C6088E3D9276}"/>
    <dgm:cxn modelId="{544803F1-3CAB-4CBF-983F-EA3A759171FC}" type="presParOf" srcId="{76D2F306-9B8C-41F4-894F-D423274C4694}" destId="{852713C8-7D45-40CC-AAD0-DC75EC21D6A8}" srcOrd="0" destOrd="0" presId="urn:microsoft.com/office/officeart/2018/2/layout/IconLabelList"/>
    <dgm:cxn modelId="{9E463F26-F645-4301-87DA-B51E4D8492F2}" type="presParOf" srcId="{852713C8-7D45-40CC-AAD0-DC75EC21D6A8}" destId="{0C955212-85DF-4C3A-A524-281D6A39D179}" srcOrd="0" destOrd="0" presId="urn:microsoft.com/office/officeart/2018/2/layout/IconLabelList"/>
    <dgm:cxn modelId="{EE0EF897-8159-4EE2-980F-CE846D516E24}" type="presParOf" srcId="{852713C8-7D45-40CC-AAD0-DC75EC21D6A8}" destId="{6B97030A-66C9-490D-B90C-54067E097773}" srcOrd="1" destOrd="0" presId="urn:microsoft.com/office/officeart/2018/2/layout/IconLabelList"/>
    <dgm:cxn modelId="{E4541C0A-5069-4DF0-B8EA-99FF6109057E}" type="presParOf" srcId="{852713C8-7D45-40CC-AAD0-DC75EC21D6A8}" destId="{FE353B93-BE96-4A2A-A679-ACDA8410302E}" srcOrd="2" destOrd="0" presId="urn:microsoft.com/office/officeart/2018/2/layout/IconLabelList"/>
    <dgm:cxn modelId="{03C024CA-5BF7-4008-8AEE-7F0FF645791D}" type="presParOf" srcId="{76D2F306-9B8C-41F4-894F-D423274C4694}" destId="{97108966-CC31-40A7-9CED-B173A6130EF8}" srcOrd="1" destOrd="0" presId="urn:microsoft.com/office/officeart/2018/2/layout/IconLabelList"/>
    <dgm:cxn modelId="{D0A75DBE-BF1D-4A5D-9691-C5412BDB1BB8}" type="presParOf" srcId="{76D2F306-9B8C-41F4-894F-D423274C4694}" destId="{D6AD6768-0E87-4AF0-BC02-EC9D3FA79108}" srcOrd="2" destOrd="0" presId="urn:microsoft.com/office/officeart/2018/2/layout/IconLabelList"/>
    <dgm:cxn modelId="{E969968E-7FD5-4C94-A8A0-2A28F2E9B8B1}" type="presParOf" srcId="{D6AD6768-0E87-4AF0-BC02-EC9D3FA79108}" destId="{4DF79276-E986-4247-9A5A-6949176DC674}" srcOrd="0" destOrd="0" presId="urn:microsoft.com/office/officeart/2018/2/layout/IconLabelList"/>
    <dgm:cxn modelId="{5B5BD830-A1DC-4DAF-A2CF-C8D2684F4679}" type="presParOf" srcId="{D6AD6768-0E87-4AF0-BC02-EC9D3FA79108}" destId="{1F4A3236-1DA4-4BE4-BEAB-BFD1BD9D9A80}" srcOrd="1" destOrd="0" presId="urn:microsoft.com/office/officeart/2018/2/layout/IconLabelList"/>
    <dgm:cxn modelId="{52458157-1FE5-439D-9491-26B363480922}" type="presParOf" srcId="{D6AD6768-0E87-4AF0-BC02-EC9D3FA79108}" destId="{60381715-8EF6-48DE-A850-B534DCA327F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E521891-0CE5-44E4-93BB-802247696C9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FDF6C3B-13B1-4BF9-8688-8F80CA10845F}">
      <dgm:prSet/>
      <dgm:spPr/>
      <dgm:t>
        <a:bodyPr/>
        <a:lstStyle/>
        <a:p>
          <a:pPr>
            <a:defRPr cap="all"/>
          </a:pPr>
          <a:r>
            <a:rPr lang="fr-FR" b="1" dirty="0"/>
            <a:t>Transparence</a:t>
          </a:r>
          <a:r>
            <a:rPr lang="fr-FR" dirty="0"/>
            <a:t> (sécurité, clarté)</a:t>
          </a:r>
          <a:endParaRPr lang="en-US" dirty="0"/>
        </a:p>
      </dgm:t>
    </dgm:pt>
    <dgm:pt modelId="{630E1AAE-1345-4652-A603-32A1E9181724}" type="parTrans" cxnId="{C214CBA0-46BB-4DD0-986E-76F1C128ED68}">
      <dgm:prSet/>
      <dgm:spPr/>
      <dgm:t>
        <a:bodyPr/>
        <a:lstStyle/>
        <a:p>
          <a:endParaRPr lang="en-US"/>
        </a:p>
      </dgm:t>
    </dgm:pt>
    <dgm:pt modelId="{BDF7B6DB-F911-4DF2-850F-D45A19D4228B}" type="sibTrans" cxnId="{C214CBA0-46BB-4DD0-986E-76F1C128ED68}">
      <dgm:prSet/>
      <dgm:spPr/>
      <dgm:t>
        <a:bodyPr/>
        <a:lstStyle/>
        <a:p>
          <a:endParaRPr lang="en-US"/>
        </a:p>
      </dgm:t>
    </dgm:pt>
    <dgm:pt modelId="{694EC0FA-5149-4566-9F19-2F4D10F8C086}">
      <dgm:prSet/>
      <dgm:spPr/>
      <dgm:t>
        <a:bodyPr/>
        <a:lstStyle/>
        <a:p>
          <a:pPr>
            <a:defRPr cap="all"/>
          </a:pPr>
          <a:r>
            <a:rPr lang="fr-FR" b="1" dirty="0"/>
            <a:t>Simplicité</a:t>
          </a:r>
          <a:r>
            <a:rPr lang="fr-FR" dirty="0"/>
            <a:t> (UX intuitive)</a:t>
          </a:r>
          <a:endParaRPr lang="en-US" dirty="0"/>
        </a:p>
      </dgm:t>
    </dgm:pt>
    <dgm:pt modelId="{7913FCA5-3603-45B2-B0C4-07B1E20AAF1B}" type="parTrans" cxnId="{CCAA7F93-AB5A-42DF-B847-BA56541B0588}">
      <dgm:prSet/>
      <dgm:spPr/>
      <dgm:t>
        <a:bodyPr/>
        <a:lstStyle/>
        <a:p>
          <a:endParaRPr lang="en-US"/>
        </a:p>
      </dgm:t>
    </dgm:pt>
    <dgm:pt modelId="{9DEA0738-E9EA-4431-A26E-0D7E83F6170B}" type="sibTrans" cxnId="{CCAA7F93-AB5A-42DF-B847-BA56541B0588}">
      <dgm:prSet/>
      <dgm:spPr/>
      <dgm:t>
        <a:bodyPr/>
        <a:lstStyle/>
        <a:p>
          <a:endParaRPr lang="en-US"/>
        </a:p>
      </dgm:t>
    </dgm:pt>
    <dgm:pt modelId="{5C5F8527-52F5-4D78-98FA-24B1C8A330C1}">
      <dgm:prSet/>
      <dgm:spPr/>
      <dgm:t>
        <a:bodyPr/>
        <a:lstStyle/>
        <a:p>
          <a:pPr>
            <a:defRPr cap="all"/>
          </a:pPr>
          <a:r>
            <a:rPr lang="fr-FR" b="1" dirty="0"/>
            <a:t>Utilité en contexte d’inflation</a:t>
          </a:r>
          <a:endParaRPr lang="en-US" dirty="0"/>
        </a:p>
      </dgm:t>
    </dgm:pt>
    <dgm:pt modelId="{6C4007D3-4486-4EF2-8A41-71B247006B18}" type="parTrans" cxnId="{C217E699-045D-41A4-95A3-1B854067A8F6}">
      <dgm:prSet/>
      <dgm:spPr/>
      <dgm:t>
        <a:bodyPr/>
        <a:lstStyle/>
        <a:p>
          <a:endParaRPr lang="en-US"/>
        </a:p>
      </dgm:t>
    </dgm:pt>
    <dgm:pt modelId="{0FEF51A8-EB20-4D13-8C35-F9CCBD1E5DD1}" type="sibTrans" cxnId="{C217E699-045D-41A4-95A3-1B854067A8F6}">
      <dgm:prSet/>
      <dgm:spPr/>
      <dgm:t>
        <a:bodyPr/>
        <a:lstStyle/>
        <a:p>
          <a:endParaRPr lang="en-US"/>
        </a:p>
      </dgm:t>
    </dgm:pt>
    <dgm:pt modelId="{1553B261-5133-4AE3-B215-4A3F9EA41A5A}" type="pres">
      <dgm:prSet presAssocID="{FE521891-0CE5-44E4-93BB-802247696C96}" presName="root" presStyleCnt="0">
        <dgm:presLayoutVars>
          <dgm:dir/>
          <dgm:resizeHandles val="exact"/>
        </dgm:presLayoutVars>
      </dgm:prSet>
      <dgm:spPr/>
    </dgm:pt>
    <dgm:pt modelId="{D144E2FC-A50B-4561-8AFC-3D0E0897F94F}" type="pres">
      <dgm:prSet presAssocID="{0FDF6C3B-13B1-4BF9-8688-8F80CA10845F}" presName="compNode" presStyleCnt="0"/>
      <dgm:spPr/>
    </dgm:pt>
    <dgm:pt modelId="{4856D20F-FE9E-4A72-9FF3-AC3C182AC937}" type="pres">
      <dgm:prSet presAssocID="{0FDF6C3B-13B1-4BF9-8688-8F80CA10845F}" presName="iconBgRect" presStyleLbl="bgShp" presStyleIdx="0" presStyleCnt="3"/>
      <dgm:spPr/>
    </dgm:pt>
    <dgm:pt modelId="{11457D4F-2285-47AB-AE69-001E79F1C3BC}" type="pres">
      <dgm:prSet presAssocID="{0FDF6C3B-13B1-4BF9-8688-8F80CA1084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eux"/>
        </a:ext>
      </dgm:extLst>
    </dgm:pt>
    <dgm:pt modelId="{166CABA4-AC4B-4074-92D8-7E26370D8F22}" type="pres">
      <dgm:prSet presAssocID="{0FDF6C3B-13B1-4BF9-8688-8F80CA10845F}" presName="spaceRect" presStyleCnt="0"/>
      <dgm:spPr/>
    </dgm:pt>
    <dgm:pt modelId="{B5D486F5-19E0-4BAA-A5D5-5725846DB773}" type="pres">
      <dgm:prSet presAssocID="{0FDF6C3B-13B1-4BF9-8688-8F80CA10845F}" presName="textRect" presStyleLbl="revTx" presStyleIdx="0" presStyleCnt="3">
        <dgm:presLayoutVars>
          <dgm:chMax val="1"/>
          <dgm:chPref val="1"/>
        </dgm:presLayoutVars>
      </dgm:prSet>
      <dgm:spPr/>
    </dgm:pt>
    <dgm:pt modelId="{C435FFFB-FA81-4AE2-9DD3-70F1E80D6F13}" type="pres">
      <dgm:prSet presAssocID="{BDF7B6DB-F911-4DF2-850F-D45A19D4228B}" presName="sibTrans" presStyleCnt="0"/>
      <dgm:spPr/>
    </dgm:pt>
    <dgm:pt modelId="{1EC8756A-B078-48C4-BBA5-EB0A198925CF}" type="pres">
      <dgm:prSet presAssocID="{694EC0FA-5149-4566-9F19-2F4D10F8C086}" presName="compNode" presStyleCnt="0"/>
      <dgm:spPr/>
    </dgm:pt>
    <dgm:pt modelId="{1DF1C087-26C5-4642-96C8-60C52F9F8C25}" type="pres">
      <dgm:prSet presAssocID="{694EC0FA-5149-4566-9F19-2F4D10F8C086}" presName="iconBgRect" presStyleLbl="bgShp" presStyleIdx="1" presStyleCnt="3"/>
      <dgm:spPr/>
    </dgm:pt>
    <dgm:pt modelId="{024B1DD5-E9B6-422F-9B81-36F01A751CD7}" type="pres">
      <dgm:prSet presAssocID="{694EC0FA-5149-4566-9F19-2F4D10F8C0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 de travail"/>
        </a:ext>
      </dgm:extLst>
    </dgm:pt>
    <dgm:pt modelId="{2E26CA99-A506-48DB-BEF5-67692CA0C7A6}" type="pres">
      <dgm:prSet presAssocID="{694EC0FA-5149-4566-9F19-2F4D10F8C086}" presName="spaceRect" presStyleCnt="0"/>
      <dgm:spPr/>
    </dgm:pt>
    <dgm:pt modelId="{86783D5E-5B71-4D5C-B898-FA94EBA36707}" type="pres">
      <dgm:prSet presAssocID="{694EC0FA-5149-4566-9F19-2F4D10F8C086}" presName="textRect" presStyleLbl="revTx" presStyleIdx="1" presStyleCnt="3">
        <dgm:presLayoutVars>
          <dgm:chMax val="1"/>
          <dgm:chPref val="1"/>
        </dgm:presLayoutVars>
      </dgm:prSet>
      <dgm:spPr/>
    </dgm:pt>
    <dgm:pt modelId="{8700180F-E93D-4333-A9CF-E588ADA6AC61}" type="pres">
      <dgm:prSet presAssocID="{9DEA0738-E9EA-4431-A26E-0D7E83F6170B}" presName="sibTrans" presStyleCnt="0"/>
      <dgm:spPr/>
    </dgm:pt>
    <dgm:pt modelId="{A9890531-E696-45F4-98D2-E4095CAA44F8}" type="pres">
      <dgm:prSet presAssocID="{5C5F8527-52F5-4D78-98FA-24B1C8A330C1}" presName="compNode" presStyleCnt="0"/>
      <dgm:spPr/>
    </dgm:pt>
    <dgm:pt modelId="{65EA01A4-9D39-4CF3-A222-5DD2BFA88757}" type="pres">
      <dgm:prSet presAssocID="{5C5F8527-52F5-4D78-98FA-24B1C8A330C1}" presName="iconBgRect" presStyleLbl="bgShp" presStyleIdx="2" presStyleCnt="3"/>
      <dgm:spPr/>
    </dgm:pt>
    <dgm:pt modelId="{82C37735-07D0-44FB-91EF-7A1B29CBD1DA}" type="pres">
      <dgm:prSet presAssocID="{5C5F8527-52F5-4D78-98FA-24B1C8A330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B73262D8-5893-418B-BB82-9A09BC58E7D0}" type="pres">
      <dgm:prSet presAssocID="{5C5F8527-52F5-4D78-98FA-24B1C8A330C1}" presName="spaceRect" presStyleCnt="0"/>
      <dgm:spPr/>
    </dgm:pt>
    <dgm:pt modelId="{FEF09F7B-7303-4F59-AD97-752A7A5EBB0E}" type="pres">
      <dgm:prSet presAssocID="{5C5F8527-52F5-4D78-98FA-24B1C8A330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E25BF2E-B84B-4F8A-BFFE-8C20F3EB588A}" type="presOf" srcId="{5C5F8527-52F5-4D78-98FA-24B1C8A330C1}" destId="{FEF09F7B-7303-4F59-AD97-752A7A5EBB0E}" srcOrd="0" destOrd="0" presId="urn:microsoft.com/office/officeart/2018/5/layout/IconCircleLabelList"/>
    <dgm:cxn modelId="{3F381E40-EEC1-40ED-88EC-45AB4B61F8D7}" type="presOf" srcId="{FE521891-0CE5-44E4-93BB-802247696C96}" destId="{1553B261-5133-4AE3-B215-4A3F9EA41A5A}" srcOrd="0" destOrd="0" presId="urn:microsoft.com/office/officeart/2018/5/layout/IconCircleLabelList"/>
    <dgm:cxn modelId="{6C74414F-087C-48F5-A44C-E37D8C018ACF}" type="presOf" srcId="{694EC0FA-5149-4566-9F19-2F4D10F8C086}" destId="{86783D5E-5B71-4D5C-B898-FA94EBA36707}" srcOrd="0" destOrd="0" presId="urn:microsoft.com/office/officeart/2018/5/layout/IconCircleLabelList"/>
    <dgm:cxn modelId="{CCAA7F93-AB5A-42DF-B847-BA56541B0588}" srcId="{FE521891-0CE5-44E4-93BB-802247696C96}" destId="{694EC0FA-5149-4566-9F19-2F4D10F8C086}" srcOrd="1" destOrd="0" parTransId="{7913FCA5-3603-45B2-B0C4-07B1E20AAF1B}" sibTransId="{9DEA0738-E9EA-4431-A26E-0D7E83F6170B}"/>
    <dgm:cxn modelId="{C217E699-045D-41A4-95A3-1B854067A8F6}" srcId="{FE521891-0CE5-44E4-93BB-802247696C96}" destId="{5C5F8527-52F5-4D78-98FA-24B1C8A330C1}" srcOrd="2" destOrd="0" parTransId="{6C4007D3-4486-4EF2-8A41-71B247006B18}" sibTransId="{0FEF51A8-EB20-4D13-8C35-F9CCBD1E5DD1}"/>
    <dgm:cxn modelId="{C214CBA0-46BB-4DD0-986E-76F1C128ED68}" srcId="{FE521891-0CE5-44E4-93BB-802247696C96}" destId="{0FDF6C3B-13B1-4BF9-8688-8F80CA10845F}" srcOrd="0" destOrd="0" parTransId="{630E1AAE-1345-4652-A603-32A1E9181724}" sibTransId="{BDF7B6DB-F911-4DF2-850F-D45A19D4228B}"/>
    <dgm:cxn modelId="{E12A8DCB-8486-4B54-A1E1-D190B72C0A00}" type="presOf" srcId="{0FDF6C3B-13B1-4BF9-8688-8F80CA10845F}" destId="{B5D486F5-19E0-4BAA-A5D5-5725846DB773}" srcOrd="0" destOrd="0" presId="urn:microsoft.com/office/officeart/2018/5/layout/IconCircleLabelList"/>
    <dgm:cxn modelId="{B2B9BDAF-8591-44FC-8471-4F912E3EC4F3}" type="presParOf" srcId="{1553B261-5133-4AE3-B215-4A3F9EA41A5A}" destId="{D144E2FC-A50B-4561-8AFC-3D0E0897F94F}" srcOrd="0" destOrd="0" presId="urn:microsoft.com/office/officeart/2018/5/layout/IconCircleLabelList"/>
    <dgm:cxn modelId="{DBF1D073-905B-462A-8CFF-574B8038EB84}" type="presParOf" srcId="{D144E2FC-A50B-4561-8AFC-3D0E0897F94F}" destId="{4856D20F-FE9E-4A72-9FF3-AC3C182AC937}" srcOrd="0" destOrd="0" presId="urn:microsoft.com/office/officeart/2018/5/layout/IconCircleLabelList"/>
    <dgm:cxn modelId="{7508879A-EFCF-40CF-BAB4-D48CA9AF59EA}" type="presParOf" srcId="{D144E2FC-A50B-4561-8AFC-3D0E0897F94F}" destId="{11457D4F-2285-47AB-AE69-001E79F1C3BC}" srcOrd="1" destOrd="0" presId="urn:microsoft.com/office/officeart/2018/5/layout/IconCircleLabelList"/>
    <dgm:cxn modelId="{75EED7D6-CA51-4596-B3CD-687D5879B4A9}" type="presParOf" srcId="{D144E2FC-A50B-4561-8AFC-3D0E0897F94F}" destId="{166CABA4-AC4B-4074-92D8-7E26370D8F22}" srcOrd="2" destOrd="0" presId="urn:microsoft.com/office/officeart/2018/5/layout/IconCircleLabelList"/>
    <dgm:cxn modelId="{25B30190-EEC4-4F23-95EA-A3BB81F46256}" type="presParOf" srcId="{D144E2FC-A50B-4561-8AFC-3D0E0897F94F}" destId="{B5D486F5-19E0-4BAA-A5D5-5725846DB773}" srcOrd="3" destOrd="0" presId="urn:microsoft.com/office/officeart/2018/5/layout/IconCircleLabelList"/>
    <dgm:cxn modelId="{92E1320B-9699-4491-896A-DD7C3671B80C}" type="presParOf" srcId="{1553B261-5133-4AE3-B215-4A3F9EA41A5A}" destId="{C435FFFB-FA81-4AE2-9DD3-70F1E80D6F13}" srcOrd="1" destOrd="0" presId="urn:microsoft.com/office/officeart/2018/5/layout/IconCircleLabelList"/>
    <dgm:cxn modelId="{77F7C49C-B701-46ED-9FF3-3F03AA33FD57}" type="presParOf" srcId="{1553B261-5133-4AE3-B215-4A3F9EA41A5A}" destId="{1EC8756A-B078-48C4-BBA5-EB0A198925CF}" srcOrd="2" destOrd="0" presId="urn:microsoft.com/office/officeart/2018/5/layout/IconCircleLabelList"/>
    <dgm:cxn modelId="{6E87F9DC-45CA-4186-B4BA-F12BB134CFB5}" type="presParOf" srcId="{1EC8756A-B078-48C4-BBA5-EB0A198925CF}" destId="{1DF1C087-26C5-4642-96C8-60C52F9F8C25}" srcOrd="0" destOrd="0" presId="urn:microsoft.com/office/officeart/2018/5/layout/IconCircleLabelList"/>
    <dgm:cxn modelId="{830A5111-B442-4630-A275-315A6611007D}" type="presParOf" srcId="{1EC8756A-B078-48C4-BBA5-EB0A198925CF}" destId="{024B1DD5-E9B6-422F-9B81-36F01A751CD7}" srcOrd="1" destOrd="0" presId="urn:microsoft.com/office/officeart/2018/5/layout/IconCircleLabelList"/>
    <dgm:cxn modelId="{BA4AD5E9-C2F9-4B0E-B57D-7EA43E5405B4}" type="presParOf" srcId="{1EC8756A-B078-48C4-BBA5-EB0A198925CF}" destId="{2E26CA99-A506-48DB-BEF5-67692CA0C7A6}" srcOrd="2" destOrd="0" presId="urn:microsoft.com/office/officeart/2018/5/layout/IconCircleLabelList"/>
    <dgm:cxn modelId="{911827F4-DB8F-4DE5-A089-542F868EC5AD}" type="presParOf" srcId="{1EC8756A-B078-48C4-BBA5-EB0A198925CF}" destId="{86783D5E-5B71-4D5C-B898-FA94EBA36707}" srcOrd="3" destOrd="0" presId="urn:microsoft.com/office/officeart/2018/5/layout/IconCircleLabelList"/>
    <dgm:cxn modelId="{A1E84D0A-02E3-4EDC-B10B-55235BC799C1}" type="presParOf" srcId="{1553B261-5133-4AE3-B215-4A3F9EA41A5A}" destId="{8700180F-E93D-4333-A9CF-E588ADA6AC61}" srcOrd="3" destOrd="0" presId="urn:microsoft.com/office/officeart/2018/5/layout/IconCircleLabelList"/>
    <dgm:cxn modelId="{C59C499B-9A5A-42F1-B5C1-F6494A7FA9CD}" type="presParOf" srcId="{1553B261-5133-4AE3-B215-4A3F9EA41A5A}" destId="{A9890531-E696-45F4-98D2-E4095CAA44F8}" srcOrd="4" destOrd="0" presId="urn:microsoft.com/office/officeart/2018/5/layout/IconCircleLabelList"/>
    <dgm:cxn modelId="{12E34E99-979C-4B31-8CDB-595D993F5520}" type="presParOf" srcId="{A9890531-E696-45F4-98D2-E4095CAA44F8}" destId="{65EA01A4-9D39-4CF3-A222-5DD2BFA88757}" srcOrd="0" destOrd="0" presId="urn:microsoft.com/office/officeart/2018/5/layout/IconCircleLabelList"/>
    <dgm:cxn modelId="{24D5E1BE-8C44-4E1A-A139-83CA73F45053}" type="presParOf" srcId="{A9890531-E696-45F4-98D2-E4095CAA44F8}" destId="{82C37735-07D0-44FB-91EF-7A1B29CBD1DA}" srcOrd="1" destOrd="0" presId="urn:microsoft.com/office/officeart/2018/5/layout/IconCircleLabelList"/>
    <dgm:cxn modelId="{60AC7081-9B8A-4397-8075-4AB615910375}" type="presParOf" srcId="{A9890531-E696-45F4-98D2-E4095CAA44F8}" destId="{B73262D8-5893-418B-BB82-9A09BC58E7D0}" srcOrd="2" destOrd="0" presId="urn:microsoft.com/office/officeart/2018/5/layout/IconCircleLabelList"/>
    <dgm:cxn modelId="{CFB15AAA-91E0-46E3-BE13-CD53105EEE60}" type="presParOf" srcId="{A9890531-E696-45F4-98D2-E4095CAA44F8}" destId="{FEF09F7B-7303-4F59-AD97-752A7A5EBB0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962E80-A4B8-4336-B088-729B337D1DDB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17B886A-9D44-4D3F-A4D9-4F1773B453DC}">
      <dgm:prSet phldrT="[Texte]"/>
      <dgm:spPr/>
      <dgm:t>
        <a:bodyPr/>
        <a:lstStyle/>
        <a:p>
          <a:r>
            <a:rPr lang="fr-FR" dirty="0"/>
            <a:t>Utilisation de l’IA</a:t>
          </a:r>
        </a:p>
        <a:p>
          <a:r>
            <a:rPr lang="fr-FR" dirty="0"/>
            <a:t>Santé mentale </a:t>
          </a:r>
        </a:p>
        <a:p>
          <a:r>
            <a:rPr lang="fr-FR" dirty="0"/>
            <a:t>Gestion d’argent </a:t>
          </a:r>
        </a:p>
      </dgm:t>
    </dgm:pt>
    <dgm:pt modelId="{092D2E47-312D-40B5-95DA-2D039BE446A6}" type="parTrans" cxnId="{69614A27-C65D-4FAF-AA7A-D93D61773364}">
      <dgm:prSet/>
      <dgm:spPr/>
      <dgm:t>
        <a:bodyPr/>
        <a:lstStyle/>
        <a:p>
          <a:endParaRPr lang="fr-FR"/>
        </a:p>
      </dgm:t>
    </dgm:pt>
    <dgm:pt modelId="{9AD903E2-B655-46D4-805E-8EE3CE366CA1}" type="sibTrans" cxnId="{69614A27-C65D-4FAF-AA7A-D93D61773364}">
      <dgm:prSet/>
      <dgm:spPr/>
      <dgm:t>
        <a:bodyPr/>
        <a:lstStyle/>
        <a:p>
          <a:endParaRPr lang="fr-FR"/>
        </a:p>
      </dgm:t>
    </dgm:pt>
    <dgm:pt modelId="{C6315D53-CB6A-4733-ADB3-43E74CDD018C}">
      <dgm:prSet phldrT="[Texte]"/>
      <dgm:spPr/>
      <dgm:t>
        <a:bodyPr/>
        <a:lstStyle/>
        <a:p>
          <a:r>
            <a:rPr lang="fr-FR" dirty="0"/>
            <a:t>Avoir qu’un seul client </a:t>
          </a:r>
        </a:p>
        <a:p>
          <a:r>
            <a:rPr lang="fr-FR" dirty="0"/>
            <a:t>Avoir une IA non performante </a:t>
          </a:r>
        </a:p>
        <a:p>
          <a:endParaRPr lang="fr-FR" dirty="0"/>
        </a:p>
      </dgm:t>
    </dgm:pt>
    <dgm:pt modelId="{0D6680CC-5D57-42C6-A729-049F0CDF8720}" type="parTrans" cxnId="{77161412-40E0-418E-BFB8-2117E0762466}">
      <dgm:prSet/>
      <dgm:spPr/>
      <dgm:t>
        <a:bodyPr/>
        <a:lstStyle/>
        <a:p>
          <a:endParaRPr lang="fr-FR"/>
        </a:p>
      </dgm:t>
    </dgm:pt>
    <dgm:pt modelId="{36DC15C0-FD19-44FD-842E-438888AE777E}" type="sibTrans" cxnId="{77161412-40E0-418E-BFB8-2117E0762466}">
      <dgm:prSet/>
      <dgm:spPr/>
      <dgm:t>
        <a:bodyPr/>
        <a:lstStyle/>
        <a:p>
          <a:endParaRPr lang="fr-FR"/>
        </a:p>
      </dgm:t>
    </dgm:pt>
    <dgm:pt modelId="{0FB46361-4081-458B-A8CB-975D3264FB65}">
      <dgm:prSet phldrT="[Texte]"/>
      <dgm:spPr/>
      <dgm:t>
        <a:bodyPr/>
        <a:lstStyle/>
        <a:p>
          <a:r>
            <a:rPr lang="fr-FR" dirty="0"/>
            <a:t>Liaison avec la justice </a:t>
          </a:r>
        </a:p>
        <a:p>
          <a:r>
            <a:rPr lang="fr-FR" dirty="0"/>
            <a:t>Croissance des besoins de contrôle en lien avec l’</a:t>
          </a:r>
          <a:r>
            <a:rPr lang="fr-FR" dirty="0" err="1"/>
            <a:t>arge,t</a:t>
          </a:r>
          <a:r>
            <a:rPr lang="fr-FR" dirty="0"/>
            <a:t> </a:t>
          </a:r>
        </a:p>
      </dgm:t>
    </dgm:pt>
    <dgm:pt modelId="{14C6BFA1-87B5-485B-8438-B88BE8B00F73}" type="parTrans" cxnId="{0207498A-817F-48C8-BB5E-4DCDD436CB5D}">
      <dgm:prSet/>
      <dgm:spPr/>
      <dgm:t>
        <a:bodyPr/>
        <a:lstStyle/>
        <a:p>
          <a:endParaRPr lang="fr-FR"/>
        </a:p>
      </dgm:t>
    </dgm:pt>
    <dgm:pt modelId="{F3C075AC-05A0-4274-A7CE-4C0F36A23F84}" type="sibTrans" cxnId="{0207498A-817F-48C8-BB5E-4DCDD436CB5D}">
      <dgm:prSet/>
      <dgm:spPr/>
      <dgm:t>
        <a:bodyPr/>
        <a:lstStyle/>
        <a:p>
          <a:endParaRPr lang="fr-FR"/>
        </a:p>
      </dgm:t>
    </dgm:pt>
    <dgm:pt modelId="{91FE173E-5465-406E-8769-0B7828FDA353}">
      <dgm:prSet/>
      <dgm:spPr/>
      <dgm:t>
        <a:bodyPr/>
        <a:lstStyle/>
        <a:p>
          <a:r>
            <a:rPr lang="fr-FR" dirty="0"/>
            <a:t>Fuite de données </a:t>
          </a:r>
        </a:p>
        <a:p>
          <a:r>
            <a:rPr lang="fr-FR" dirty="0"/>
            <a:t>Manque de confiance Client/IA</a:t>
          </a:r>
        </a:p>
        <a:p>
          <a:endParaRPr lang="fr-FR" dirty="0"/>
        </a:p>
      </dgm:t>
    </dgm:pt>
    <dgm:pt modelId="{13CF5DD9-9E9F-41DF-BF09-A252217D4990}" type="parTrans" cxnId="{937AC8C9-97A5-4191-B467-02B83EF41AFE}">
      <dgm:prSet/>
      <dgm:spPr/>
      <dgm:t>
        <a:bodyPr/>
        <a:lstStyle/>
        <a:p>
          <a:endParaRPr lang="fr-FR"/>
        </a:p>
      </dgm:t>
    </dgm:pt>
    <dgm:pt modelId="{1FFCDAF8-C5BD-4AF6-A410-D0F58AD28443}" type="sibTrans" cxnId="{937AC8C9-97A5-4191-B467-02B83EF41AFE}">
      <dgm:prSet/>
      <dgm:spPr/>
      <dgm:t>
        <a:bodyPr/>
        <a:lstStyle/>
        <a:p>
          <a:endParaRPr lang="fr-FR"/>
        </a:p>
      </dgm:t>
    </dgm:pt>
    <dgm:pt modelId="{B974766A-AA4E-4888-B8F4-26483AD90D2B}" type="pres">
      <dgm:prSet presAssocID="{DE962E80-A4B8-4336-B088-729B337D1DDB}" presName="Name0" presStyleCnt="0">
        <dgm:presLayoutVars>
          <dgm:dir/>
          <dgm:resizeHandles val="exact"/>
        </dgm:presLayoutVars>
      </dgm:prSet>
      <dgm:spPr/>
    </dgm:pt>
    <dgm:pt modelId="{CACDA1F0-23EC-4CA7-AE45-2C2BE3D74B66}" type="pres">
      <dgm:prSet presAssocID="{DE962E80-A4B8-4336-B088-729B337D1DDB}" presName="bkgdShp" presStyleLbl="alignAccFollowNode1" presStyleIdx="0" presStyleCnt="1" custLinFactNeighborX="-3832" custLinFactNeighborY="4348"/>
      <dgm:spPr/>
    </dgm:pt>
    <dgm:pt modelId="{CA21ABBB-8B48-4448-A7D8-935F4857C8FB}" type="pres">
      <dgm:prSet presAssocID="{DE962E80-A4B8-4336-B088-729B337D1DDB}" presName="linComp" presStyleCnt="0"/>
      <dgm:spPr/>
    </dgm:pt>
    <dgm:pt modelId="{4B204B6B-21AE-4AAC-A8DC-3ABE22712BF9}" type="pres">
      <dgm:prSet presAssocID="{C17B886A-9D44-4D3F-A4D9-4F1773B453DC}" presName="compNode" presStyleCnt="0"/>
      <dgm:spPr/>
    </dgm:pt>
    <dgm:pt modelId="{25F37AFD-0A6C-42F7-BA69-498FD8CECC93}" type="pres">
      <dgm:prSet presAssocID="{C17B886A-9D44-4D3F-A4D9-4F1773B453DC}" presName="node" presStyleLbl="node1" presStyleIdx="0" presStyleCnt="4">
        <dgm:presLayoutVars>
          <dgm:bulletEnabled val="1"/>
        </dgm:presLayoutVars>
      </dgm:prSet>
      <dgm:spPr/>
    </dgm:pt>
    <dgm:pt modelId="{8CCDEB61-2DED-4F2C-9EE8-2C6B09E14277}" type="pres">
      <dgm:prSet presAssocID="{C17B886A-9D44-4D3F-A4D9-4F1773B453DC}" presName="invisiNode" presStyleLbl="node1" presStyleIdx="0" presStyleCnt="4"/>
      <dgm:spPr/>
    </dgm:pt>
    <dgm:pt modelId="{408FAA61-2985-4705-90D7-261B69F7AD6B}" type="pres">
      <dgm:prSet presAssocID="{C17B886A-9D44-4D3F-A4D9-4F1773B453DC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9000" b="-19000"/>
          </a:stretch>
        </a:blipFill>
      </dgm:spPr>
    </dgm:pt>
    <dgm:pt modelId="{85AC6070-57F6-4CBF-89E1-C0D651C806C0}" type="pres">
      <dgm:prSet presAssocID="{9AD903E2-B655-46D4-805E-8EE3CE366CA1}" presName="sibTrans" presStyleLbl="sibTrans2D1" presStyleIdx="0" presStyleCnt="0"/>
      <dgm:spPr/>
    </dgm:pt>
    <dgm:pt modelId="{F72E3275-9CCD-4142-A43D-A0E24B535C58}" type="pres">
      <dgm:prSet presAssocID="{C6315D53-CB6A-4733-ADB3-43E74CDD018C}" presName="compNode" presStyleCnt="0"/>
      <dgm:spPr/>
    </dgm:pt>
    <dgm:pt modelId="{F76E4BD7-9FCA-4EFE-898B-47C2752F7A9A}" type="pres">
      <dgm:prSet presAssocID="{C6315D53-CB6A-4733-ADB3-43E74CDD018C}" presName="node" presStyleLbl="node1" presStyleIdx="1" presStyleCnt="4">
        <dgm:presLayoutVars>
          <dgm:bulletEnabled val="1"/>
        </dgm:presLayoutVars>
      </dgm:prSet>
      <dgm:spPr/>
    </dgm:pt>
    <dgm:pt modelId="{B59FF7B0-10D9-406C-A1AD-2E3F5DCB1EAA}" type="pres">
      <dgm:prSet presAssocID="{C6315D53-CB6A-4733-ADB3-43E74CDD018C}" presName="invisiNode" presStyleLbl="node1" presStyleIdx="1" presStyleCnt="4"/>
      <dgm:spPr/>
    </dgm:pt>
    <dgm:pt modelId="{4ED1F5BF-DFA7-4BCF-8959-8B5E58C669FD}" type="pres">
      <dgm:prSet presAssocID="{C6315D53-CB6A-4733-ADB3-43E74CDD018C}" presName="imagNode" presStyleLbl="fgImgPlace1" presStyleIdx="1" presStyleCnt="4" custLinFactNeighborX="1119" custLinFactNeighborY="-371"/>
      <dgm:spPr>
        <a:blipFill>
          <a:blip xmlns:r="http://schemas.openxmlformats.org/officeDocument/2006/relationships" r:embed="rId3"/>
          <a:srcRect/>
          <a:stretch>
            <a:fillRect l="-15000" r="-15000"/>
          </a:stretch>
        </a:blipFill>
      </dgm:spPr>
    </dgm:pt>
    <dgm:pt modelId="{CA5977FC-2C14-40F7-8438-706BFD1C9649}" type="pres">
      <dgm:prSet presAssocID="{36DC15C0-FD19-44FD-842E-438888AE777E}" presName="sibTrans" presStyleLbl="sibTrans2D1" presStyleIdx="0" presStyleCnt="0"/>
      <dgm:spPr/>
    </dgm:pt>
    <dgm:pt modelId="{65A672BB-70D6-47EA-ACD8-61AD552FE149}" type="pres">
      <dgm:prSet presAssocID="{0FB46361-4081-458B-A8CB-975D3264FB65}" presName="compNode" presStyleCnt="0"/>
      <dgm:spPr/>
    </dgm:pt>
    <dgm:pt modelId="{D1821C3B-43C7-4E73-92DA-C3FDE8128CE8}" type="pres">
      <dgm:prSet presAssocID="{0FB46361-4081-458B-A8CB-975D3264FB65}" presName="node" presStyleLbl="node1" presStyleIdx="2" presStyleCnt="4">
        <dgm:presLayoutVars>
          <dgm:bulletEnabled val="1"/>
        </dgm:presLayoutVars>
      </dgm:prSet>
      <dgm:spPr/>
    </dgm:pt>
    <dgm:pt modelId="{5A9F3B7C-C913-42E4-B059-E922588973A9}" type="pres">
      <dgm:prSet presAssocID="{0FB46361-4081-458B-A8CB-975D3264FB65}" presName="invisiNode" presStyleLbl="node1" presStyleIdx="2" presStyleCnt="4"/>
      <dgm:spPr/>
    </dgm:pt>
    <dgm:pt modelId="{5C164CB8-614E-403E-9FAA-33842A1A8BF0}" type="pres">
      <dgm:prSet presAssocID="{0FB46361-4081-458B-A8CB-975D3264FB65}" presName="imagNode" presStyleLbl="fgImgPlace1" presStyleIdx="2" presStyleCnt="4"/>
      <dgm:spPr>
        <a:blipFill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A6525462-1CF2-40AB-B862-409D05BEEF50}" type="pres">
      <dgm:prSet presAssocID="{F3C075AC-05A0-4274-A7CE-4C0F36A23F84}" presName="sibTrans" presStyleLbl="sibTrans2D1" presStyleIdx="0" presStyleCnt="0"/>
      <dgm:spPr/>
    </dgm:pt>
    <dgm:pt modelId="{98E94B68-35BE-447A-9577-2BB5906AF9AB}" type="pres">
      <dgm:prSet presAssocID="{91FE173E-5465-406E-8769-0B7828FDA353}" presName="compNode" presStyleCnt="0"/>
      <dgm:spPr/>
    </dgm:pt>
    <dgm:pt modelId="{47F41502-F362-4F1F-9C13-F2D3ECD537EA}" type="pres">
      <dgm:prSet presAssocID="{91FE173E-5465-406E-8769-0B7828FDA353}" presName="node" presStyleLbl="node1" presStyleIdx="3" presStyleCnt="4">
        <dgm:presLayoutVars>
          <dgm:bulletEnabled val="1"/>
        </dgm:presLayoutVars>
      </dgm:prSet>
      <dgm:spPr/>
    </dgm:pt>
    <dgm:pt modelId="{8D31DCBD-A892-4E35-A04D-9D411056E471}" type="pres">
      <dgm:prSet presAssocID="{91FE173E-5465-406E-8769-0B7828FDA353}" presName="invisiNode" presStyleLbl="node1" presStyleIdx="3" presStyleCnt="4"/>
      <dgm:spPr/>
    </dgm:pt>
    <dgm:pt modelId="{3A1D7503-1128-4556-8FF6-D15F9C37A113}" type="pres">
      <dgm:prSet presAssocID="{91FE173E-5465-406E-8769-0B7828FDA353}" presName="imagNode" presStyleLbl="fgImgPlace1" presStyleIdx="3" presStyleCnt="4"/>
      <dgm:spPr>
        <a:blipFill>
          <a:blip xmlns:r="http://schemas.openxmlformats.org/officeDocument/2006/relationships" r:embed="rId5"/>
          <a:srcRect/>
          <a:stretch>
            <a:fillRect/>
          </a:stretch>
        </a:blipFill>
      </dgm:spPr>
    </dgm:pt>
  </dgm:ptLst>
  <dgm:cxnLst>
    <dgm:cxn modelId="{77161412-40E0-418E-BFB8-2117E0762466}" srcId="{DE962E80-A4B8-4336-B088-729B337D1DDB}" destId="{C6315D53-CB6A-4733-ADB3-43E74CDD018C}" srcOrd="1" destOrd="0" parTransId="{0D6680CC-5D57-42C6-A729-049F0CDF8720}" sibTransId="{36DC15C0-FD19-44FD-842E-438888AE777E}"/>
    <dgm:cxn modelId="{69614A27-C65D-4FAF-AA7A-D93D61773364}" srcId="{DE962E80-A4B8-4336-B088-729B337D1DDB}" destId="{C17B886A-9D44-4D3F-A4D9-4F1773B453DC}" srcOrd="0" destOrd="0" parTransId="{092D2E47-312D-40B5-95DA-2D039BE446A6}" sibTransId="{9AD903E2-B655-46D4-805E-8EE3CE366CA1}"/>
    <dgm:cxn modelId="{64F32547-1229-4DAA-8370-5590733800A5}" type="presOf" srcId="{91FE173E-5465-406E-8769-0B7828FDA353}" destId="{47F41502-F362-4F1F-9C13-F2D3ECD537EA}" srcOrd="0" destOrd="0" presId="urn:microsoft.com/office/officeart/2005/8/layout/pList2"/>
    <dgm:cxn modelId="{3C9F496F-0D06-46E8-B855-295FBEB88650}" type="presOf" srcId="{36DC15C0-FD19-44FD-842E-438888AE777E}" destId="{CA5977FC-2C14-40F7-8438-706BFD1C9649}" srcOrd="0" destOrd="0" presId="urn:microsoft.com/office/officeart/2005/8/layout/pList2"/>
    <dgm:cxn modelId="{0D7EF381-EFFA-489A-B1FD-7DAC863C913F}" type="presOf" srcId="{DE962E80-A4B8-4336-B088-729B337D1DDB}" destId="{B974766A-AA4E-4888-B8F4-26483AD90D2B}" srcOrd="0" destOrd="0" presId="urn:microsoft.com/office/officeart/2005/8/layout/pList2"/>
    <dgm:cxn modelId="{0207498A-817F-48C8-BB5E-4DCDD436CB5D}" srcId="{DE962E80-A4B8-4336-B088-729B337D1DDB}" destId="{0FB46361-4081-458B-A8CB-975D3264FB65}" srcOrd="2" destOrd="0" parTransId="{14C6BFA1-87B5-485B-8438-B88BE8B00F73}" sibTransId="{F3C075AC-05A0-4274-A7CE-4C0F36A23F84}"/>
    <dgm:cxn modelId="{59627791-D8D8-49A6-A917-A9A3E7DA7ECB}" type="presOf" srcId="{C6315D53-CB6A-4733-ADB3-43E74CDD018C}" destId="{F76E4BD7-9FCA-4EFE-898B-47C2752F7A9A}" srcOrd="0" destOrd="0" presId="urn:microsoft.com/office/officeart/2005/8/layout/pList2"/>
    <dgm:cxn modelId="{34BE7F99-0375-4BEA-BD57-4A87016ED5F3}" type="presOf" srcId="{0FB46361-4081-458B-A8CB-975D3264FB65}" destId="{D1821C3B-43C7-4E73-92DA-C3FDE8128CE8}" srcOrd="0" destOrd="0" presId="urn:microsoft.com/office/officeart/2005/8/layout/pList2"/>
    <dgm:cxn modelId="{D803A79D-5DB8-4473-AD7E-AB62C52CFBCF}" type="presOf" srcId="{9AD903E2-B655-46D4-805E-8EE3CE366CA1}" destId="{85AC6070-57F6-4CBF-89E1-C0D651C806C0}" srcOrd="0" destOrd="0" presId="urn:microsoft.com/office/officeart/2005/8/layout/pList2"/>
    <dgm:cxn modelId="{937AC8C9-97A5-4191-B467-02B83EF41AFE}" srcId="{DE962E80-A4B8-4336-B088-729B337D1DDB}" destId="{91FE173E-5465-406E-8769-0B7828FDA353}" srcOrd="3" destOrd="0" parTransId="{13CF5DD9-9E9F-41DF-BF09-A252217D4990}" sibTransId="{1FFCDAF8-C5BD-4AF6-A410-D0F58AD28443}"/>
    <dgm:cxn modelId="{AA0296DB-2018-4C54-AEF9-1CDB82DA8D3C}" type="presOf" srcId="{C17B886A-9D44-4D3F-A4D9-4F1773B453DC}" destId="{25F37AFD-0A6C-42F7-BA69-498FD8CECC93}" srcOrd="0" destOrd="0" presId="urn:microsoft.com/office/officeart/2005/8/layout/pList2"/>
    <dgm:cxn modelId="{1B8322DF-6A43-481A-A1A9-78E460764240}" type="presOf" srcId="{F3C075AC-05A0-4274-A7CE-4C0F36A23F84}" destId="{A6525462-1CF2-40AB-B862-409D05BEEF50}" srcOrd="0" destOrd="0" presId="urn:microsoft.com/office/officeart/2005/8/layout/pList2"/>
    <dgm:cxn modelId="{C5152925-189C-4E15-A976-5EF0F84D4859}" type="presParOf" srcId="{B974766A-AA4E-4888-B8F4-26483AD90D2B}" destId="{CACDA1F0-23EC-4CA7-AE45-2C2BE3D74B66}" srcOrd="0" destOrd="0" presId="urn:microsoft.com/office/officeart/2005/8/layout/pList2"/>
    <dgm:cxn modelId="{4EFEFB45-EDB7-441B-9617-5E6F9AC90958}" type="presParOf" srcId="{B974766A-AA4E-4888-B8F4-26483AD90D2B}" destId="{CA21ABBB-8B48-4448-A7D8-935F4857C8FB}" srcOrd="1" destOrd="0" presId="urn:microsoft.com/office/officeart/2005/8/layout/pList2"/>
    <dgm:cxn modelId="{B205181D-7A57-43B0-B540-3531B7FB4130}" type="presParOf" srcId="{CA21ABBB-8B48-4448-A7D8-935F4857C8FB}" destId="{4B204B6B-21AE-4AAC-A8DC-3ABE22712BF9}" srcOrd="0" destOrd="0" presId="urn:microsoft.com/office/officeart/2005/8/layout/pList2"/>
    <dgm:cxn modelId="{BDA50128-A25C-48EF-B251-45902EBA7147}" type="presParOf" srcId="{4B204B6B-21AE-4AAC-A8DC-3ABE22712BF9}" destId="{25F37AFD-0A6C-42F7-BA69-498FD8CECC93}" srcOrd="0" destOrd="0" presId="urn:microsoft.com/office/officeart/2005/8/layout/pList2"/>
    <dgm:cxn modelId="{8ACA0334-DE6B-480C-A47D-CCE7BB325DA3}" type="presParOf" srcId="{4B204B6B-21AE-4AAC-A8DC-3ABE22712BF9}" destId="{8CCDEB61-2DED-4F2C-9EE8-2C6B09E14277}" srcOrd="1" destOrd="0" presId="urn:microsoft.com/office/officeart/2005/8/layout/pList2"/>
    <dgm:cxn modelId="{A7AB4ABD-5BF4-40EA-9357-1040E0523DFD}" type="presParOf" srcId="{4B204B6B-21AE-4AAC-A8DC-3ABE22712BF9}" destId="{408FAA61-2985-4705-90D7-261B69F7AD6B}" srcOrd="2" destOrd="0" presId="urn:microsoft.com/office/officeart/2005/8/layout/pList2"/>
    <dgm:cxn modelId="{EE91A6BA-314F-4424-90F9-46509F7869D5}" type="presParOf" srcId="{CA21ABBB-8B48-4448-A7D8-935F4857C8FB}" destId="{85AC6070-57F6-4CBF-89E1-C0D651C806C0}" srcOrd="1" destOrd="0" presId="urn:microsoft.com/office/officeart/2005/8/layout/pList2"/>
    <dgm:cxn modelId="{901B63D2-EFE8-44B0-ABB8-A9E95EF093B6}" type="presParOf" srcId="{CA21ABBB-8B48-4448-A7D8-935F4857C8FB}" destId="{F72E3275-9CCD-4142-A43D-A0E24B535C58}" srcOrd="2" destOrd="0" presId="urn:microsoft.com/office/officeart/2005/8/layout/pList2"/>
    <dgm:cxn modelId="{7C028F91-FE91-4B8C-B639-F187DA8D40A2}" type="presParOf" srcId="{F72E3275-9CCD-4142-A43D-A0E24B535C58}" destId="{F76E4BD7-9FCA-4EFE-898B-47C2752F7A9A}" srcOrd="0" destOrd="0" presId="urn:microsoft.com/office/officeart/2005/8/layout/pList2"/>
    <dgm:cxn modelId="{BCE6F3D6-E7D7-4F4D-A9CF-15B842C6F072}" type="presParOf" srcId="{F72E3275-9CCD-4142-A43D-A0E24B535C58}" destId="{B59FF7B0-10D9-406C-A1AD-2E3F5DCB1EAA}" srcOrd="1" destOrd="0" presId="urn:microsoft.com/office/officeart/2005/8/layout/pList2"/>
    <dgm:cxn modelId="{BB861332-0D3E-40A5-92E6-AE018CE628B6}" type="presParOf" srcId="{F72E3275-9CCD-4142-A43D-A0E24B535C58}" destId="{4ED1F5BF-DFA7-4BCF-8959-8B5E58C669FD}" srcOrd="2" destOrd="0" presId="urn:microsoft.com/office/officeart/2005/8/layout/pList2"/>
    <dgm:cxn modelId="{4C354786-3504-45D8-99EC-BFE5D6095213}" type="presParOf" srcId="{CA21ABBB-8B48-4448-A7D8-935F4857C8FB}" destId="{CA5977FC-2C14-40F7-8438-706BFD1C9649}" srcOrd="3" destOrd="0" presId="urn:microsoft.com/office/officeart/2005/8/layout/pList2"/>
    <dgm:cxn modelId="{09D90EAA-CA2D-41A2-812D-226C23A18981}" type="presParOf" srcId="{CA21ABBB-8B48-4448-A7D8-935F4857C8FB}" destId="{65A672BB-70D6-47EA-ACD8-61AD552FE149}" srcOrd="4" destOrd="0" presId="urn:microsoft.com/office/officeart/2005/8/layout/pList2"/>
    <dgm:cxn modelId="{5CA84503-A5C4-4EEB-BD12-4E36107154B8}" type="presParOf" srcId="{65A672BB-70D6-47EA-ACD8-61AD552FE149}" destId="{D1821C3B-43C7-4E73-92DA-C3FDE8128CE8}" srcOrd="0" destOrd="0" presId="urn:microsoft.com/office/officeart/2005/8/layout/pList2"/>
    <dgm:cxn modelId="{34CC35C4-3F91-4A07-BDE4-A2B56EE90033}" type="presParOf" srcId="{65A672BB-70D6-47EA-ACD8-61AD552FE149}" destId="{5A9F3B7C-C913-42E4-B059-E922588973A9}" srcOrd="1" destOrd="0" presId="urn:microsoft.com/office/officeart/2005/8/layout/pList2"/>
    <dgm:cxn modelId="{061C66A0-502C-49A9-AC96-24868246FC07}" type="presParOf" srcId="{65A672BB-70D6-47EA-ACD8-61AD552FE149}" destId="{5C164CB8-614E-403E-9FAA-33842A1A8BF0}" srcOrd="2" destOrd="0" presId="urn:microsoft.com/office/officeart/2005/8/layout/pList2"/>
    <dgm:cxn modelId="{E887C845-7BCD-406E-8E89-6130827C8489}" type="presParOf" srcId="{CA21ABBB-8B48-4448-A7D8-935F4857C8FB}" destId="{A6525462-1CF2-40AB-B862-409D05BEEF50}" srcOrd="5" destOrd="0" presId="urn:microsoft.com/office/officeart/2005/8/layout/pList2"/>
    <dgm:cxn modelId="{1C3892AB-69A5-4346-A643-1E56A46A91F9}" type="presParOf" srcId="{CA21ABBB-8B48-4448-A7D8-935F4857C8FB}" destId="{98E94B68-35BE-447A-9577-2BB5906AF9AB}" srcOrd="6" destOrd="0" presId="urn:microsoft.com/office/officeart/2005/8/layout/pList2"/>
    <dgm:cxn modelId="{AB6C6259-3FC2-4759-A799-59A0172614EB}" type="presParOf" srcId="{98E94B68-35BE-447A-9577-2BB5906AF9AB}" destId="{47F41502-F362-4F1F-9C13-F2D3ECD537EA}" srcOrd="0" destOrd="0" presId="urn:microsoft.com/office/officeart/2005/8/layout/pList2"/>
    <dgm:cxn modelId="{5B2F1C00-26E8-4CF7-A797-06F10A8D66A6}" type="presParOf" srcId="{98E94B68-35BE-447A-9577-2BB5906AF9AB}" destId="{8D31DCBD-A892-4E35-A04D-9D411056E471}" srcOrd="1" destOrd="0" presId="urn:microsoft.com/office/officeart/2005/8/layout/pList2"/>
    <dgm:cxn modelId="{C208E867-1C44-4AF5-91CE-3271B24AD296}" type="presParOf" srcId="{98E94B68-35BE-447A-9577-2BB5906AF9AB}" destId="{3A1D7503-1128-4556-8FF6-D15F9C37A113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11023-F32C-4970-A2D0-24233DB256F0}">
      <dsp:nvSpPr>
        <dsp:cNvPr id="0" name=""/>
        <dsp:cNvSpPr/>
      </dsp:nvSpPr>
      <dsp:spPr>
        <a:xfrm>
          <a:off x="2181735" y="0"/>
          <a:ext cx="1510523" cy="1375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F77F5-7FDD-414A-99F1-E92718FB15E3}">
      <dsp:nvSpPr>
        <dsp:cNvPr id="0" name=""/>
        <dsp:cNvSpPr/>
      </dsp:nvSpPr>
      <dsp:spPr>
        <a:xfrm>
          <a:off x="779106" y="1548528"/>
          <a:ext cx="4315781" cy="589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600" kern="1200"/>
            <a:t>Utilité</a:t>
          </a:r>
        </a:p>
      </dsp:txBody>
      <dsp:txXfrm>
        <a:off x="779106" y="1548528"/>
        <a:ext cx="4315781" cy="589568"/>
      </dsp:txXfrm>
    </dsp:sp>
    <dsp:sp modelId="{E5A86E1E-AA31-45E6-B05C-AEC27D5ED6B2}">
      <dsp:nvSpPr>
        <dsp:cNvPr id="0" name=""/>
        <dsp:cNvSpPr/>
      </dsp:nvSpPr>
      <dsp:spPr>
        <a:xfrm>
          <a:off x="779106" y="2218501"/>
          <a:ext cx="4315781" cy="2195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u="none" kern="1200"/>
            <a:t>Système de paiement </a:t>
          </a:r>
          <a:endParaRPr lang="fr-FR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u="none" kern="1200"/>
            <a:t>- Historique des achats</a:t>
          </a:r>
          <a:endParaRPr lang="fr-FR" sz="1700" b="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u="none" kern="1200"/>
            <a:t>- Analyse des dépenses</a:t>
          </a:r>
          <a:endParaRPr lang="fr-FR" sz="1700" b="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u="none" kern="1200"/>
            <a:t>- Assistant personnel (IA)</a:t>
          </a:r>
          <a:endParaRPr lang="fr-FR" sz="1700" b="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u="none" kern="1200"/>
            <a:t>-Création budget personnel </a:t>
          </a:r>
          <a:endParaRPr lang="fr-FR" sz="1700" b="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u="none" kern="1200"/>
            <a:t>-cours microfinance </a:t>
          </a:r>
          <a:endParaRPr lang="fr-FR" sz="1700" b="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779106" y="2218501"/>
        <a:ext cx="4315781" cy="2195852"/>
      </dsp:txXfrm>
    </dsp:sp>
    <dsp:sp modelId="{4457062F-D569-47D2-ADB7-7AD12C6FC67B}">
      <dsp:nvSpPr>
        <dsp:cNvPr id="0" name=""/>
        <dsp:cNvSpPr/>
      </dsp:nvSpPr>
      <dsp:spPr>
        <a:xfrm>
          <a:off x="7252778" y="0"/>
          <a:ext cx="1510523" cy="1375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99996-171C-4B97-BE51-869A1D0139E1}">
      <dsp:nvSpPr>
        <dsp:cNvPr id="0" name=""/>
        <dsp:cNvSpPr/>
      </dsp:nvSpPr>
      <dsp:spPr>
        <a:xfrm>
          <a:off x="5850149" y="1548528"/>
          <a:ext cx="4315781" cy="589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600" kern="1200"/>
            <a:t>Garanties</a:t>
          </a:r>
        </a:p>
      </dsp:txBody>
      <dsp:txXfrm>
        <a:off x="5850149" y="1548528"/>
        <a:ext cx="4315781" cy="589568"/>
      </dsp:txXfrm>
    </dsp:sp>
    <dsp:sp modelId="{0F7A54FE-A65E-413D-A9AD-BF9DA10E2DD1}">
      <dsp:nvSpPr>
        <dsp:cNvPr id="0" name=""/>
        <dsp:cNvSpPr/>
      </dsp:nvSpPr>
      <dsp:spPr>
        <a:xfrm>
          <a:off x="5850149" y="2218501"/>
          <a:ext cx="4315781" cy="2195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u="none" kern="1200"/>
            <a:t>-Accessible 24/7</a:t>
          </a:r>
          <a:endParaRPr lang="fr-FR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u="none" kern="1200"/>
            <a:t>-Confidentialité </a:t>
          </a:r>
          <a:endParaRPr lang="fr-FR" sz="1700" b="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u="none" kern="1200"/>
            <a:t>-Sécurité </a:t>
          </a:r>
          <a:endParaRPr lang="fr-FR" sz="1700" b="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u="none" kern="1200"/>
            <a:t>-IA performante</a:t>
          </a:r>
          <a:endParaRPr lang="fr-FR" sz="1700" b="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u="none" kern="1200"/>
            <a:t>-Qualité de Formation</a:t>
          </a:r>
          <a:endParaRPr lang="fr-FR" sz="1700" b="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5850149" y="2218501"/>
        <a:ext cx="4315781" cy="21958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63B9F-12BE-4ECB-9C38-924B0732B34E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06CE2EBB-C343-4ECC-8355-2FD3E71F82D8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Analyse des </a:t>
          </a:r>
          <a:r>
            <a:rPr lang="fr-FR" sz="2200" b="1" kern="1200"/>
            <a:t>comportements financiers récurrents</a:t>
          </a:r>
          <a:endParaRPr lang="en-US" sz="2200" kern="1200"/>
        </a:p>
      </dsp:txBody>
      <dsp:txXfrm>
        <a:off x="8061" y="5979"/>
        <a:ext cx="3034531" cy="1820718"/>
      </dsp:txXfrm>
    </dsp:sp>
    <dsp:sp modelId="{A247B2E4-8F4E-42F5-B868-25C33A1930FA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A01376A4-5E93-4B3B-9EF9-3F19176BCF84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Détection des </a:t>
          </a:r>
          <a:r>
            <a:rPr lang="fr-FR" sz="2200" b="1" kern="1200"/>
            <a:t>moments-clés</a:t>
          </a:r>
          <a:r>
            <a:rPr lang="fr-FR" sz="2200" kern="1200"/>
            <a:t> (versement de salaire, prélèvements fixes)</a:t>
          </a:r>
          <a:endParaRPr lang="en-US" sz="2200" kern="1200"/>
        </a:p>
      </dsp:txBody>
      <dsp:txXfrm>
        <a:off x="3740534" y="5979"/>
        <a:ext cx="3034531" cy="1820718"/>
      </dsp:txXfrm>
    </dsp:sp>
    <dsp:sp modelId="{D1D64B5C-12CC-4F42-BA7E-99F5682689D8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6D7D1CD9-ED3F-421C-BEA1-55E948A844AA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Identification des </a:t>
          </a:r>
          <a:r>
            <a:rPr lang="fr-FR" sz="2200" b="1" kern="1200"/>
            <a:t>intentions d’achat</a:t>
          </a:r>
          <a:endParaRPr lang="en-US" sz="2200" kern="1200"/>
        </a:p>
      </dsp:txBody>
      <dsp:txXfrm>
        <a:off x="7473007" y="5979"/>
        <a:ext cx="3034531" cy="1820718"/>
      </dsp:txXfrm>
    </dsp:sp>
    <dsp:sp modelId="{A3661C6D-488F-431C-A25F-7E0DDF5163DD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1FBB2C6E-0493-481E-A7E1-6B5538C61FFC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Estimation de l’</a:t>
          </a:r>
          <a:r>
            <a:rPr lang="fr-FR" sz="2200" b="1" kern="1200"/>
            <a:t>état d’esprit financier</a:t>
          </a:r>
          <a:r>
            <a:rPr lang="fr-FR" sz="2200" kern="1200"/>
            <a:t> de l’utilisateur (stress, sérénité…)</a:t>
          </a:r>
          <a:endParaRPr lang="en-US" sz="2200" kern="1200"/>
        </a:p>
      </dsp:txBody>
      <dsp:txXfrm>
        <a:off x="8061" y="2524640"/>
        <a:ext cx="3034531" cy="1820718"/>
      </dsp:txXfrm>
    </dsp:sp>
    <dsp:sp modelId="{600641E7-97B3-4A02-A2E5-29D881D3E7E3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9AD08B9D-4BD2-4F3F-AB5E-BAB1278D17F4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Suggestions d’épargne au bon moment</a:t>
          </a:r>
          <a:endParaRPr lang="en-US" sz="2200" kern="1200"/>
        </a:p>
      </dsp:txBody>
      <dsp:txXfrm>
        <a:off x="3740534" y="2524640"/>
        <a:ext cx="3034531" cy="1820718"/>
      </dsp:txXfrm>
    </dsp:sp>
    <dsp:sp modelId="{379AC635-DD91-4D9E-8747-A5EEF34189D3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Alertes intelligentes </a:t>
          </a:r>
          <a:r>
            <a:rPr lang="fr-FR" sz="2200" b="1" kern="1200"/>
            <a:t>avant</a:t>
          </a:r>
          <a:r>
            <a:rPr lang="fr-FR" sz="2200" kern="1200"/>
            <a:t> les périodes à risque (ex. dépenses impulsives post-paie)</a:t>
          </a:r>
          <a:endParaRPr lang="en-US" sz="2200" kern="1200"/>
        </a:p>
      </dsp:txBody>
      <dsp:txXfrm>
        <a:off x="7473007" y="2524640"/>
        <a:ext cx="3034531" cy="18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0A274-4537-43FF-AF21-BC8832EAA495}">
      <dsp:nvSpPr>
        <dsp:cNvPr id="0" name=""/>
        <dsp:cNvSpPr/>
      </dsp:nvSpPr>
      <dsp:spPr>
        <a:xfrm>
          <a:off x="0" y="389068"/>
          <a:ext cx="6949440" cy="264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354" tIns="437388" rIns="53935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/>
            <a:t>Android/ios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/>
            <a:t>App Mobile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/>
            <a:t>Rapport analyse des depences J/S/M/A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/>
            <a:t>Sauvegarde des paiements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/>
            <a:t>Sauvegarde IBAN – RIB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100" kern="1200"/>
        </a:p>
      </dsp:txBody>
      <dsp:txXfrm>
        <a:off x="0" y="389068"/>
        <a:ext cx="6949440" cy="2646000"/>
      </dsp:txXfrm>
    </dsp:sp>
    <dsp:sp modelId="{2E63C4BC-9E53-40D8-ADA1-53841A4F9D69}">
      <dsp:nvSpPr>
        <dsp:cNvPr id="0" name=""/>
        <dsp:cNvSpPr/>
      </dsp:nvSpPr>
      <dsp:spPr>
        <a:xfrm>
          <a:off x="347472" y="79108"/>
          <a:ext cx="4864608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100" kern="1200"/>
            <a:t>Livrables</a:t>
          </a:r>
        </a:p>
      </dsp:txBody>
      <dsp:txXfrm>
        <a:off x="377734" y="109370"/>
        <a:ext cx="4804084" cy="559396"/>
      </dsp:txXfrm>
    </dsp:sp>
    <dsp:sp modelId="{3315CFD0-C7D6-438C-9E29-A157E42D7E79}">
      <dsp:nvSpPr>
        <dsp:cNvPr id="0" name=""/>
        <dsp:cNvSpPr/>
      </dsp:nvSpPr>
      <dsp:spPr>
        <a:xfrm>
          <a:off x="0" y="3458428"/>
          <a:ext cx="6949440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354" tIns="437388" rIns="53935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b="0" i="0" u="none" kern="1200"/>
            <a:t>-</a:t>
          </a:r>
          <a:r>
            <a:rPr lang="fr-FR" sz="2100" kern="1200"/>
            <a:t>Réduction des achats compulsifs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Amélioration de la santé mentale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Amélioration de la gestion du budget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/>
            <a:t>Gain de connaissance en finance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100" kern="1200"/>
        </a:p>
      </dsp:txBody>
      <dsp:txXfrm>
        <a:off x="0" y="3458428"/>
        <a:ext cx="6949440" cy="2249100"/>
      </dsp:txXfrm>
    </dsp:sp>
    <dsp:sp modelId="{8E86D86E-B6D0-45AF-9ABA-92A31DFD898A}">
      <dsp:nvSpPr>
        <dsp:cNvPr id="0" name=""/>
        <dsp:cNvSpPr/>
      </dsp:nvSpPr>
      <dsp:spPr>
        <a:xfrm>
          <a:off x="347472" y="3148468"/>
          <a:ext cx="4864608" cy="61992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100" kern="1200"/>
            <a:t>Résultats</a:t>
          </a:r>
        </a:p>
      </dsp:txBody>
      <dsp:txXfrm>
        <a:off x="377734" y="3178730"/>
        <a:ext cx="4804084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D5BFB-1F1B-4B3F-B93A-C6479E99C2A6}">
      <dsp:nvSpPr>
        <dsp:cNvPr id="0" name=""/>
        <dsp:cNvSpPr/>
      </dsp:nvSpPr>
      <dsp:spPr>
        <a:xfrm>
          <a:off x="6288852" y="3737987"/>
          <a:ext cx="2892809" cy="1873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500" b="0" i="0" u="none" kern="1200" dirty="0"/>
            <a:t>Améliorer la gestion financière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500" b="0" i="0" u="none" kern="1200"/>
            <a:t>Apprendre la micro-finance </a:t>
          </a:r>
          <a:endParaRPr lang="fr-FR" sz="1500" b="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fr-FR" sz="1500" kern="1200" dirty="0"/>
        </a:p>
      </dsp:txBody>
      <dsp:txXfrm>
        <a:off x="7197857" y="4247622"/>
        <a:ext cx="1942640" cy="1323087"/>
      </dsp:txXfrm>
    </dsp:sp>
    <dsp:sp modelId="{D352B97E-BBD2-48AB-8665-95F4D3379A21}">
      <dsp:nvSpPr>
        <dsp:cNvPr id="0" name=""/>
        <dsp:cNvSpPr/>
      </dsp:nvSpPr>
      <dsp:spPr>
        <a:xfrm>
          <a:off x="947889" y="3982005"/>
          <a:ext cx="2892809" cy="1873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u="none" kern="1200" dirty="0"/>
            <a:t>Assistant personnel (IA)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500" b="0" i="0" u="none" kern="1200"/>
            <a:t>Formateur en ligne </a:t>
          </a:r>
          <a:endParaRPr lang="fr-FR" sz="1500" b="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500" b="0" i="0" u="none" kern="1200"/>
            <a:t>Analyse budgétaire </a:t>
          </a:r>
          <a:endParaRPr lang="fr-FR" sz="1500" b="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fr-FR" sz="1500" kern="1200" dirty="0"/>
        </a:p>
      </dsp:txBody>
      <dsp:txXfrm>
        <a:off x="989052" y="4491639"/>
        <a:ext cx="1942640" cy="1323087"/>
      </dsp:txXfrm>
    </dsp:sp>
    <dsp:sp modelId="{BE5E9719-124B-4DAD-A9F1-E5016D864FF0}">
      <dsp:nvSpPr>
        <dsp:cNvPr id="0" name=""/>
        <dsp:cNvSpPr/>
      </dsp:nvSpPr>
      <dsp:spPr>
        <a:xfrm>
          <a:off x="6325822" y="170073"/>
          <a:ext cx="2892809" cy="1873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50" b="0" i="0" u="none" kern="1200" dirty="0"/>
            <a:t>Conception d’un outil de gestion de budget</a:t>
          </a:r>
          <a:endParaRPr lang="fr-FR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050" b="0" i="0" u="none" kern="1200"/>
            <a:t>-Aptitude en cyber</a:t>
          </a:r>
          <a:endParaRPr lang="fr-FR" sz="1050" b="0" kern="120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050" b="0" i="0" u="none" kern="1200" dirty="0"/>
            <a:t>-Aptitude en IA de reconnaissance facial </a:t>
          </a:r>
          <a:endParaRPr lang="fr-FR" sz="1050" b="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050" b="0" i="0" u="none" kern="1200" dirty="0"/>
            <a:t>-Aptitude en assistant personnelle  </a:t>
          </a:r>
          <a:endParaRPr lang="fr-FR" sz="1050" b="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fr-FR" sz="1050" kern="1200" dirty="0"/>
        </a:p>
      </dsp:txBody>
      <dsp:txXfrm>
        <a:off x="7234828" y="211236"/>
        <a:ext cx="1942640" cy="1323087"/>
      </dsp:txXfrm>
    </dsp:sp>
    <dsp:sp modelId="{DF4B5316-5B48-4F6F-A5DC-57CA836DE555}">
      <dsp:nvSpPr>
        <dsp:cNvPr id="0" name=""/>
        <dsp:cNvSpPr/>
      </dsp:nvSpPr>
      <dsp:spPr>
        <a:xfrm>
          <a:off x="947889" y="0"/>
          <a:ext cx="2892809" cy="1873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400" b="0" i="0" u="none" kern="1200" dirty="0"/>
            <a:t>Dev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400" b="0" i="0" u="none" kern="1200"/>
            <a:t>Opérateurs IA </a:t>
          </a:r>
          <a:endParaRPr lang="fr-FR" sz="1400" b="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400" b="0" i="0" u="none" kern="1200"/>
            <a:t>Hostinger</a:t>
          </a:r>
          <a:endParaRPr lang="fr-FR" sz="1400" b="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400" b="0" i="0" u="none" kern="1200"/>
            <a:t>Formateurs</a:t>
          </a:r>
          <a:endParaRPr lang="fr-FR" sz="1400" b="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400" b="0" i="0" u="none" kern="1200" dirty="0"/>
            <a:t>MR/Mme tt le monde</a:t>
          </a:r>
          <a:endParaRPr lang="fr-FR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fr-FR" sz="1400" kern="1200" dirty="0"/>
        </a:p>
      </dsp:txBody>
      <dsp:txXfrm>
        <a:off x="989052" y="41163"/>
        <a:ext cx="1942640" cy="1323087"/>
      </dsp:txXfrm>
    </dsp:sp>
    <dsp:sp modelId="{357D0B34-21B0-4E61-973A-7D91B2A8BFFC}">
      <dsp:nvSpPr>
        <dsp:cNvPr id="0" name=""/>
        <dsp:cNvSpPr/>
      </dsp:nvSpPr>
      <dsp:spPr>
        <a:xfrm>
          <a:off x="2160058" y="333785"/>
          <a:ext cx="2535600" cy="2535600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u="none" kern="1200" dirty="0"/>
            <a:t>Organisation</a:t>
          </a:r>
          <a:endParaRPr lang="fr-FR" sz="2100" kern="1200" dirty="0"/>
        </a:p>
      </dsp:txBody>
      <dsp:txXfrm>
        <a:off x="2902718" y="1076445"/>
        <a:ext cx="1792940" cy="1792940"/>
      </dsp:txXfrm>
    </dsp:sp>
    <dsp:sp modelId="{BA5D3AFE-DDCA-45EE-B35C-DAB20D06BF04}">
      <dsp:nvSpPr>
        <dsp:cNvPr id="0" name=""/>
        <dsp:cNvSpPr/>
      </dsp:nvSpPr>
      <dsp:spPr>
        <a:xfrm rot="5400000">
          <a:off x="4812776" y="333785"/>
          <a:ext cx="2535600" cy="2535600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Aptitudes</a:t>
          </a:r>
        </a:p>
      </dsp:txBody>
      <dsp:txXfrm rot="-5400000">
        <a:off x="4812776" y="1076445"/>
        <a:ext cx="1792940" cy="1792940"/>
      </dsp:txXfrm>
    </dsp:sp>
    <dsp:sp modelId="{7420A088-6E5F-4A37-8166-DD350268188A}">
      <dsp:nvSpPr>
        <dsp:cNvPr id="0" name=""/>
        <dsp:cNvSpPr/>
      </dsp:nvSpPr>
      <dsp:spPr>
        <a:xfrm rot="10800000">
          <a:off x="4812776" y="2986503"/>
          <a:ext cx="2535600" cy="2535600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Valeurs</a:t>
          </a:r>
        </a:p>
      </dsp:txBody>
      <dsp:txXfrm rot="10800000">
        <a:off x="4812776" y="2986503"/>
        <a:ext cx="1792940" cy="1792940"/>
      </dsp:txXfrm>
    </dsp:sp>
    <dsp:sp modelId="{1E57EC28-83AA-4F3C-BEB1-6FA579536FAE}">
      <dsp:nvSpPr>
        <dsp:cNvPr id="0" name=""/>
        <dsp:cNvSpPr/>
      </dsp:nvSpPr>
      <dsp:spPr>
        <a:xfrm rot="16200000">
          <a:off x="2160058" y="2986503"/>
          <a:ext cx="2535600" cy="2535600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Services</a:t>
          </a:r>
        </a:p>
      </dsp:txBody>
      <dsp:txXfrm rot="5400000">
        <a:off x="2902718" y="2986503"/>
        <a:ext cx="1792940" cy="1792940"/>
      </dsp:txXfrm>
    </dsp:sp>
    <dsp:sp modelId="{B5DA0598-892F-47A4-B482-C9304A3ECCEF}">
      <dsp:nvSpPr>
        <dsp:cNvPr id="0" name=""/>
        <dsp:cNvSpPr/>
      </dsp:nvSpPr>
      <dsp:spPr>
        <a:xfrm>
          <a:off x="4316490" y="2400914"/>
          <a:ext cx="875455" cy="76126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15A72-AF55-4114-9BDA-D63A4E8AA31A}">
      <dsp:nvSpPr>
        <dsp:cNvPr id="0" name=""/>
        <dsp:cNvSpPr/>
      </dsp:nvSpPr>
      <dsp:spPr>
        <a:xfrm rot="10800000">
          <a:off x="4316490" y="2693709"/>
          <a:ext cx="875455" cy="761265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A5BE3-1DA6-4664-B5E1-5985122A44FB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F81EC-2FC0-42A2-960E-E4660391988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7EC9A-8B3D-4B46-A712-CBC622D10BE8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/>
            <a:t>Produit</a:t>
          </a:r>
          <a:r>
            <a:rPr lang="fr-FR" sz="2500" kern="1200"/>
            <a:t> : Application intelligente qui dépasse les fonctions classiques de gestion de budget.</a:t>
          </a:r>
          <a:endParaRPr lang="en-US" sz="2500" kern="1200"/>
        </a:p>
      </dsp:txBody>
      <dsp:txXfrm>
        <a:off x="1435590" y="531"/>
        <a:ext cx="9080009" cy="1242935"/>
      </dsp:txXfrm>
    </dsp:sp>
    <dsp:sp modelId="{C41F2B13-8B59-4B5E-835A-3D1FC3AE1D27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409C9-D4D8-4443-99BC-011FF8A03438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9F340-38D7-426C-BD36-62E6451419D7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/>
            <a:t>Service</a:t>
          </a:r>
          <a:r>
            <a:rPr lang="fr-FR" sz="2500" kern="1200"/>
            <a:t> : Accompagnement pédagogique intégré, conseils contextualisés et défis communautaires.</a:t>
          </a:r>
          <a:endParaRPr lang="en-US" sz="2500" kern="1200"/>
        </a:p>
      </dsp:txBody>
      <dsp:txXfrm>
        <a:off x="1435590" y="1554201"/>
        <a:ext cx="9080009" cy="1242935"/>
      </dsp:txXfrm>
    </dsp:sp>
    <dsp:sp modelId="{9E7E005E-D665-41EF-9075-CED933F1638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0F9C4-819D-4129-BC62-1F98CEEA49FD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B8AEE-F989-47CB-9BA4-22899A6F116A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/>
            <a:t>Expérience utilisateur</a:t>
          </a:r>
          <a:r>
            <a:rPr lang="fr-FR" sz="2500" kern="1200" dirty="0"/>
            <a:t> : Interface bienveillante, ton accessible, usage sans culpabilisation.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3A4B7-FCE9-4906-8594-373C3339FE7D}">
      <dsp:nvSpPr>
        <dsp:cNvPr id="0" name=""/>
        <dsp:cNvSpPr/>
      </dsp:nvSpPr>
      <dsp:spPr>
        <a:xfrm>
          <a:off x="2259518" y="407176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85C60-A63A-43B2-A0D4-62B5247513D2}">
      <dsp:nvSpPr>
        <dsp:cNvPr id="0" name=""/>
        <dsp:cNvSpPr/>
      </dsp:nvSpPr>
      <dsp:spPr>
        <a:xfrm>
          <a:off x="2727518" y="87517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40750-C467-4192-9D40-469BDBDF59A6}">
      <dsp:nvSpPr>
        <dsp:cNvPr id="0" name=""/>
        <dsp:cNvSpPr/>
      </dsp:nvSpPr>
      <dsp:spPr>
        <a:xfrm>
          <a:off x="1557518" y="3287177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Suivi des dépenses (type </a:t>
          </a:r>
          <a:r>
            <a:rPr lang="fr-FR" sz="2500" i="1" kern="1200"/>
            <a:t>Bankin</a:t>
          </a:r>
          <a:r>
            <a:rPr lang="fr-FR" sz="2500" kern="1200"/>
            <a:t>)</a:t>
          </a:r>
          <a:endParaRPr lang="en-US" sz="2500" kern="1200"/>
        </a:p>
      </dsp:txBody>
      <dsp:txXfrm>
        <a:off x="1557518" y="3287177"/>
        <a:ext cx="3600000" cy="720000"/>
      </dsp:txXfrm>
    </dsp:sp>
    <dsp:sp modelId="{D7DF1979-2AF4-4594-8EE8-ADD26FDEA4DA}">
      <dsp:nvSpPr>
        <dsp:cNvPr id="0" name=""/>
        <dsp:cNvSpPr/>
      </dsp:nvSpPr>
      <dsp:spPr>
        <a:xfrm>
          <a:off x="6489518" y="407176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16289-001C-41A5-8DE9-79509685519B}">
      <dsp:nvSpPr>
        <dsp:cNvPr id="0" name=""/>
        <dsp:cNvSpPr/>
      </dsp:nvSpPr>
      <dsp:spPr>
        <a:xfrm>
          <a:off x="6957518" y="87517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E5D03-FA0B-4398-AD04-38CECCEA890E}">
      <dsp:nvSpPr>
        <dsp:cNvPr id="0" name=""/>
        <dsp:cNvSpPr/>
      </dsp:nvSpPr>
      <dsp:spPr>
        <a:xfrm>
          <a:off x="5787518" y="3287177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Visualisation sans IA ni assistant</a:t>
          </a:r>
          <a:endParaRPr lang="en-US" sz="2500" kern="1200"/>
        </a:p>
      </dsp:txBody>
      <dsp:txXfrm>
        <a:off x="5787518" y="3287177"/>
        <a:ext cx="36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752EB-7A68-47D1-A2C4-D732D16FCCA5}">
      <dsp:nvSpPr>
        <dsp:cNvPr id="0" name=""/>
        <dsp:cNvSpPr/>
      </dsp:nvSpPr>
      <dsp:spPr>
        <a:xfrm>
          <a:off x="1962518" y="64006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1AF23-D365-49DD-B1D4-C2D774C47CFD}">
      <dsp:nvSpPr>
        <dsp:cNvPr id="0" name=""/>
        <dsp:cNvSpPr/>
      </dsp:nvSpPr>
      <dsp:spPr>
        <a:xfrm>
          <a:off x="774518" y="305429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Mieux gérer son budget</a:t>
          </a:r>
          <a:endParaRPr lang="en-US" sz="3000" kern="1200"/>
        </a:p>
      </dsp:txBody>
      <dsp:txXfrm>
        <a:off x="774518" y="3054293"/>
        <a:ext cx="4320000" cy="720000"/>
      </dsp:txXfrm>
    </dsp:sp>
    <dsp:sp modelId="{6EC096A9-B959-49EC-88D9-029F72A84C63}">
      <dsp:nvSpPr>
        <dsp:cNvPr id="0" name=""/>
        <dsp:cNvSpPr/>
      </dsp:nvSpPr>
      <dsp:spPr>
        <a:xfrm>
          <a:off x="7038518" y="64006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8B4A3-BC37-4004-883B-63E79C2C8708}">
      <dsp:nvSpPr>
        <dsp:cNvPr id="0" name=""/>
        <dsp:cNvSpPr/>
      </dsp:nvSpPr>
      <dsp:spPr>
        <a:xfrm>
          <a:off x="5850518" y="305429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Économiser efficacement</a:t>
          </a:r>
          <a:endParaRPr lang="en-US" sz="3000" kern="1200"/>
        </a:p>
      </dsp:txBody>
      <dsp:txXfrm>
        <a:off x="5850518" y="3054293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55212-85DF-4C3A-A524-281D6A39D179}">
      <dsp:nvSpPr>
        <dsp:cNvPr id="0" name=""/>
        <dsp:cNvSpPr/>
      </dsp:nvSpPr>
      <dsp:spPr>
        <a:xfrm>
          <a:off x="1962518" y="64006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53B93-BE96-4A2A-A679-ACDA8410302E}">
      <dsp:nvSpPr>
        <dsp:cNvPr id="0" name=""/>
        <dsp:cNvSpPr/>
      </dsp:nvSpPr>
      <dsp:spPr>
        <a:xfrm>
          <a:off x="774518" y="305429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Peur liée à la confidentialité</a:t>
          </a:r>
          <a:endParaRPr lang="en-US" sz="2700" kern="1200"/>
        </a:p>
      </dsp:txBody>
      <dsp:txXfrm>
        <a:off x="774518" y="3054293"/>
        <a:ext cx="4320000" cy="720000"/>
      </dsp:txXfrm>
    </dsp:sp>
    <dsp:sp modelId="{4DF79276-E986-4247-9A5A-6949176DC674}">
      <dsp:nvSpPr>
        <dsp:cNvPr id="0" name=""/>
        <dsp:cNvSpPr/>
      </dsp:nvSpPr>
      <dsp:spPr>
        <a:xfrm>
          <a:off x="7038518" y="64006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81715-8EF6-48DE-A850-B534DCA327FF}">
      <dsp:nvSpPr>
        <dsp:cNvPr id="0" name=""/>
        <dsp:cNvSpPr/>
      </dsp:nvSpPr>
      <dsp:spPr>
        <a:xfrm>
          <a:off x="5850518" y="305429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Doute sur la rentabilité réelle</a:t>
          </a:r>
          <a:endParaRPr lang="en-US" sz="2700" kern="1200"/>
        </a:p>
      </dsp:txBody>
      <dsp:txXfrm>
        <a:off x="5850518" y="3054293"/>
        <a:ext cx="432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6D20F-FE9E-4A72-9FF3-AC3C182AC937}">
      <dsp:nvSpPr>
        <dsp:cNvPr id="0" name=""/>
        <dsp:cNvSpPr/>
      </dsp:nvSpPr>
      <dsp:spPr>
        <a:xfrm>
          <a:off x="644018" y="542176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57D4F-2285-47AB-AE69-001E79F1C3BC}">
      <dsp:nvSpPr>
        <dsp:cNvPr id="0" name=""/>
        <dsp:cNvSpPr/>
      </dsp:nvSpPr>
      <dsp:spPr>
        <a:xfrm>
          <a:off x="1068143" y="966301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486F5-19E0-4BAA-A5D5-5725846DB773}">
      <dsp:nvSpPr>
        <dsp:cNvPr id="0" name=""/>
        <dsp:cNvSpPr/>
      </dsp:nvSpPr>
      <dsp:spPr>
        <a:xfrm>
          <a:off x="7830" y="315217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b="1" kern="1200" dirty="0"/>
            <a:t>Transparence</a:t>
          </a:r>
          <a:r>
            <a:rPr lang="fr-FR" sz="2500" kern="1200" dirty="0"/>
            <a:t> (sécurité, clarté)</a:t>
          </a:r>
          <a:endParaRPr lang="en-US" sz="2500" kern="1200" dirty="0"/>
        </a:p>
      </dsp:txBody>
      <dsp:txXfrm>
        <a:off x="7830" y="3152177"/>
        <a:ext cx="3262500" cy="720000"/>
      </dsp:txXfrm>
    </dsp:sp>
    <dsp:sp modelId="{1DF1C087-26C5-4642-96C8-60C52F9F8C25}">
      <dsp:nvSpPr>
        <dsp:cNvPr id="0" name=""/>
        <dsp:cNvSpPr/>
      </dsp:nvSpPr>
      <dsp:spPr>
        <a:xfrm>
          <a:off x="4477456" y="542176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B1DD5-E9B6-422F-9B81-36F01A751CD7}">
      <dsp:nvSpPr>
        <dsp:cNvPr id="0" name=""/>
        <dsp:cNvSpPr/>
      </dsp:nvSpPr>
      <dsp:spPr>
        <a:xfrm>
          <a:off x="4901581" y="966301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83D5E-5B71-4D5C-B898-FA94EBA36707}">
      <dsp:nvSpPr>
        <dsp:cNvPr id="0" name=""/>
        <dsp:cNvSpPr/>
      </dsp:nvSpPr>
      <dsp:spPr>
        <a:xfrm>
          <a:off x="3841268" y="315217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b="1" kern="1200" dirty="0"/>
            <a:t>Simplicité</a:t>
          </a:r>
          <a:r>
            <a:rPr lang="fr-FR" sz="2500" kern="1200" dirty="0"/>
            <a:t> (UX intuitive)</a:t>
          </a:r>
          <a:endParaRPr lang="en-US" sz="2500" kern="1200" dirty="0"/>
        </a:p>
      </dsp:txBody>
      <dsp:txXfrm>
        <a:off x="3841268" y="3152177"/>
        <a:ext cx="3262500" cy="720000"/>
      </dsp:txXfrm>
    </dsp:sp>
    <dsp:sp modelId="{65EA01A4-9D39-4CF3-A222-5DD2BFA88757}">
      <dsp:nvSpPr>
        <dsp:cNvPr id="0" name=""/>
        <dsp:cNvSpPr/>
      </dsp:nvSpPr>
      <dsp:spPr>
        <a:xfrm>
          <a:off x="8310893" y="542176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37735-07D0-44FB-91EF-7A1B29CBD1DA}">
      <dsp:nvSpPr>
        <dsp:cNvPr id="0" name=""/>
        <dsp:cNvSpPr/>
      </dsp:nvSpPr>
      <dsp:spPr>
        <a:xfrm>
          <a:off x="8735018" y="966301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09F7B-7303-4F59-AD97-752A7A5EBB0E}">
      <dsp:nvSpPr>
        <dsp:cNvPr id="0" name=""/>
        <dsp:cNvSpPr/>
      </dsp:nvSpPr>
      <dsp:spPr>
        <a:xfrm>
          <a:off x="7674706" y="315217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b="1" kern="1200" dirty="0"/>
            <a:t>Utilité en contexte d’inflation</a:t>
          </a:r>
          <a:endParaRPr lang="en-US" sz="2500" kern="1200" dirty="0"/>
        </a:p>
      </dsp:txBody>
      <dsp:txXfrm>
        <a:off x="7674706" y="3152177"/>
        <a:ext cx="32625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DA1F0-23EC-4CA7-AE45-2C2BE3D74B66}">
      <dsp:nvSpPr>
        <dsp:cNvPr id="0" name=""/>
        <dsp:cNvSpPr/>
      </dsp:nvSpPr>
      <dsp:spPr>
        <a:xfrm>
          <a:off x="0" y="111286"/>
          <a:ext cx="9298608" cy="255949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FAA61-2985-4705-90D7-261B69F7AD6B}">
      <dsp:nvSpPr>
        <dsp:cNvPr id="0" name=""/>
        <dsp:cNvSpPr/>
      </dsp:nvSpPr>
      <dsp:spPr>
        <a:xfrm>
          <a:off x="281519" y="341265"/>
          <a:ext cx="2031528" cy="18769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9000" b="-1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37AFD-0A6C-42F7-BA69-498FD8CECC93}">
      <dsp:nvSpPr>
        <dsp:cNvPr id="0" name=""/>
        <dsp:cNvSpPr/>
      </dsp:nvSpPr>
      <dsp:spPr>
        <a:xfrm rot="10800000">
          <a:off x="281519" y="2559491"/>
          <a:ext cx="2031528" cy="312826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Utilisation de l’IA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Santé mentale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Gestion d’argent </a:t>
          </a:r>
        </a:p>
      </dsp:txBody>
      <dsp:txXfrm rot="10800000">
        <a:off x="343995" y="2559491"/>
        <a:ext cx="1906576" cy="3065791"/>
      </dsp:txXfrm>
    </dsp:sp>
    <dsp:sp modelId="{4ED1F5BF-DFA7-4BCF-8959-8B5E58C669FD}">
      <dsp:nvSpPr>
        <dsp:cNvPr id="0" name=""/>
        <dsp:cNvSpPr/>
      </dsp:nvSpPr>
      <dsp:spPr>
        <a:xfrm>
          <a:off x="2538932" y="334302"/>
          <a:ext cx="2031528" cy="18769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 l="-15000" r="-1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E4BD7-9FCA-4EFE-898B-47C2752F7A9A}">
      <dsp:nvSpPr>
        <dsp:cNvPr id="0" name=""/>
        <dsp:cNvSpPr/>
      </dsp:nvSpPr>
      <dsp:spPr>
        <a:xfrm rot="10800000">
          <a:off x="2516199" y="2559491"/>
          <a:ext cx="2031528" cy="312826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Avoir qu’un seul client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Avoir une IA non performante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300" kern="1200" dirty="0"/>
        </a:p>
      </dsp:txBody>
      <dsp:txXfrm rot="10800000">
        <a:off x="2578675" y="2559491"/>
        <a:ext cx="1906576" cy="3065791"/>
      </dsp:txXfrm>
    </dsp:sp>
    <dsp:sp modelId="{5C164CB8-614E-403E-9FAA-33842A1A8BF0}">
      <dsp:nvSpPr>
        <dsp:cNvPr id="0" name=""/>
        <dsp:cNvSpPr/>
      </dsp:nvSpPr>
      <dsp:spPr>
        <a:xfrm>
          <a:off x="4750880" y="341265"/>
          <a:ext cx="2031528" cy="18769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21C3B-43C7-4E73-92DA-C3FDE8128CE8}">
      <dsp:nvSpPr>
        <dsp:cNvPr id="0" name=""/>
        <dsp:cNvSpPr/>
      </dsp:nvSpPr>
      <dsp:spPr>
        <a:xfrm rot="10800000">
          <a:off x="4750880" y="2559491"/>
          <a:ext cx="2031528" cy="312826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Liaison avec la justice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Croissance des besoins de contrôle en lien avec l’</a:t>
          </a:r>
          <a:r>
            <a:rPr lang="fr-FR" sz="2300" kern="1200" dirty="0" err="1"/>
            <a:t>arge,t</a:t>
          </a:r>
          <a:r>
            <a:rPr lang="fr-FR" sz="2300" kern="1200" dirty="0"/>
            <a:t> </a:t>
          </a:r>
        </a:p>
      </dsp:txBody>
      <dsp:txXfrm rot="10800000">
        <a:off x="4813356" y="2559491"/>
        <a:ext cx="1906576" cy="3065791"/>
      </dsp:txXfrm>
    </dsp:sp>
    <dsp:sp modelId="{3A1D7503-1128-4556-8FF6-D15F9C37A113}">
      <dsp:nvSpPr>
        <dsp:cNvPr id="0" name=""/>
        <dsp:cNvSpPr/>
      </dsp:nvSpPr>
      <dsp:spPr>
        <a:xfrm>
          <a:off x="6985561" y="341265"/>
          <a:ext cx="2031528" cy="18769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/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41502-F362-4F1F-9C13-F2D3ECD537EA}">
      <dsp:nvSpPr>
        <dsp:cNvPr id="0" name=""/>
        <dsp:cNvSpPr/>
      </dsp:nvSpPr>
      <dsp:spPr>
        <a:xfrm rot="10800000">
          <a:off x="6985561" y="2559491"/>
          <a:ext cx="2031528" cy="312826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Fuite de données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Manque de confiance Client/IA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300" kern="1200" dirty="0"/>
        </a:p>
      </dsp:txBody>
      <dsp:txXfrm rot="10800000">
        <a:off x="7048037" y="2559491"/>
        <a:ext cx="1906576" cy="3065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714FD-7E92-4DD4-B4D4-63A2199356DB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4A251-A5FC-40C8-967A-5253BF018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23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4A251-A5FC-40C8-967A-5253BF01866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40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C1125-DFED-6D93-CF60-29254938A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54A7BC-47DB-2D45-CE46-F11390361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F8D5C9-A290-49AA-E57A-7725F8E4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FDB5-4A60-45B6-B739-8F6495D8C4A5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B30617-E1B4-C928-5E30-023B511A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EC659-8241-8EDF-B9C7-33694C76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5B6-54CC-4583-89CF-809573615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5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6DE68-41FD-FF68-CD05-216BC5FF2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5CA49C-A042-9BE3-B639-A7185144B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7611E7-A7E0-0181-F696-DF915EE6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FDB5-4A60-45B6-B739-8F6495D8C4A5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18974B-9940-C07C-733B-E9034302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DA4AF2-1DD8-F11B-59F4-7E33B386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5B6-54CC-4583-89CF-809573615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25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D0A8F14-D8DF-ABA6-045B-B6D3CC57D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446CB0-086E-3A4B-69E9-59C532A9D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553778-977E-21FC-E461-466300CF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FDB5-4A60-45B6-B739-8F6495D8C4A5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C064D7-9572-AB91-5ED9-46CABB71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6F9EC5-F17C-A565-7EFE-DCDEB46C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5B6-54CC-4583-89CF-809573615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48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335E4-F97C-9140-07FB-5D6A87AA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D28A83-A6EC-1319-C791-A2A85B52A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B06735-4480-9EC9-A715-ACBDBEA6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FDB5-4A60-45B6-B739-8F6495D8C4A5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176970-DEA9-92A3-0458-83ED797B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5C2F0F-86ED-75B0-6C31-E5D8C070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5B6-54CC-4583-89CF-809573615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40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415AC-F1B5-3248-DBD1-958B9952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85B8F4-F441-042F-74CC-FA28C502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9D61A9-02BA-D7C8-266C-612AFBC6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FDB5-4A60-45B6-B739-8F6495D8C4A5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E11B44-7E79-76C2-49DB-432C52E4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1D1CD6-93C7-91C3-05FC-8DB29740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5B6-54CC-4583-89CF-809573615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41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793C4-3531-B8BE-060D-AA0B168B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673D79-3969-7009-F359-F73E66ACC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F21880-0990-25DE-1C2C-387BBD47B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6D418-4126-8D41-7863-70F6E032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FDB5-4A60-45B6-B739-8F6495D8C4A5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B7F653-D6FC-0C45-B6C1-E2AC4954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526D1D-5748-75D2-B760-D63A6B1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5B6-54CC-4583-89CF-809573615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44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E02948-B124-474D-51E9-B47DA3DE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F15B7B-F90B-DF6C-C444-388FB05EB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CA014D-89FA-C68E-2E9C-E72F660A2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41D9082-CE09-D164-24BA-7D39EAB6C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495768-74AE-C9D5-511F-084A82236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75978C2-5538-6557-700C-49E40999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FDB5-4A60-45B6-B739-8F6495D8C4A5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94CA23E-29D2-6760-E314-F7E740EA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852E9E8-37DB-C8AE-0178-F107A493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5B6-54CC-4583-89CF-809573615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66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32EA7-2236-E67B-DE29-AD273EF6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F0124B-D51E-7DE0-2470-700CA68F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FDB5-4A60-45B6-B739-8F6495D8C4A5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0D0920-1C1A-0F16-B5C7-6692BC41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7658D5-497D-B94C-1C06-5F120C1C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5B6-54CC-4583-89CF-809573615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64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64E11D-0112-7E09-239B-6660C61D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FDB5-4A60-45B6-B739-8F6495D8C4A5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07233F-9DB4-7EB0-DD05-4988CA20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209F8F-9DF2-4B34-69F0-D61F3DD4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5B6-54CC-4583-89CF-809573615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24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C2C06-DFAA-4DA2-6300-63A803F0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129A88-3AD4-5A19-92CB-B761B77A2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6DF426-9FD4-E93B-5B42-90B8C875A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D8DFF5-EDCF-81C4-EA05-D7A94300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FDB5-4A60-45B6-B739-8F6495D8C4A5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94E8A2-0551-EDE8-A59C-01DEC1EE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4A2F89-35E1-AA97-D80C-6BFF18C3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5B6-54CC-4583-89CF-809573615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55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CDD2E-7514-B56F-9105-804D7C46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DBD3E3-25A8-F106-F60F-BC9D5555B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8D4E8D-03EF-4FDC-8C6D-82591E76C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1C36E7-78AE-4063-0881-793EDA55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FDB5-4A60-45B6-B739-8F6495D8C4A5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F68CFF-57CD-2D16-09C5-5AF656E5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EEB763-E779-57BA-B0D5-D9E96A13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3D5B6-54CC-4583-89CF-809573615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68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611487-323D-1B89-C665-850501696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F833C0-7022-7A48-3407-4716162BE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050925-A184-780D-C0D2-6EE6B3213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DCFDB5-4A60-45B6-B739-8F6495D8C4A5}" type="datetimeFigureOut">
              <a:rPr lang="fr-FR" smtClean="0"/>
              <a:t>03/07/2025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00E073-ADEE-E394-B8AB-60BDEB5A0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5F997F-DB19-EA1E-913C-94436D24C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13D5B6-54CC-4583-89CF-809573615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00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b/budget-financ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écriture manuscrite, texte, fournitures de bureau, stylos et plumes&#10;&#10;Le contenu généré par l’IA peut être incorrect.">
            <a:extLst>
              <a:ext uri="{FF2B5EF4-FFF2-40B4-BE49-F238E27FC236}">
                <a16:creationId xmlns:a16="http://schemas.microsoft.com/office/drawing/2014/main" id="{344D7162-0464-AB19-39DE-FE8445DF5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4449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6DCE61-B608-4D8B-C089-04FEE9B9A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fr-FR" sz="4400"/>
              <a:t>WiseWallet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F24165-4967-2D8A-3955-8CE06DA34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fr-FR" dirty="0"/>
              <a:t>Le portefeuille connecté pour le bien-être humain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3755E6-EEAA-FF99-D9DB-5EE6BE65B102}"/>
              </a:ext>
            </a:extLst>
          </p:cNvPr>
          <p:cNvSpPr txBox="1"/>
          <p:nvPr/>
        </p:nvSpPr>
        <p:spPr>
          <a:xfrm>
            <a:off x="9447338" y="6657945"/>
            <a:ext cx="274466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700">
                <a:solidFill>
                  <a:srgbClr val="FFFFFF"/>
                </a:solidFill>
                <a:hlinkClick r:id="rId3" tooltip="https://www.picpedia.org/chalkboard/b/budget-financ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fr-FR" sz="700">
                <a:solidFill>
                  <a:srgbClr val="FFFFFF"/>
                </a:solidFill>
              </a:rPr>
              <a:t> par Auteur inconnu est soumise à la licence </a:t>
            </a:r>
            <a:r>
              <a:rPr lang="fr-FR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fr-F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447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2895F-3522-5046-EF50-602A0DB4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innovations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91FD41F-A219-8464-8039-C46EE6B3A6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8958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53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61F55-FF64-5881-1FEF-BB040912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d’innovation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E77B4F2-2A77-98DD-4F3E-2FE2648BA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675" y="1825625"/>
            <a:ext cx="7626650" cy="4351338"/>
          </a:xfrm>
        </p:spPr>
      </p:pic>
    </p:spTree>
    <p:extLst>
      <p:ext uri="{BB962C8B-B14F-4D97-AF65-F5344CB8AC3E}">
        <p14:creationId xmlns:p14="http://schemas.microsoft.com/office/powerpoint/2010/main" val="286624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EC509-64A7-EB93-8DF4-0157A6326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AAAAC-A19B-EB0B-E72C-ECA44F07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fr-FR" dirty="0"/>
              <a:t>Sommaire 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D57E4601-B7C7-5631-8D3B-D5B68BA40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40241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StackedSequentialRowTable"/>
                  </p202:designTagLst>
                </p202:designPr>
              </p:ext>
            </p:extLst>
          </p:nvPr>
        </p:nvGraphicFramePr>
        <p:xfrm>
          <a:off x="1092917" y="2029399"/>
          <a:ext cx="9984501" cy="411766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54698">
                  <a:extLst>
                    <a:ext uri="{9D8B030D-6E8A-4147-A177-3AD203B41FA5}">
                      <a16:colId xmlns:a16="http://schemas.microsoft.com/office/drawing/2014/main" val="45557258"/>
                    </a:ext>
                  </a:extLst>
                </a:gridCol>
                <a:gridCol w="7729803">
                  <a:extLst>
                    <a:ext uri="{9D8B030D-6E8A-4147-A177-3AD203B41FA5}">
                      <a16:colId xmlns:a16="http://schemas.microsoft.com/office/drawing/2014/main" val="3679719713"/>
                    </a:ext>
                  </a:extLst>
                </a:gridCol>
              </a:tblGrid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>
                          <a:solidFill>
                            <a:schemeClr val="accent1"/>
                          </a:solidFill>
                        </a:rPr>
                        <a:t>01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Description du service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951115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>
                          <a:solidFill>
                            <a:schemeClr val="accent1"/>
                          </a:solidFill>
                        </a:rPr>
                        <a:t>02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Identification des leviers d’innovation 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665103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 dirty="0">
                          <a:solidFill>
                            <a:srgbClr val="FF0000"/>
                          </a:solidFill>
                        </a:rPr>
                        <a:t>03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Processus d’innovation 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38331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>
                          <a:solidFill>
                            <a:schemeClr val="accent1"/>
                          </a:solidFill>
                        </a:rPr>
                        <a:t>04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Etude des usages 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70712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>
                          <a:solidFill>
                            <a:schemeClr val="accent1"/>
                          </a:solidFill>
                        </a:rPr>
                        <a:t>05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Modèles SWOT et PESTEL 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2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00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8DB61A-BB75-C01D-DF04-B5F73D00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 processus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d’innovation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Espace réservé du contenu 4" descr="Une image contenant texte, diagramme, capture d’écran, cercle&#10;&#10;Le contenu généré par l’IA peut être incorrect.">
            <a:extLst>
              <a:ext uri="{FF2B5EF4-FFF2-40B4-BE49-F238E27FC236}">
                <a16:creationId xmlns:a16="http://schemas.microsoft.com/office/drawing/2014/main" id="{999FD0C9-30D3-FD5F-EDD0-E382E8818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081" y="591670"/>
            <a:ext cx="5125241" cy="2742004"/>
          </a:xfrm>
          <a:prstGeom prst="rect">
            <a:avLst/>
          </a:prstGeom>
        </p:spPr>
      </p:pic>
      <p:sp>
        <p:nvSpPr>
          <p:cNvPr id="4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F042D-7D39-0B49-B9FF-18F34BB47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825E2-9CA7-2A07-245D-95DA085E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fr-FR" dirty="0"/>
              <a:t>Sommaire 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F0FFDACA-B431-92E0-961E-02A6D8F49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203081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StackedSequentialRowTable"/>
                  </p202:designTagLst>
                </p202:designPr>
              </p:ext>
            </p:extLst>
          </p:nvPr>
        </p:nvGraphicFramePr>
        <p:xfrm>
          <a:off x="1092917" y="2029399"/>
          <a:ext cx="9984501" cy="411766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54698">
                  <a:extLst>
                    <a:ext uri="{9D8B030D-6E8A-4147-A177-3AD203B41FA5}">
                      <a16:colId xmlns:a16="http://schemas.microsoft.com/office/drawing/2014/main" val="45557258"/>
                    </a:ext>
                  </a:extLst>
                </a:gridCol>
                <a:gridCol w="7729803">
                  <a:extLst>
                    <a:ext uri="{9D8B030D-6E8A-4147-A177-3AD203B41FA5}">
                      <a16:colId xmlns:a16="http://schemas.microsoft.com/office/drawing/2014/main" val="3679719713"/>
                    </a:ext>
                  </a:extLst>
                </a:gridCol>
              </a:tblGrid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>
                          <a:solidFill>
                            <a:schemeClr val="accent1"/>
                          </a:solidFill>
                        </a:rPr>
                        <a:t>01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Description du service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951115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>
                          <a:solidFill>
                            <a:schemeClr val="accent1"/>
                          </a:solidFill>
                        </a:rPr>
                        <a:t>02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Identification des leviers d’innovation 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665103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>
                          <a:solidFill>
                            <a:schemeClr val="accent1"/>
                          </a:solidFill>
                        </a:rPr>
                        <a:t>03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Processus d’innovation 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38331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 dirty="0">
                          <a:solidFill>
                            <a:srgbClr val="FF0000"/>
                          </a:solidFill>
                        </a:rPr>
                        <a:t>04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Etude des usages 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70712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>
                          <a:solidFill>
                            <a:schemeClr val="accent1"/>
                          </a:solidFill>
                        </a:rPr>
                        <a:t>05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Modèles SWOT et PESTEL 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2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135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2E351F-76FD-3866-3B8E-FE09FC5B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fr-FR" dirty="0"/>
              <a:t>Usages Actuels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04551A5-8461-69AC-7A48-8DF4C91B21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998661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3275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FCF77-2CA1-B1B5-A067-AF5CE644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fr-FR" dirty="0"/>
              <a:t>Motivations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9FED430-B131-E2BB-18C3-0D361DF4D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115416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5361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C9D2BA-CC1F-2114-0791-BFFA23B7B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fr-FR" sz="3700"/>
              <a:t>Freins</a:t>
            </a:r>
            <a:br>
              <a:rPr lang="fr-FR" sz="3700"/>
            </a:br>
            <a:endParaRPr lang="fr-FR" sz="370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253B5D2-67BB-A0DF-FC09-8AC877A69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719357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351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C58404-77D3-B8C9-E1BA-F261201D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fr-FR" sz="3700"/>
              <a:t>Facteurs Clés de Succès</a:t>
            </a:r>
            <a:br>
              <a:rPr lang="fr-FR" sz="3700"/>
            </a:br>
            <a:endParaRPr lang="fr-FR" sz="370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A670F1C-7877-D5E5-E0EC-8746DB697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580371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9215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D45D3-6B6C-0923-3639-67F6C2DD1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C280F-BF2D-8CC4-708F-9DE72E37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fr-FR" dirty="0"/>
              <a:t>Sommaire 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44AE5168-F44B-8CA0-8668-BFA266C66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479808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StackedSequentialRowTable"/>
                  </p202:designTagLst>
                </p202:designPr>
              </p:ext>
            </p:extLst>
          </p:nvPr>
        </p:nvGraphicFramePr>
        <p:xfrm>
          <a:off x="1092917" y="2029399"/>
          <a:ext cx="9984501" cy="412813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54698">
                  <a:extLst>
                    <a:ext uri="{9D8B030D-6E8A-4147-A177-3AD203B41FA5}">
                      <a16:colId xmlns:a16="http://schemas.microsoft.com/office/drawing/2014/main" val="45557258"/>
                    </a:ext>
                  </a:extLst>
                </a:gridCol>
                <a:gridCol w="7729803">
                  <a:extLst>
                    <a:ext uri="{9D8B030D-6E8A-4147-A177-3AD203B41FA5}">
                      <a16:colId xmlns:a16="http://schemas.microsoft.com/office/drawing/2014/main" val="3679719713"/>
                    </a:ext>
                  </a:extLst>
                </a:gridCol>
              </a:tblGrid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>
                          <a:solidFill>
                            <a:schemeClr val="accent1"/>
                          </a:solidFill>
                        </a:rPr>
                        <a:t>01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Description du service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951115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>
                          <a:solidFill>
                            <a:schemeClr val="accent1"/>
                          </a:solidFill>
                        </a:rPr>
                        <a:t>02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Identification des leviers d’innovation 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665103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>
                          <a:solidFill>
                            <a:schemeClr val="accent1"/>
                          </a:solidFill>
                        </a:rPr>
                        <a:t>03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Processus d’innovation 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38331"/>
                  </a:ext>
                </a:extLst>
              </a:tr>
              <a:tr h="834005">
                <a:tc>
                  <a:txBody>
                    <a:bodyPr/>
                    <a:lstStyle/>
                    <a:p>
                      <a:r>
                        <a:rPr lang="fr-FR" sz="3300" b="1" cap="none" spc="0">
                          <a:solidFill>
                            <a:schemeClr val="accent1"/>
                          </a:solidFill>
                        </a:rPr>
                        <a:t>04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Etude des usages 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70712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 dirty="0">
                          <a:solidFill>
                            <a:srgbClr val="FF0000"/>
                          </a:solidFill>
                        </a:rPr>
                        <a:t>05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Modèles SWOT et PESTEL 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2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84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488CB6-0EFD-0C9D-8170-944637DB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fr-FR" dirty="0"/>
              <a:t>Sommaire 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2D08A400-47AA-C91B-EF0E-7BF55A1AB8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310723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StackedSequentialRowTable"/>
                  </p202:designTagLst>
                </p202:designPr>
              </p:ext>
            </p:extLst>
          </p:nvPr>
        </p:nvGraphicFramePr>
        <p:xfrm>
          <a:off x="1092917" y="2029399"/>
          <a:ext cx="9984501" cy="411766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54698">
                  <a:extLst>
                    <a:ext uri="{9D8B030D-6E8A-4147-A177-3AD203B41FA5}">
                      <a16:colId xmlns:a16="http://schemas.microsoft.com/office/drawing/2014/main" val="45557258"/>
                    </a:ext>
                  </a:extLst>
                </a:gridCol>
                <a:gridCol w="7729803">
                  <a:extLst>
                    <a:ext uri="{9D8B030D-6E8A-4147-A177-3AD203B41FA5}">
                      <a16:colId xmlns:a16="http://schemas.microsoft.com/office/drawing/2014/main" val="3679719713"/>
                    </a:ext>
                  </a:extLst>
                </a:gridCol>
              </a:tblGrid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 dirty="0">
                          <a:solidFill>
                            <a:srgbClr val="FF0000"/>
                          </a:solidFill>
                        </a:rPr>
                        <a:t>01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Description du service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951115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>
                          <a:solidFill>
                            <a:schemeClr val="accent1"/>
                          </a:solidFill>
                        </a:rPr>
                        <a:t>02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Identification des leviers d’innovation 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665103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>
                          <a:solidFill>
                            <a:schemeClr val="accent1"/>
                          </a:solidFill>
                        </a:rPr>
                        <a:t>03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Processus d’innovation 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38331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>
                          <a:solidFill>
                            <a:schemeClr val="accent1"/>
                          </a:solidFill>
                        </a:rPr>
                        <a:t>04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Etude des usages 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70712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>
                          <a:solidFill>
                            <a:schemeClr val="accent1"/>
                          </a:solidFill>
                        </a:rPr>
                        <a:t>05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Modèles SWOT et PESTEL 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2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55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62D6D99B-AF8D-49C4-1BEA-F297BC9E31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2548661"/>
              </p:ext>
            </p:extLst>
          </p:nvPr>
        </p:nvGraphicFramePr>
        <p:xfrm>
          <a:off x="1495286" y="689113"/>
          <a:ext cx="9298609" cy="5687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8977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B65F71B-8B0C-0C93-C2FF-A8BC6B13F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915" y="853942"/>
            <a:ext cx="8160169" cy="515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06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90B33-9A2E-F5BF-507F-BF898478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Innovation futures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9DCFEE9-555F-E12E-030E-08FE77A144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682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EC9C4E-2499-69B0-6F6A-F4D8016D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fr-FR" dirty="0"/>
              <a:t>L’utilité et les garanties 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5F6669A5-CC6A-B05A-9F8F-A9F7B6F37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645147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308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9F2E78-17CE-1F11-4BA1-FE645850D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60D2B9-485C-DEEA-177B-BF75CDB2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fr-FR" sz="4000"/>
              <a:t>L’utilité et les garanties 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0F1712B5-F210-FC24-0045-681C4B768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672761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41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466FCC-26A6-AD0C-513D-472AAABE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1618FF-40BB-838E-4F6D-DC2FCB80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40" y="1318988"/>
            <a:ext cx="2905613" cy="4768815"/>
          </a:xfrm>
        </p:spPr>
        <p:txBody>
          <a:bodyPr>
            <a:normAutofit/>
          </a:bodyPr>
          <a:lstStyle/>
          <a:p>
            <a:r>
              <a:rPr lang="fr-FR" sz="3200" dirty="0"/>
              <a:t>La gestion de services 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E420D8E-29FE-A8D3-F306-F35D9E9E8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940497"/>
              </p:ext>
            </p:extLst>
          </p:nvPr>
        </p:nvGraphicFramePr>
        <p:xfrm>
          <a:off x="2305877" y="770197"/>
          <a:ext cx="9508436" cy="5855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492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E39F90-4559-9239-4EB2-77DAB9D8F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023754"/>
            <a:ext cx="4900144" cy="2736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Types de services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e image contenant texte, Police, capture d’écran, reçu&#10;&#10;Le contenu généré par l’IA peut être incorrect.">
            <a:extLst>
              <a:ext uri="{FF2B5EF4-FFF2-40B4-BE49-F238E27FC236}">
                <a16:creationId xmlns:a16="http://schemas.microsoft.com/office/drawing/2014/main" id="{476AF819-94EB-D075-5A8D-F986D822BC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4162" y="1439606"/>
            <a:ext cx="4324849" cy="61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829C161-B164-EE8B-DE64-E7DD59C06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4162" y="4741397"/>
            <a:ext cx="4324849" cy="42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22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3303F0-6103-0B2B-BCBE-4AAAAF21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Modélisation de l’offre des services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ce réservé du contenu 7" descr="Une image contenant texte, capture d’écran, Police, conception&#10;&#10;Le contenu généré par l’IA peut être incorrect.">
            <a:extLst>
              <a:ext uri="{FF2B5EF4-FFF2-40B4-BE49-F238E27FC236}">
                <a16:creationId xmlns:a16="http://schemas.microsoft.com/office/drawing/2014/main" id="{49ACB06A-1510-CCFB-2E8E-F9CF772A2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034" y="858525"/>
            <a:ext cx="7340712" cy="521190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7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34D8F-FA58-E290-6E25-5DA6E0A1B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2831F-4B2B-C8C5-3823-1C577389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fr-FR" dirty="0"/>
              <a:t>Sommaire 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618ED164-7984-D422-A8C0-9C3713296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478849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StackedSequentialRowTable"/>
                  </p202:designTagLst>
                </p202:designPr>
              </p:ext>
            </p:extLst>
          </p:nvPr>
        </p:nvGraphicFramePr>
        <p:xfrm>
          <a:off x="1092917" y="2029399"/>
          <a:ext cx="9984501" cy="411766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54698">
                  <a:extLst>
                    <a:ext uri="{9D8B030D-6E8A-4147-A177-3AD203B41FA5}">
                      <a16:colId xmlns:a16="http://schemas.microsoft.com/office/drawing/2014/main" val="45557258"/>
                    </a:ext>
                  </a:extLst>
                </a:gridCol>
                <a:gridCol w="7729803">
                  <a:extLst>
                    <a:ext uri="{9D8B030D-6E8A-4147-A177-3AD203B41FA5}">
                      <a16:colId xmlns:a16="http://schemas.microsoft.com/office/drawing/2014/main" val="3679719713"/>
                    </a:ext>
                  </a:extLst>
                </a:gridCol>
              </a:tblGrid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>
                          <a:solidFill>
                            <a:schemeClr val="accent1"/>
                          </a:solidFill>
                        </a:rPr>
                        <a:t>01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Description du service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951115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 dirty="0">
                          <a:solidFill>
                            <a:srgbClr val="FF0000"/>
                          </a:solidFill>
                        </a:rPr>
                        <a:t>02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Identification des leviers d’innovation 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665103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>
                          <a:solidFill>
                            <a:schemeClr val="accent1"/>
                          </a:solidFill>
                        </a:rPr>
                        <a:t>03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Processus d’innovation 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338331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>
                          <a:solidFill>
                            <a:schemeClr val="accent1"/>
                          </a:solidFill>
                        </a:rPr>
                        <a:t>04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Etude des usages 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70712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fr-FR" sz="3300" b="1" cap="none" spc="0">
                          <a:solidFill>
                            <a:schemeClr val="accent1"/>
                          </a:solidFill>
                        </a:rPr>
                        <a:t>05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100" b="0" cap="none" spc="0" dirty="0">
                          <a:solidFill>
                            <a:schemeClr val="tx1"/>
                          </a:solidFill>
                        </a:rPr>
                        <a:t>Modèles SWOT et PESTEL 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2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69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B1919-AD2C-4EF6-7855-567E448B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leviers mobilisés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4F52A69-44D8-DA32-9D79-E281927FE5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310861"/>
              </p:ext>
            </p:extLst>
          </p:nvPr>
        </p:nvGraphicFramePr>
        <p:xfrm>
          <a:off x="1798820" y="1746541"/>
          <a:ext cx="8604354" cy="435521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86518">
                  <a:extLst>
                    <a:ext uri="{9D8B030D-6E8A-4147-A177-3AD203B41FA5}">
                      <a16:colId xmlns:a16="http://schemas.microsoft.com/office/drawing/2014/main" val="344414252"/>
                    </a:ext>
                  </a:extLst>
                </a:gridCol>
                <a:gridCol w="7017836">
                  <a:extLst>
                    <a:ext uri="{9D8B030D-6E8A-4147-A177-3AD203B41FA5}">
                      <a16:colId xmlns:a16="http://schemas.microsoft.com/office/drawing/2014/main" val="3100067638"/>
                    </a:ext>
                  </a:extLst>
                </a:gridCol>
              </a:tblGrid>
              <a:tr h="21576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-F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Levier</a:t>
                      </a:r>
                      <a:endParaRPr lang="fr-FR" sz="1400" dirty="0">
                        <a:effectLst/>
                      </a:endParaRPr>
                    </a:p>
                  </a:txBody>
                  <a:tcPr marL="48738" marR="48738" marT="48738" marB="48738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-FR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Explication</a:t>
                      </a:r>
                      <a:endParaRPr lang="fr-FR" sz="1400">
                        <a:effectLst/>
                      </a:endParaRPr>
                    </a:p>
                  </a:txBody>
                  <a:tcPr marL="48738" marR="48738" marT="48738" marB="48738"/>
                </a:tc>
                <a:extLst>
                  <a:ext uri="{0D108BD9-81ED-4DB2-BD59-A6C34878D82A}">
                    <a16:rowId xmlns:a16="http://schemas.microsoft.com/office/drawing/2014/main" val="3406914963"/>
                  </a:ext>
                </a:extLst>
              </a:tr>
              <a:tr h="91627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-F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Technologique</a:t>
                      </a:r>
                      <a:endParaRPr lang="fr-FR" sz="1400" dirty="0">
                        <a:effectLst/>
                      </a:endParaRPr>
                    </a:p>
                  </a:txBody>
                  <a:tcPr marL="48738" marR="48738" marT="48738" marB="48738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Usage d’une intelligence comportementale pour analyser les dépenses, intégration d’alertes personnalisées, capsule micro-learning via IA.</a:t>
                      </a:r>
                      <a:endParaRPr lang="fr-FR" sz="1400">
                        <a:effectLst/>
                      </a:endParaRPr>
                    </a:p>
                  </a:txBody>
                  <a:tcPr marL="48738" marR="48738" marT="48738" marB="48738"/>
                </a:tc>
                <a:extLst>
                  <a:ext uri="{0D108BD9-81ED-4DB2-BD59-A6C34878D82A}">
                    <a16:rowId xmlns:a16="http://schemas.microsoft.com/office/drawing/2014/main" val="2906759779"/>
                  </a:ext>
                </a:extLst>
              </a:tr>
              <a:tr h="91627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-FR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Usage</a:t>
                      </a:r>
                      <a:endParaRPr lang="fr-FR" sz="1400">
                        <a:effectLst/>
                      </a:endParaRPr>
                    </a:p>
                  </a:txBody>
                  <a:tcPr marL="48738" marR="48738" marT="48738" marB="48738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Alignement avec les pratiques actuelles (paiements sans contact, abonnements invisibles, dématérialisation), approche mobile-first.</a:t>
                      </a:r>
                      <a:endParaRPr lang="fr-FR" sz="1400" dirty="0">
                        <a:effectLst/>
                      </a:endParaRPr>
                    </a:p>
                  </a:txBody>
                  <a:tcPr marL="48738" marR="48738" marT="48738" marB="48738"/>
                </a:tc>
                <a:extLst>
                  <a:ext uri="{0D108BD9-81ED-4DB2-BD59-A6C34878D82A}">
                    <a16:rowId xmlns:a16="http://schemas.microsoft.com/office/drawing/2014/main" val="1473957783"/>
                  </a:ext>
                </a:extLst>
              </a:tr>
              <a:tr h="91627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-FR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Social</a:t>
                      </a:r>
                      <a:endParaRPr lang="fr-FR" sz="1400">
                        <a:effectLst/>
                      </a:endParaRPr>
                    </a:p>
                  </a:txBody>
                  <a:tcPr marL="48738" marR="48738" marT="48738" marB="48738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Réponse à une crise sociétale : anxiété financière, manque d’éducation budgétaire, dépendance au crédit. App renforçant l'autonomie citoyenne.</a:t>
                      </a:r>
                      <a:endParaRPr lang="fr-FR" sz="1400">
                        <a:effectLst/>
                      </a:endParaRPr>
                    </a:p>
                  </a:txBody>
                  <a:tcPr marL="48738" marR="48738" marT="48738" marB="48738"/>
                </a:tc>
                <a:extLst>
                  <a:ext uri="{0D108BD9-81ED-4DB2-BD59-A6C34878D82A}">
                    <a16:rowId xmlns:a16="http://schemas.microsoft.com/office/drawing/2014/main" val="2052856411"/>
                  </a:ext>
                </a:extLst>
              </a:tr>
              <a:tr h="75251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-FR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Écologique</a:t>
                      </a:r>
                      <a:endParaRPr lang="fr-FR" sz="1400">
                        <a:effectLst/>
                      </a:endParaRPr>
                    </a:p>
                  </a:txBody>
                  <a:tcPr marL="48738" marR="48738" marT="48738" marB="48738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Introduction de la sobriété financière comme levier environnemental : limiter la surconsommation, favoriser des comportements durables.</a:t>
                      </a:r>
                      <a:endParaRPr lang="fr-FR" sz="1400">
                        <a:effectLst/>
                      </a:endParaRPr>
                    </a:p>
                  </a:txBody>
                  <a:tcPr marL="48738" marR="48738" marT="48738" marB="48738"/>
                </a:tc>
                <a:extLst>
                  <a:ext uri="{0D108BD9-81ED-4DB2-BD59-A6C34878D82A}">
                    <a16:rowId xmlns:a16="http://schemas.microsoft.com/office/drawing/2014/main" val="1922433066"/>
                  </a:ext>
                </a:extLst>
              </a:tr>
              <a:tr h="58875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-FR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Réglementaire</a:t>
                      </a:r>
                      <a:endParaRPr lang="fr-FR" sz="1400">
                        <a:effectLst/>
                      </a:endParaRPr>
                    </a:p>
                  </a:txBody>
                  <a:tcPr marL="48738" marR="48738" marT="48738" marB="48738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Conformité RGPD, protection des données personnelles sensibles liées à la santé financière de l’utilisateur.</a:t>
                      </a:r>
                      <a:endParaRPr lang="fr-FR" sz="1400" dirty="0">
                        <a:effectLst/>
                      </a:endParaRPr>
                    </a:p>
                  </a:txBody>
                  <a:tcPr marL="48738" marR="48738" marT="48738" marB="48738"/>
                </a:tc>
                <a:extLst>
                  <a:ext uri="{0D108BD9-81ED-4DB2-BD59-A6C34878D82A}">
                    <a16:rowId xmlns:a16="http://schemas.microsoft.com/office/drawing/2014/main" val="55226357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60FB8F9-D50C-6873-DBD7-19CD96E5F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3888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586</Words>
  <Application>Microsoft Office PowerPoint</Application>
  <PresentationFormat>Grand écran</PresentationFormat>
  <Paragraphs>154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Thème Office</vt:lpstr>
      <vt:lpstr>WiseWallet</vt:lpstr>
      <vt:lpstr>Sommaire </vt:lpstr>
      <vt:lpstr>L’utilité et les garanties </vt:lpstr>
      <vt:lpstr>L’utilité et les garanties </vt:lpstr>
      <vt:lpstr>La gestion de services </vt:lpstr>
      <vt:lpstr>Types de services</vt:lpstr>
      <vt:lpstr>Modélisation de l’offre des services</vt:lpstr>
      <vt:lpstr>Sommaire </vt:lpstr>
      <vt:lpstr>Les leviers mobilisés</vt:lpstr>
      <vt:lpstr>Types innovations </vt:lpstr>
      <vt:lpstr>Stratégie d’innovation</vt:lpstr>
      <vt:lpstr>Sommaire </vt:lpstr>
      <vt:lpstr>Le processus d’innovation </vt:lpstr>
      <vt:lpstr>Sommaire </vt:lpstr>
      <vt:lpstr>Usages Actuels </vt:lpstr>
      <vt:lpstr>Motivations</vt:lpstr>
      <vt:lpstr>Freins </vt:lpstr>
      <vt:lpstr>Facteurs Clés de Succès </vt:lpstr>
      <vt:lpstr>Sommaire </vt:lpstr>
      <vt:lpstr>Présentation PowerPoint</vt:lpstr>
      <vt:lpstr>Présentation PowerPoint</vt:lpstr>
      <vt:lpstr>Innovation futures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Noah Sillaire</dc:creator>
  <cp:lastModifiedBy>Noah Sillaire</cp:lastModifiedBy>
  <cp:revision>1</cp:revision>
  <dcterms:created xsi:type="dcterms:W3CDTF">2025-07-03T12:29:15Z</dcterms:created>
  <dcterms:modified xsi:type="dcterms:W3CDTF">2025-07-03T13:49:34Z</dcterms:modified>
</cp:coreProperties>
</file>