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81AE0-EF07-CEE0-7672-92FD423E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198FF2-9CE4-9033-752D-D5E19CF1C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1B2791-05CF-F2E5-7FF4-6A616E46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F5571-0B28-7AA6-E1E0-EC2233C7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0E37E-6F12-1EA0-6C76-ECBCED24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8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C7153-4C98-CFB4-FF24-FF6B977C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0199FF-0DB0-8F68-73CA-5ADEA3B0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5F395C-9B24-FE52-7AA9-E9591D36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7577F-8089-068A-CBAC-6C3EE0A2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C4C8D-7D65-BE91-2CA2-8F5BDF98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3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AFF618-C2E1-99A2-E349-4523D4C24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5395B-40C4-50DA-90BC-C7CE12A51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DE466F-0382-1A59-0999-89AC8B0C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8024D-E803-D764-F33C-29C82C9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27ADA-3E60-7A56-E850-EDCC292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CE140-FCE3-576F-03FB-73A14DF1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0C7CF-F5F4-628A-D1D4-CC3BC01E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F872D-6504-E764-1122-59FF0BEF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72EA20-E83C-180C-E7CF-50339459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3020E-0AAB-B742-8A9A-861AE6E2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4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728D7-3D6C-E812-27D9-1D8450AA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ACF8D-8578-C157-807C-43E4E5F2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F0B90-13FB-B57B-99EA-45D7552D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2C660-DB03-60E0-A3D3-B495DECB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530B7F-939C-1A76-0646-1ADA8EA8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A39DC-E300-77AA-F4C8-469D70FF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1B78F-E13E-B1AC-CCBC-D78B1590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F5A30-D1F9-93F5-618C-D3A1A077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FF1FDA-D506-4E03-CD7C-74DDC6CF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DD71FA-4D26-6D69-9F48-0B0C4CBA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9FC558-F036-9768-9265-1333D75D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4CD2B-6B56-2589-C644-5AB30344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584878-4BF0-0D90-1497-AE59FFB4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4104A3-3DBF-D0C2-4029-C7CBA18BE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0B8F39-8A30-D478-C921-5AC94DA2D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513209-BDE5-B40A-4FC5-0C1D43796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E21FEA-8FC1-54CE-6BCD-C9C4C903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298BA0-42AA-0422-7637-317401BD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8B9590-77FF-D595-0F5C-CFFDABF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5CA88-C556-BA91-084F-88D3C957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E02EBC-D28D-24A8-3A86-6D52A3D1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7D9BA3-8DDD-46B0-A1FF-2D3F8282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363CD9-D3B9-1575-B993-105CD206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82CFDD-A2A4-4CA1-24BC-140D02A9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92FCE7-B446-678D-E5E8-9C12BF31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2C489E-1015-2110-BC5D-8EB4FFB0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32E66-00B2-77F3-AE6D-66594010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CB959E-1CB2-E03C-2900-15E8C4C9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13A7D4-8C4C-6CEF-0E8A-DCE5CDEF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3BA1E2-8403-CA59-A3E8-FB9702AC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AAFED-2C54-E284-D7E0-7498E6A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274750-8AE0-F62E-748F-6C44D46E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3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AE902-E3EA-375F-52D4-B40066C6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49AD05-00AC-B96D-E4ED-CD5D35780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70CC33-B6EF-E7EE-2372-13ABF0675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0B6680-52AA-7313-5D3B-F9DE3590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3E25FF-3153-CADF-683F-2B70BC0F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CD993-0B83-A1B1-375D-B6B8E15B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8AD036-D9AE-A4B5-9E2F-448A383F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6AF12-4832-BA19-588C-64BF13D23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88D4F-FB31-2AB8-C0A3-5649C488D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C79D-E9B1-4119-B078-F36F339BCCC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EBB1BD-E42D-C86E-92A3-D8EF43C0B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550C2C-6D32-1C20-092C-CE2826038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B141-F369-4890-9FD2-C190D1A9CE0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943F5-0FE1-0A3B-114A-FEC7D11F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77900"/>
            <a:ext cx="10515600" cy="1325563"/>
          </a:xfrm>
        </p:spPr>
        <p:txBody>
          <a:bodyPr/>
          <a:lstStyle/>
          <a:p>
            <a:r>
              <a:rPr lang="fr-FR" dirty="0"/>
              <a:t>REPRODUCTION MQAUETTE 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27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BA34B-44BC-6CFF-C895-33533D35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DEFINIR LES CADRES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AF72B-BC42-A9EA-38C9-20E329DD9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Nous </a:t>
            </a:r>
            <a:r>
              <a:rPr lang="en-US" sz="2000" dirty="0" err="1"/>
              <a:t>avons</a:t>
            </a:r>
            <a:r>
              <a:rPr lang="en-US" sz="2000" dirty="0"/>
              <a:t> tout </a:t>
            </a:r>
            <a:r>
              <a:rPr lang="en-US" sz="2000" dirty="0" err="1"/>
              <a:t>d’abord</a:t>
            </a:r>
            <a:r>
              <a:rPr lang="en-US" sz="2000" dirty="0"/>
              <a:t> </a:t>
            </a:r>
            <a:r>
              <a:rPr lang="en-US" sz="2000" dirty="0" err="1"/>
              <a:t>définis</a:t>
            </a:r>
            <a:r>
              <a:rPr lang="en-US" sz="2000" dirty="0"/>
              <a:t> les zones de travail avec les rectangles , </a:t>
            </a:r>
            <a:r>
              <a:rPr lang="en-US" sz="2000" dirty="0" err="1"/>
              <a:t>puis</a:t>
            </a:r>
            <a:r>
              <a:rPr lang="en-US" sz="2000" dirty="0"/>
              <a:t> nous </a:t>
            </a:r>
            <a:r>
              <a:rPr lang="en-US" sz="2000" dirty="0" err="1"/>
              <a:t>avons</a:t>
            </a:r>
            <a:r>
              <a:rPr lang="en-US" sz="2000" dirty="0"/>
              <a:t> </a:t>
            </a:r>
            <a:r>
              <a:rPr lang="en-US" sz="2000" dirty="0" err="1"/>
              <a:t>colorier</a:t>
            </a:r>
            <a:r>
              <a:rPr lang="en-US" sz="2000" dirty="0"/>
              <a:t> avec des couleurs </a:t>
            </a:r>
            <a:r>
              <a:rPr lang="en-US" sz="2000" dirty="0" err="1"/>
              <a:t>différentes</a:t>
            </a:r>
            <a:r>
              <a:rPr lang="en-US" sz="2000" dirty="0"/>
              <a:t>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6BE1FCC-8A85-9ED2-2813-3D1DD6579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048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B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5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3D46D7-CD4F-AA96-5374-16099B2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INSERTION D’IMAGE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804B88B-6D2E-13B5-E2E5-66296331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47" y="983767"/>
            <a:ext cx="2709178" cy="5063885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AF91C7-A4DC-A6B9-21B9-5D7DA67A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48400" y="2497257"/>
            <a:ext cx="5105398" cy="367970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Dans l’onglet fichier et a l’aide de l’option importer, nous avons ajouter des images préalablement télécharger sur pxhere.</a:t>
            </a:r>
          </a:p>
        </p:txBody>
      </p:sp>
    </p:spTree>
    <p:extLst>
      <p:ext uri="{BB962C8B-B14F-4D97-AF65-F5344CB8AC3E}">
        <p14:creationId xmlns:p14="http://schemas.microsoft.com/office/powerpoint/2010/main" val="248404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437173-CEC4-E641-7D60-D4243BCB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INSERTION DE LOGOS ET DE TEXTES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4A7975-8C02-B384-B39F-2A902BA7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Pour l’insertion des logos, nous avons importer nos logos a partir de  icone4 Désigne.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Pour le textes nous définissons d’abord des zones de textes, puis nous les remplissons.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625B4DC-282A-F384-FFFD-9C3FFFA26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605" y="484632"/>
            <a:ext cx="4421036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9B907B-F9A2-45A5-BDBA-C371127CA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38D530-AD5C-D2EC-397E-4951417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662400"/>
            <a:ext cx="6614814" cy="1492132"/>
          </a:xfrm>
        </p:spPr>
        <p:txBody>
          <a:bodyPr anchor="t">
            <a:normAutofit/>
          </a:bodyPr>
          <a:lstStyle/>
          <a:p>
            <a:r>
              <a:rPr lang="fr-FR"/>
              <a:t>DEROULER DU TRAVAIL</a:t>
            </a:r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6B08CA7-9CA1-B8EE-73A9-0610DC01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" r="2" b="1133"/>
          <a:stretch/>
        </p:blipFill>
        <p:spPr>
          <a:xfrm>
            <a:off x="688434" y="-9525"/>
            <a:ext cx="3584766" cy="6867525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FC72A6E7-EEB3-4011-AFDE-5D01CF93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8CD93300-52E3-4A04-AB11-4E86A29BE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2C7F6-EB22-5341-7668-197C8779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1" y="2286000"/>
            <a:ext cx="66148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Nous avons réaliser notre maquette </a:t>
            </a:r>
          </a:p>
          <a:p>
            <a:pPr marL="0" indent="0">
              <a:buNone/>
            </a:pPr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n’en quatre jours. </a:t>
            </a: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1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100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REPRODUCTION MQAUETTE XD</vt:lpstr>
      <vt:lpstr>DEFINIR LES CADRES</vt:lpstr>
      <vt:lpstr>INSERTION D’IMAGE</vt:lpstr>
      <vt:lpstr>INSERTION DE LOGOS ET DE TEXTES</vt:lpstr>
      <vt:lpstr>DEROULER DU TRAVAIL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REPRODUCTION MQAUETTE XD</dc:title>
  <dc:creator>zpichou99@outlook.fr</dc:creator>
  <cp:lastModifiedBy>zpichou99@outlook.fr</cp:lastModifiedBy>
  <cp:revision>1</cp:revision>
  <dcterms:created xsi:type="dcterms:W3CDTF">2023-03-06T10:57:45Z</dcterms:created>
  <dcterms:modified xsi:type="dcterms:W3CDTF">2023-03-06T13:15:31Z</dcterms:modified>
</cp:coreProperties>
</file>