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7632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1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652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2409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32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0266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1583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6582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00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831-036A-4D84-A9CC-31420D3BD40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park.com/authors/john-backus/" TargetMode="External"/><Relationship Id="rId2" Type="http://schemas.openxmlformats.org/officeDocument/2006/relationships/hyperlink" Target="https://www.hp.com/us-en/shop/tech-takes/computer-history-programming-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rrasoft.com/the-top-4-c-sharp-game-engines-of-2020-you-should-check-out/" TargetMode="External"/><Relationship Id="rId4" Type="http://schemas.openxmlformats.org/officeDocument/2006/relationships/hyperlink" Target="https://bootcamp.berkeley.edu/blog/most-in-demand-programming-langu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Programozási nyelvek</a:t>
            </a:r>
            <a:endParaRPr lang="hu-HU" sz="8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59313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Készítette: Rék Dávid 10.A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24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Az első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54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FORTRAN -1957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(John </a:t>
            </a: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Backus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 algn="ctr">
              <a:buNone/>
            </a:pPr>
            <a:endParaRPr lang="hu-HU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549523"/>
            <a:ext cx="226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20. század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1987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Larry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Wall)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Szövegszerkesztésre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1991 – Python (Guido Van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Rossum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Értelmezhető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Java (Sun Microsystems)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Kis eszközök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Ruby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Yukihiro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Matsumoto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Ideális mindenre, oldalak</a:t>
            </a:r>
          </a:p>
        </p:txBody>
      </p:sp>
    </p:spTree>
    <p:extLst>
      <p:ext uri="{BB962C8B-B14F-4D97-AF65-F5344CB8AC3E}">
        <p14:creationId xmlns:p14="http://schemas.microsoft.com/office/powerpoint/2010/main" val="6715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Fontosabbak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2814639" cy="2805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b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telefon,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Back end, Data, telefon</a:t>
            </a:r>
          </a:p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HTML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652839" y="1690688"/>
            <a:ext cx="41719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CSS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Rendszer, GUI, hálózat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141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Játékokhoz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Játék, VR,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app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 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/>
            </a:r>
            <a:b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telefon,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5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Példák </a:t>
            </a:r>
            <a:r>
              <a:rPr lang="hu-HU" sz="66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a játékokhoz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Unity</a:t>
            </a:r>
            <a:r>
              <a:rPr lang="hu-HU" sz="4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: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2005,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elérhetőség, 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Fall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Guys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Subnautica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Among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us</a:t>
            </a: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CryEngine</a:t>
            </a:r>
            <a:endParaRPr lang="hu-HU" sz="4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2013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Crytek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Far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Crysis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33" y="1825625"/>
            <a:ext cx="3612314" cy="361231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6764"/>
            <a:ext cx="4437181" cy="21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4317" y="27849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Köszönöm a figyelmet!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9034">
            <a:off x="971747" y="1602556"/>
            <a:ext cx="2076307" cy="21728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454">
            <a:off x="8724963" y="3437266"/>
            <a:ext cx="2576237" cy="269606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6652" flipH="1">
            <a:off x="3616302" y="5071646"/>
            <a:ext cx="759152" cy="79446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1336" y="2962705"/>
            <a:ext cx="18077468" cy="40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https://www.hp.com/us-en/shop/tech-takes/computer-history-programming-languages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https://quotepark.com/authors/john-backus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https://bootcamp.berkeley.edu/blog/most-in-demand-programming-languages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narrasoft.com/the-top-4-c-sharp-game-engines-of-2020-you-should-check-out/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176</Words>
  <Application>Microsoft Office PowerPoint</Application>
  <PresentationFormat>Szélesvásznú</PresentationFormat>
  <Paragraphs>43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 SemiBold Condensed</vt:lpstr>
      <vt:lpstr>Calibri</vt:lpstr>
      <vt:lpstr>Calibri Light</vt:lpstr>
      <vt:lpstr>Office-téma</vt:lpstr>
      <vt:lpstr>Programozási nyelvek</vt:lpstr>
      <vt:lpstr>Az első</vt:lpstr>
      <vt:lpstr>20. század</vt:lpstr>
      <vt:lpstr>Fontosabbak</vt:lpstr>
      <vt:lpstr>Játékokhoz</vt:lpstr>
      <vt:lpstr>Példák a játékokhoz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Rék Dávid</dc:creator>
  <cp:lastModifiedBy>Rék Dávid</cp:lastModifiedBy>
  <cp:revision>46</cp:revision>
  <dcterms:created xsi:type="dcterms:W3CDTF">2022-09-12T11:56:02Z</dcterms:created>
  <dcterms:modified xsi:type="dcterms:W3CDTF">2022-09-15T07:37:40Z</dcterms:modified>
</cp:coreProperties>
</file>