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676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304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08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21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665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324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53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302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615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465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A831-036A-4D84-A9CC-31420D3BD400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14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6A831-036A-4D84-A9CC-31420D3BD400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434D7-5867-4B50-9828-8B4EF18536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019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Programozási nyelvek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Rék Dávid 10.A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91124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680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első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FORTRAN</a:t>
            </a:r>
          </a:p>
          <a:p>
            <a:r>
              <a:rPr lang="hu-HU" dirty="0" smtClean="0"/>
              <a:t>1957	</a:t>
            </a:r>
          </a:p>
          <a:p>
            <a:r>
              <a:rPr lang="hu-HU" dirty="0" smtClean="0"/>
              <a:t>John </a:t>
            </a:r>
            <a:r>
              <a:rPr lang="hu-HU" dirty="0" err="1" smtClean="0"/>
              <a:t>Backus</a:t>
            </a: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9337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20. század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1987 – </a:t>
            </a:r>
            <a:r>
              <a:rPr lang="hu-HU" dirty="0" err="1" smtClean="0"/>
              <a:t>Perl</a:t>
            </a:r>
            <a:r>
              <a:rPr lang="hu-HU" dirty="0" smtClean="0"/>
              <a:t> (</a:t>
            </a:r>
            <a:r>
              <a:rPr lang="hu-HU" dirty="0" err="1" smtClean="0"/>
              <a:t>Larry</a:t>
            </a:r>
            <a:r>
              <a:rPr lang="hu-HU" dirty="0" smtClean="0"/>
              <a:t> Wall) </a:t>
            </a:r>
          </a:p>
          <a:p>
            <a:pPr marL="0" indent="0">
              <a:buNone/>
            </a:pPr>
            <a:r>
              <a:rPr lang="hu-HU" dirty="0" smtClean="0"/>
              <a:t> Szövegszerkesztésre</a:t>
            </a:r>
          </a:p>
          <a:p>
            <a:r>
              <a:rPr lang="hu-HU" dirty="0" smtClean="0"/>
              <a:t>1991 – Python (Guido Van </a:t>
            </a:r>
            <a:r>
              <a:rPr lang="hu-HU" dirty="0" err="1" smtClean="0"/>
              <a:t>Rossum</a:t>
            </a:r>
            <a:r>
              <a:rPr lang="hu-HU" dirty="0" smtClean="0"/>
              <a:t>) </a:t>
            </a:r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Értelmezhető</a:t>
            </a:r>
          </a:p>
          <a:p>
            <a:r>
              <a:rPr lang="hu-HU" dirty="0" smtClean="0"/>
              <a:t>1995 – Java (Sun Microsystems)</a:t>
            </a:r>
          </a:p>
          <a:p>
            <a:pPr marL="0" indent="0">
              <a:buNone/>
            </a:pPr>
            <a:r>
              <a:rPr lang="hu-HU" dirty="0" smtClean="0"/>
              <a:t>  Kis eszközök</a:t>
            </a:r>
          </a:p>
          <a:p>
            <a:r>
              <a:rPr lang="hu-HU" dirty="0" smtClean="0"/>
              <a:t>1995 – </a:t>
            </a:r>
            <a:r>
              <a:rPr lang="hu-HU" dirty="0" err="1" smtClean="0"/>
              <a:t>Ruby</a:t>
            </a:r>
            <a:r>
              <a:rPr lang="hu-HU" dirty="0" smtClean="0"/>
              <a:t> (</a:t>
            </a:r>
            <a:r>
              <a:rPr lang="hu-HU" dirty="0" err="1" smtClean="0"/>
              <a:t>Yukihiro</a:t>
            </a:r>
            <a:r>
              <a:rPr lang="hu-HU" dirty="0" smtClean="0"/>
              <a:t> </a:t>
            </a:r>
            <a:r>
              <a:rPr lang="hu-HU" dirty="0" err="1" smtClean="0"/>
              <a:t>Matsumoto</a:t>
            </a:r>
            <a:r>
              <a:rPr lang="hu-HU" dirty="0" smtClean="0"/>
              <a:t>)</a:t>
            </a:r>
          </a:p>
          <a:p>
            <a:pPr marL="0" indent="0">
              <a:buNone/>
            </a:pPr>
            <a:r>
              <a:rPr lang="hu-HU" dirty="0" smtClean="0"/>
              <a:t>  Ideális mindenre, oldalak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1590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Legjelentősebbek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141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528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409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090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274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962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59</Words>
  <Application>Microsoft Office PowerPoint</Application>
  <PresentationFormat>Szélesvásznú</PresentationFormat>
  <Paragraphs>16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Programozási nyelvek</vt:lpstr>
      <vt:lpstr>Az első</vt:lpstr>
      <vt:lpstr>20. század</vt:lpstr>
      <vt:lpstr>Legjelentősebbek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Rék Dávid</dc:creator>
  <cp:lastModifiedBy>Rék Dávid</cp:lastModifiedBy>
  <cp:revision>4</cp:revision>
  <dcterms:created xsi:type="dcterms:W3CDTF">2022-09-12T11:56:02Z</dcterms:created>
  <dcterms:modified xsi:type="dcterms:W3CDTF">2022-09-12T12:10:33Z</dcterms:modified>
</cp:coreProperties>
</file>