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A831-036A-4D84-A9CC-31420D3BD400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34D7-5867-4B50-9828-8B4EF18536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676324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A831-036A-4D84-A9CC-31420D3BD400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34D7-5867-4B50-9828-8B4EF18536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304740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A831-036A-4D84-A9CC-31420D3BD400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34D7-5867-4B50-9828-8B4EF18536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08786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A831-036A-4D84-A9CC-31420D3BD400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34D7-5867-4B50-9828-8B4EF18536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21125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A831-036A-4D84-A9CC-31420D3BD400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34D7-5867-4B50-9828-8B4EF18536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665229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A831-036A-4D84-A9CC-31420D3BD400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34D7-5867-4B50-9828-8B4EF18536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324092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A831-036A-4D84-A9CC-31420D3BD400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34D7-5867-4B50-9828-8B4EF18536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53325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A831-036A-4D84-A9CC-31420D3BD400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34D7-5867-4B50-9828-8B4EF18536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302666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A831-036A-4D84-A9CC-31420D3BD400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34D7-5867-4B50-9828-8B4EF18536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615839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A831-036A-4D84-A9CC-31420D3BD400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34D7-5867-4B50-9828-8B4EF18536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4658265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A831-036A-4D84-A9CC-31420D3BD400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34D7-5867-4B50-9828-8B4EF18536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14008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6A831-036A-4D84-A9CC-31420D3BD400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434D7-5867-4B50-9828-8B4EF18536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019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quotepark.com/authors/john-backus/" TargetMode="External"/><Relationship Id="rId2" Type="http://schemas.openxmlformats.org/officeDocument/2006/relationships/hyperlink" Target="https://www.hp.com/us-en/shop/tech-takes/computer-history-programming-languag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ootcamp.berkeley.edu/blog/most-in-demand-programming-language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522413"/>
            <a:ext cx="9144000" cy="2387600"/>
          </a:xfrm>
        </p:spPr>
        <p:txBody>
          <a:bodyPr>
            <a:normAutofit/>
          </a:bodyPr>
          <a:lstStyle/>
          <a:p>
            <a:r>
              <a:rPr lang="hu-HU" sz="8000" dirty="0" smtClean="0">
                <a:solidFill>
                  <a:schemeClr val="bg2"/>
                </a:solidFill>
                <a:latin typeface="Arial Black" panose="020B0A04020102020204" pitchFamily="34" charset="0"/>
              </a:rPr>
              <a:t>Programozási </a:t>
            </a:r>
            <a:r>
              <a:rPr lang="hu-HU" sz="8000" dirty="0" smtClean="0">
                <a:solidFill>
                  <a:schemeClr val="bg2"/>
                </a:solidFill>
                <a:latin typeface="Arial Black" panose="020B0A04020102020204" pitchFamily="34" charset="0"/>
              </a:rPr>
              <a:t>nyelvek</a:t>
            </a:r>
            <a:endParaRPr lang="hu-HU" sz="8000" dirty="0">
              <a:solidFill>
                <a:schemeClr val="bg2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4659313"/>
            <a:ext cx="9144000" cy="1655762"/>
          </a:xfrm>
        </p:spPr>
        <p:txBody>
          <a:bodyPr/>
          <a:lstStyle/>
          <a:p>
            <a:r>
              <a:rPr lang="hu-HU" dirty="0" smtClean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Készítette: Rék Dávid 10.A</a:t>
            </a:r>
            <a:endParaRPr lang="hu-HU" dirty="0">
              <a:solidFill>
                <a:schemeClr val="bg1">
                  <a:lumMod val="95000"/>
                </a:schemeClr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1249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600" dirty="0">
                <a:solidFill>
                  <a:schemeClr val="bg2"/>
                </a:solidFill>
                <a:latin typeface="Arial Black" panose="020B0A04020102020204" pitchFamily="34" charset="0"/>
              </a:rPr>
              <a:t>Források:</a:t>
            </a:r>
            <a:endParaRPr lang="hu-HU" sz="6600" dirty="0">
              <a:solidFill>
                <a:schemeClr val="bg2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bg1">
                    <a:lumMod val="95000"/>
                  </a:schemeClr>
                </a:solidFill>
                <a:hlinkClick r:id="rId2"/>
              </a:rPr>
              <a:t>https://</a:t>
            </a:r>
            <a:r>
              <a:rPr lang="hu-HU" dirty="0" smtClean="0">
                <a:solidFill>
                  <a:schemeClr val="bg1">
                    <a:lumMod val="95000"/>
                  </a:schemeClr>
                </a:solidFill>
                <a:hlinkClick r:id="rId2"/>
              </a:rPr>
              <a:t>www.hp.com/us-en/shop/tech-takes/computer-history-programming-languages</a:t>
            </a:r>
            <a:endParaRPr lang="hu-HU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hu-HU" dirty="0">
                <a:solidFill>
                  <a:schemeClr val="bg1">
                    <a:lumMod val="95000"/>
                  </a:schemeClr>
                </a:solidFill>
                <a:hlinkClick r:id="rId3"/>
              </a:rPr>
              <a:t>https://quotepark.com/authors/john-backus</a:t>
            </a:r>
            <a:r>
              <a:rPr lang="hu-HU" dirty="0" smtClean="0">
                <a:solidFill>
                  <a:schemeClr val="bg1">
                    <a:lumMod val="95000"/>
                  </a:schemeClr>
                </a:solidFill>
                <a:hlinkClick r:id="rId3"/>
              </a:rPr>
              <a:t>/</a:t>
            </a:r>
            <a:endParaRPr lang="hu-HU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hu-HU" dirty="0">
                <a:solidFill>
                  <a:schemeClr val="bg1">
                    <a:lumMod val="95000"/>
                  </a:schemeClr>
                </a:solidFill>
                <a:hlinkClick r:id="rId4"/>
              </a:rPr>
              <a:t>https://bootcamp.berkeley.edu/blog/most-in-demand-programming-languages</a:t>
            </a:r>
            <a:r>
              <a:rPr lang="hu-HU" dirty="0" smtClean="0">
                <a:solidFill>
                  <a:schemeClr val="bg1">
                    <a:lumMod val="95000"/>
                  </a:schemeClr>
                </a:solidFill>
                <a:hlinkClick r:id="rId4"/>
              </a:rPr>
              <a:t>/</a:t>
            </a:r>
            <a:endParaRPr lang="hu-HU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hu-H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8078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5083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6600" dirty="0">
                <a:solidFill>
                  <a:schemeClr val="bg2"/>
                </a:solidFill>
                <a:latin typeface="Arial Black" panose="020B0A04020102020204" pitchFamily="34" charset="0"/>
              </a:rPr>
              <a:t>Az első</a:t>
            </a:r>
            <a:endParaRPr lang="hu-HU" sz="6600" dirty="0">
              <a:solidFill>
                <a:schemeClr val="bg2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39912"/>
            <a:ext cx="10515600" cy="5461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3200" dirty="0" smtClean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FORTRAN -1957</a:t>
            </a:r>
            <a:r>
              <a:rPr lang="hu-HU" sz="32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 </a:t>
            </a:r>
            <a:r>
              <a:rPr lang="hu-HU" sz="3200" dirty="0" smtClean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(John </a:t>
            </a:r>
            <a:r>
              <a:rPr lang="hu-HU" sz="3200" dirty="0" err="1" smtClean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Backus</a:t>
            </a:r>
            <a:r>
              <a:rPr lang="hu-HU" sz="3200" dirty="0" smtClean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)</a:t>
            </a:r>
            <a:endParaRPr lang="hu-HU" sz="3200" dirty="0" smtClean="0">
              <a:solidFill>
                <a:schemeClr val="bg1">
                  <a:lumMod val="9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0" indent="0" algn="ctr">
              <a:buNone/>
            </a:pPr>
            <a:endParaRPr lang="hu-HU" dirty="0">
              <a:latin typeface="Bahnschrift SemiBold Condensed" panose="020B0502040204020203" pitchFamily="34" charset="0"/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525" y="2549523"/>
            <a:ext cx="22669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3780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600" dirty="0">
                <a:solidFill>
                  <a:schemeClr val="bg2"/>
                </a:solidFill>
                <a:latin typeface="Arial Black" panose="020B0A04020102020204" pitchFamily="34" charset="0"/>
              </a:rPr>
              <a:t>20. század</a:t>
            </a:r>
            <a:endParaRPr lang="hu-HU" sz="6600" dirty="0">
              <a:solidFill>
                <a:schemeClr val="bg2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3763"/>
          </a:xfrm>
        </p:spPr>
        <p:txBody>
          <a:bodyPr>
            <a:noAutofit/>
          </a:bodyPr>
          <a:lstStyle/>
          <a:p>
            <a:r>
              <a:rPr lang="hu-HU" sz="44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1987 – </a:t>
            </a:r>
            <a:r>
              <a:rPr lang="hu-HU" sz="4400" dirty="0" err="1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Perl</a:t>
            </a:r>
            <a:r>
              <a:rPr lang="hu-HU" sz="44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 (</a:t>
            </a:r>
            <a:r>
              <a:rPr lang="hu-HU" sz="4400" dirty="0" err="1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Larry</a:t>
            </a:r>
            <a:r>
              <a:rPr lang="hu-HU" sz="44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 Wall)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u-HU" sz="18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 Szövegszerkesztésre</a:t>
            </a:r>
          </a:p>
          <a:p>
            <a:r>
              <a:rPr lang="hu-HU" sz="44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1991 – Python (Guido Van </a:t>
            </a:r>
            <a:r>
              <a:rPr lang="hu-HU" sz="4400" dirty="0" err="1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Rossum</a:t>
            </a:r>
            <a:r>
              <a:rPr lang="hu-HU" sz="44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u-HU" sz="18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 </a:t>
            </a:r>
            <a:r>
              <a:rPr lang="hu-HU" sz="18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Értelmezhető</a:t>
            </a:r>
          </a:p>
          <a:p>
            <a:r>
              <a:rPr lang="hu-HU" sz="44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1995 – Java (Sun Microsystems)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u-HU" sz="18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  Kis eszközök</a:t>
            </a:r>
          </a:p>
          <a:p>
            <a:r>
              <a:rPr lang="hu-HU" sz="44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1995 – </a:t>
            </a:r>
            <a:r>
              <a:rPr lang="hu-HU" sz="4400" dirty="0" err="1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Ruby</a:t>
            </a:r>
            <a:r>
              <a:rPr lang="hu-HU" sz="44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 (</a:t>
            </a:r>
            <a:r>
              <a:rPr lang="hu-HU" sz="4400" dirty="0" err="1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Yukihiro</a:t>
            </a:r>
            <a:r>
              <a:rPr lang="hu-HU" sz="44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 </a:t>
            </a:r>
            <a:r>
              <a:rPr lang="hu-HU" sz="4400" dirty="0" err="1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Matsumoto</a:t>
            </a:r>
            <a:r>
              <a:rPr lang="hu-HU" sz="44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u-HU" sz="18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  Ideális mindenre, oldalak</a:t>
            </a:r>
            <a:endParaRPr lang="hu-HU" sz="1800" dirty="0">
              <a:solidFill>
                <a:schemeClr val="bg1">
                  <a:lumMod val="95000"/>
                </a:schemeClr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5909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600" dirty="0">
                <a:solidFill>
                  <a:schemeClr val="bg2"/>
                </a:solidFill>
                <a:latin typeface="Arial Black" panose="020B0A04020102020204" pitchFamily="34" charset="0"/>
              </a:rPr>
              <a:t>Fontosabbak</a:t>
            </a:r>
            <a:endParaRPr lang="hu-HU" sz="6600" dirty="0">
              <a:solidFill>
                <a:schemeClr val="bg2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690688"/>
            <a:ext cx="2814639" cy="280511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hu-HU" sz="32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JavaScript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 </a:t>
            </a:r>
            <a:br>
              <a:rPr lang="hu-HU" sz="24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</a:br>
            <a:r>
              <a:rPr lang="hu-HU" sz="18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 oldal, játék, telefon,</a:t>
            </a:r>
            <a:endParaRPr lang="hu-HU" sz="2400" dirty="0">
              <a:solidFill>
                <a:schemeClr val="bg1">
                  <a:lumMod val="95000"/>
                </a:schemeClr>
              </a:solidFill>
              <a:latin typeface="Bahnschrift SemiBold Condensed" panose="020B05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hu-HU" sz="32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Python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hu-HU" sz="18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    Back end, Data, telefon</a:t>
            </a:r>
          </a:p>
          <a:p>
            <a:pPr>
              <a:lnSpc>
                <a:spcPct val="100000"/>
              </a:lnSpc>
            </a:pPr>
            <a:r>
              <a:rPr lang="hu-HU" sz="3200" dirty="0" smtClean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HTML</a:t>
            </a:r>
            <a:endParaRPr lang="hu-HU" sz="3200" dirty="0">
              <a:solidFill>
                <a:schemeClr val="bg1">
                  <a:lumMod val="95000"/>
                </a:schemeClr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3652839" y="1690688"/>
            <a:ext cx="417195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CSS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u-HU" sz="3200" dirty="0" err="1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Rust</a:t>
            </a:r>
            <a:endParaRPr lang="hu-HU" sz="3200" dirty="0">
              <a:solidFill>
                <a:schemeClr val="bg1">
                  <a:lumMod val="95000"/>
                </a:schemeClr>
              </a:solidFill>
              <a:latin typeface="Bahnschrift SemiBold Condensed" panose="020B0502040204020203" pitchFamily="34" charset="0"/>
            </a:endParaRPr>
          </a:p>
          <a:p>
            <a:r>
              <a:rPr lang="hu-HU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     VR, OS, böngészők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u-HU" sz="3200" dirty="0" err="1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Perl</a:t>
            </a:r>
            <a:endParaRPr lang="hu-HU" sz="3200" dirty="0">
              <a:solidFill>
                <a:schemeClr val="bg1">
                  <a:lumMod val="95000"/>
                </a:schemeClr>
              </a:solidFill>
              <a:latin typeface="Bahnschrift SemiBold Condensed" panose="020B0502040204020203" pitchFamily="34" charset="0"/>
            </a:endParaRPr>
          </a:p>
          <a:p>
            <a:r>
              <a:rPr lang="hu-HU" sz="24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      </a:t>
            </a:r>
            <a:r>
              <a:rPr lang="hu-HU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Rendszer, GUI, hálózat</a:t>
            </a:r>
            <a:endParaRPr lang="hu-HU" sz="2400" dirty="0">
              <a:solidFill>
                <a:schemeClr val="bg1">
                  <a:lumMod val="9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014165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600" dirty="0">
                <a:solidFill>
                  <a:schemeClr val="bg2"/>
                </a:solidFill>
                <a:latin typeface="Arial Black" panose="020B0A04020102020204" pitchFamily="34" charset="0"/>
              </a:rPr>
              <a:t>Játékokhoz</a:t>
            </a:r>
            <a:endParaRPr lang="hu-HU" sz="6600" dirty="0">
              <a:solidFill>
                <a:schemeClr val="bg2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hu-HU" sz="48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C#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hu-HU" sz="18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     Játék, VR, </a:t>
            </a:r>
            <a:r>
              <a:rPr lang="hu-HU" sz="1800" dirty="0" err="1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app</a:t>
            </a:r>
            <a:r>
              <a:rPr lang="hu-HU" sz="18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hu-HU" sz="48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JavaScript </a:t>
            </a:r>
            <a:r>
              <a:rPr lang="hu-HU" sz="32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/>
            </a:r>
            <a:br>
              <a:rPr lang="hu-HU" sz="32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</a:br>
            <a:r>
              <a:rPr lang="hu-HU" sz="18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 oldal, játék, telefon</a:t>
            </a:r>
            <a:r>
              <a:rPr lang="hu-HU" sz="18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,</a:t>
            </a:r>
            <a:endParaRPr lang="hu-HU" sz="3200" dirty="0">
              <a:solidFill>
                <a:schemeClr val="bg1">
                  <a:lumMod val="95000"/>
                </a:schemeClr>
              </a:solidFill>
              <a:latin typeface="Bahnschrift SemiBold Condensed" panose="020B05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hu-HU" sz="4800" dirty="0" err="1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Rust</a:t>
            </a:r>
            <a:endParaRPr lang="hu-HU" sz="4800" dirty="0">
              <a:solidFill>
                <a:schemeClr val="bg1">
                  <a:lumMod val="9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hu-HU" sz="18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     VR, OS, böngészők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05288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40922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09058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27413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94317" y="278493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hu-HU" sz="6600" dirty="0">
                <a:solidFill>
                  <a:schemeClr val="bg2"/>
                </a:solidFill>
                <a:latin typeface="Arial Black" panose="020B0A04020102020204" pitchFamily="34" charset="0"/>
              </a:rPr>
              <a:t>Köszönöm a figyelmet!</a:t>
            </a:r>
            <a:endParaRPr lang="hu-HU" sz="6600" dirty="0">
              <a:solidFill>
                <a:schemeClr val="bg2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6226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137</Words>
  <Application>Microsoft Office PowerPoint</Application>
  <PresentationFormat>Szélesvásznú</PresentationFormat>
  <Paragraphs>35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Bahnschrift SemiBold Condensed</vt:lpstr>
      <vt:lpstr>Calibri</vt:lpstr>
      <vt:lpstr>Calibri Light</vt:lpstr>
      <vt:lpstr>Office-téma</vt:lpstr>
      <vt:lpstr>Programozási nyelvek</vt:lpstr>
      <vt:lpstr>Az első</vt:lpstr>
      <vt:lpstr>20. század</vt:lpstr>
      <vt:lpstr>Fontosabbak</vt:lpstr>
      <vt:lpstr>Játékokhoz</vt:lpstr>
      <vt:lpstr>PowerPoint-bemutató</vt:lpstr>
      <vt:lpstr>PowerPoint-bemutató</vt:lpstr>
      <vt:lpstr>PowerPoint-bemutató</vt:lpstr>
      <vt:lpstr>Köszönöm a figyelmet!</vt:lpstr>
      <vt:lpstr>Források: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Rék Dávid</dc:creator>
  <cp:lastModifiedBy>Rék Dávid</cp:lastModifiedBy>
  <cp:revision>25</cp:revision>
  <dcterms:created xsi:type="dcterms:W3CDTF">2022-09-12T11:56:02Z</dcterms:created>
  <dcterms:modified xsi:type="dcterms:W3CDTF">2022-09-14T06:44:01Z</dcterms:modified>
</cp:coreProperties>
</file>