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7632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0474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8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11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6522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2409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332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02666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1583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6582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400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8000">
              <a:schemeClr val="tx1">
                <a:lumMod val="85000"/>
                <a:lumOff val="15000"/>
              </a:schemeClr>
            </a:gs>
            <a:gs pos="6700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A831-036A-4D84-A9CC-31420D3BD40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1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park.com/authors/john-backus/" TargetMode="External"/><Relationship Id="rId2" Type="http://schemas.openxmlformats.org/officeDocument/2006/relationships/hyperlink" Target="https://www.hp.com/us-en/shop/tech-takes/computer-history-programming-langu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narrasoft.com/the-top-4-c-sharp-game-engines-of-2020-you-should-check-out/" TargetMode="External"/><Relationship Id="rId4" Type="http://schemas.openxmlformats.org/officeDocument/2006/relationships/hyperlink" Target="https://bootcamp.berkeley.edu/blog/most-in-demand-programming-languag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522413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Programozási nyelvek</a:t>
            </a:r>
            <a:endParaRPr lang="hu-HU" sz="8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659313"/>
            <a:ext cx="9144000" cy="1655762"/>
          </a:xfrm>
        </p:spPr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Készítette: Rék Dávid 10.A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24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Az első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39912"/>
            <a:ext cx="10515600" cy="546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FORTRAN -1957</a:t>
            </a: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(John </a:t>
            </a:r>
            <a:r>
              <a:rPr lang="hu-HU" sz="32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Backus</a:t>
            </a: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 marL="0" indent="0" algn="ctr">
              <a:buNone/>
            </a:pPr>
            <a:endParaRPr lang="hu-HU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549523"/>
            <a:ext cx="2266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20. század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>
            <a:noAutofit/>
          </a:bodyPr>
          <a:lstStyle/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1987 –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Perl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Larry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Wall)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Szövegszerkesztésre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1991 – Python (Guido Van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Rossum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Értelmezhető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1995 – Java (Sun Microsystems)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Biztonságos, gyors</a:t>
            </a: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1995 –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Ruby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Yukihiro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Matsumoto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Mindenre</a:t>
            </a: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327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Fontosabbak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2814639" cy="28051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Python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Back end, Data, telefon</a:t>
            </a:r>
          </a:p>
          <a:p>
            <a:pPr>
              <a:lnSpc>
                <a:spcPct val="100000"/>
              </a:lnSpc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HTML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722610" y="1558318"/>
            <a:ext cx="41719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Rust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r"/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VR, OS, böngészők</a:t>
            </a:r>
          </a:p>
          <a:p>
            <a:pPr marL="457200" indent="-45720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Perl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r"/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Rendszer, GUI, hálózat</a:t>
            </a:r>
            <a:endParaRPr lang="hu-HU" sz="24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algn="r"/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750" y="4086492"/>
            <a:ext cx="4835843" cy="19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Játékokhoz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4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C#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Játék, VR, </a:t>
            </a:r>
            <a:r>
              <a:rPr lang="hu-HU" sz="1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app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hu-HU" sz="4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JavaScript </a:t>
            </a: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/>
            </a:r>
            <a:b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</a:b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oldal, játék, telefon,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4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Rust</a:t>
            </a:r>
            <a:endParaRPr lang="hu-HU" sz="4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VR, OS, böngészők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837" y="2022475"/>
            <a:ext cx="2905125" cy="30670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7" y="2030889"/>
            <a:ext cx="3058636" cy="305863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7" y="2030889"/>
            <a:ext cx="3058636" cy="30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Példák </a:t>
            </a:r>
            <a:r>
              <a:rPr lang="hu-HU" sz="66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a játékokhoz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4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Unity</a:t>
            </a:r>
            <a:r>
              <a:rPr lang="hu-HU" sz="4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:</a:t>
            </a:r>
            <a:endParaRPr lang="hu-HU" sz="4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2005, 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elérhetőség, C#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pl.: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Fall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Guys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Subnautica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Among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us</a:t>
            </a:r>
            <a:endParaRPr lang="hu-HU" sz="1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4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CryEngine</a:t>
            </a:r>
            <a:endParaRPr lang="hu-HU" sz="4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2013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Crytek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C#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Pl.: Far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Crysis</a:t>
            </a: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hu-HU" sz="1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33" y="1825625"/>
            <a:ext cx="3612314" cy="3612314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6764"/>
            <a:ext cx="4437181" cy="21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0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2">
                <a:lumMod val="54000"/>
              </a:schemeClr>
            </a:gs>
            <a:gs pos="20000">
              <a:schemeClr val="bg2">
                <a:lumMod val="49000"/>
              </a:schemeClr>
            </a:gs>
            <a:gs pos="92000">
              <a:schemeClr val="bg2">
                <a:lumMod val="50000"/>
              </a:schemeClr>
            </a:gs>
            <a:gs pos="82000">
              <a:schemeClr val="bg2">
                <a:lumMod val="50000"/>
                <a:alpha val="85000"/>
              </a:schemeClr>
            </a:gs>
            <a:gs pos="85000">
              <a:schemeClr val="bg1">
                <a:lumMod val="85000"/>
              </a:schemeClr>
            </a:gs>
            <a:gs pos="14000">
              <a:schemeClr val="bg1">
                <a:alpha val="90000"/>
                <a:lumMod val="86000"/>
              </a:schemeClr>
            </a:gs>
            <a:gs pos="64000">
              <a:schemeClr val="bg2">
                <a:lumMod val="10000"/>
              </a:schemeClr>
            </a:gs>
            <a:gs pos="44000">
              <a:schemeClr val="bg2">
                <a:lumMod val="10000"/>
              </a:schemeClr>
            </a:gs>
            <a:gs pos="72000">
              <a:schemeClr val="tx1">
                <a:lumMod val="75000"/>
                <a:lumOff val="25000"/>
              </a:schemeClr>
            </a:gs>
            <a:gs pos="31000">
              <a:schemeClr val="bg2">
                <a:lumMod val="25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6573" y="289466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66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Köszönöm a </a:t>
            </a:r>
            <a:r>
              <a:rPr lang="hu-HU" sz="66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figyelmet!</a:t>
            </a:r>
          </a:p>
        </p:txBody>
      </p:sp>
    </p:spTree>
    <p:extLst>
      <p:ext uri="{BB962C8B-B14F-4D97-AF65-F5344CB8AC3E}">
        <p14:creationId xmlns:p14="http://schemas.microsoft.com/office/powerpoint/2010/main" val="3119622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https://www.hp.com/us-en/shop/tech-takes/computer-history-programming-languages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https://quotepark.com/authors/john-backus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https://bootcamp.berkeley.edu/blog/most-in-demand-programming-languages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https://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narrasoft.com/the-top-4-c-sharp-game-engines-of-2020-you-should-check-out/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Kép 3" descr="File:Farkas forrás Mecsek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0" y="5794058"/>
            <a:ext cx="1021080" cy="76581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0973888" y="5532448"/>
            <a:ext cx="3277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Forrás</a:t>
            </a:r>
            <a:endParaRPr lang="hu-HU" sz="11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165</Words>
  <Application>Microsoft Office PowerPoint</Application>
  <PresentationFormat>Szélesvásznú</PresentationFormat>
  <Paragraphs>42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 SemiBold Condensed</vt:lpstr>
      <vt:lpstr>Calibri</vt:lpstr>
      <vt:lpstr>Calibri Light</vt:lpstr>
      <vt:lpstr>Office-téma</vt:lpstr>
      <vt:lpstr>Programozási nyelvek</vt:lpstr>
      <vt:lpstr>Az első</vt:lpstr>
      <vt:lpstr>20. század</vt:lpstr>
      <vt:lpstr>Fontosabbak</vt:lpstr>
      <vt:lpstr>Játékokhoz</vt:lpstr>
      <vt:lpstr>Példák a játékokhoz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Rék Dávid</dc:creator>
  <cp:lastModifiedBy>Rék Dávid</cp:lastModifiedBy>
  <cp:revision>78</cp:revision>
  <dcterms:created xsi:type="dcterms:W3CDTF">2022-09-12T11:56:02Z</dcterms:created>
  <dcterms:modified xsi:type="dcterms:W3CDTF">2022-09-21T06:42:21Z</dcterms:modified>
</cp:coreProperties>
</file>