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2" r:id="rId5"/>
    <p:sldId id="263" r:id="rId6"/>
    <p:sldId id="267" r:id="rId7"/>
    <p:sldId id="257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3A2"/>
    <a:srgbClr val="F7C5A3"/>
    <a:srgbClr val="F3A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DF1F-62D5-4D38-A45C-35952D8BFD90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7B9D-0752-44EB-898A-C337A3FA3E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8474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/>
      </p:transition>
    </mc:Choice>
    <mc:Fallback>
      <p:transition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DF1F-62D5-4D38-A45C-35952D8BFD90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7B9D-0752-44EB-898A-C337A3FA3E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2395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/>
      </p:transition>
    </mc:Choice>
    <mc:Fallback>
      <p:transition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DF1F-62D5-4D38-A45C-35952D8BFD90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7B9D-0752-44EB-898A-C337A3FA3E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2870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/>
      </p:transition>
    </mc:Choice>
    <mc:Fallback>
      <p:transition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DF1F-62D5-4D38-A45C-35952D8BFD90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7B9D-0752-44EB-898A-C337A3FA3E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347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/>
      </p:transition>
    </mc:Choice>
    <mc:Fallback>
      <p:transition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DF1F-62D5-4D38-A45C-35952D8BFD90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7B9D-0752-44EB-898A-C337A3FA3E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0482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/>
      </p:transition>
    </mc:Choice>
    <mc:Fallback>
      <p:transition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DF1F-62D5-4D38-A45C-35952D8BFD90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7B9D-0752-44EB-898A-C337A3FA3E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5806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/>
      </p:transition>
    </mc:Choice>
    <mc:Fallback>
      <p:transition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DF1F-62D5-4D38-A45C-35952D8BFD90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7B9D-0752-44EB-898A-C337A3FA3E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9580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/>
      </p:transition>
    </mc:Choice>
    <mc:Fallback>
      <p:transition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DF1F-62D5-4D38-A45C-35952D8BFD90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7B9D-0752-44EB-898A-C337A3FA3E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0980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/>
      </p:transition>
    </mc:Choice>
    <mc:Fallback>
      <p:transition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DF1F-62D5-4D38-A45C-35952D8BFD90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7B9D-0752-44EB-898A-C337A3FA3E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0824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/>
      </p:transition>
    </mc:Choice>
    <mc:Fallback>
      <p:transition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DF1F-62D5-4D38-A45C-35952D8BFD90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7B9D-0752-44EB-898A-C337A3FA3E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0646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/>
      </p:transition>
    </mc:Choice>
    <mc:Fallback>
      <p:transition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DF1F-62D5-4D38-A45C-35952D8BFD90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7B9D-0752-44EB-898A-C337A3FA3E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8609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/>
      </p:transition>
    </mc:Choice>
    <mc:Fallback>
      <p:transition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8D3A2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3DF1F-62D5-4D38-A45C-35952D8BFD90}" type="datetimeFigureOut">
              <a:rPr lang="hu-HU" smtClean="0"/>
              <a:t>2023.02.02.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17B9D-0752-44EB-898A-C337A3FA3E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67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00">
        <p:pull/>
      </p:transition>
    </mc:Choice>
    <mc:Fallback>
      <p:transition>
        <p:pull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Webes Projekt 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944914" y="3294742"/>
            <a:ext cx="8447315" cy="235380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Rék Dávid    Tardos Orsolya    </a:t>
            </a:r>
            <a:r>
              <a:rPr lang="hu-HU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Schauer</a:t>
            </a:r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 Olivér</a:t>
            </a:r>
          </a:p>
        </p:txBody>
      </p:sp>
      <p:cxnSp>
        <p:nvCxnSpPr>
          <p:cNvPr id="5" name="Egyenes összekötő 4"/>
          <p:cNvCxnSpPr/>
          <p:nvPr/>
        </p:nvCxnSpPr>
        <p:spPr>
          <a:xfrm>
            <a:off x="1944914" y="3294742"/>
            <a:ext cx="5878286" cy="0"/>
          </a:xfrm>
          <a:prstGeom prst="line">
            <a:avLst/>
          </a:prstGeom>
          <a:ln w="825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/>
          <p:cNvCxnSpPr/>
          <p:nvPr/>
        </p:nvCxnSpPr>
        <p:spPr>
          <a:xfrm flipH="1">
            <a:off x="8317067" y="3294742"/>
            <a:ext cx="2075162" cy="0"/>
          </a:xfrm>
          <a:prstGeom prst="line">
            <a:avLst/>
          </a:prstGeom>
          <a:ln w="825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309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>
            <a:extLst>
              <a:ext uri="{FF2B5EF4-FFF2-40B4-BE49-F238E27FC236}">
                <a16:creationId xmlns:a16="http://schemas.microsoft.com/office/drawing/2014/main" id="{E6E4978F-11F3-574B-A934-D8DEFB0AA512}"/>
              </a:ext>
            </a:extLst>
          </p:cNvPr>
          <p:cNvSpPr txBox="1">
            <a:spLocks/>
          </p:cNvSpPr>
          <p:nvPr/>
        </p:nvSpPr>
        <p:spPr>
          <a:xfrm>
            <a:off x="838200" y="3619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PPT témája</a:t>
            </a: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493B995F-946A-D5CA-B44E-C68988BDC318}"/>
              </a:ext>
            </a:extLst>
          </p:cNvPr>
          <p:cNvCxnSpPr>
            <a:cxnSpLocks/>
          </p:cNvCxnSpPr>
          <p:nvPr/>
        </p:nvCxnSpPr>
        <p:spPr>
          <a:xfrm>
            <a:off x="4096870" y="1273437"/>
            <a:ext cx="3173506" cy="0"/>
          </a:xfrm>
          <a:prstGeom prst="line">
            <a:avLst/>
          </a:prstGeom>
          <a:ln w="825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>
            <a:extLst>
              <a:ext uri="{FF2B5EF4-FFF2-40B4-BE49-F238E27FC236}">
                <a16:creationId xmlns:a16="http://schemas.microsoft.com/office/drawing/2014/main" id="{CAA1F186-CF11-B1B2-2C47-1D2023A97CAD}"/>
              </a:ext>
            </a:extLst>
          </p:cNvPr>
          <p:cNvSpPr txBox="1"/>
          <p:nvPr/>
        </p:nvSpPr>
        <p:spPr>
          <a:xfrm>
            <a:off x="1952065" y="2173497"/>
            <a:ext cx="82878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Maga a projekt</a:t>
            </a:r>
          </a:p>
          <a:p>
            <a:pPr algn="ctr"/>
            <a:endParaRPr lang="hu-HU" sz="40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hu-H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Megvalósítás</a:t>
            </a:r>
          </a:p>
          <a:p>
            <a:pPr algn="ctr"/>
            <a:endParaRPr lang="hu-HU" sz="40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hu-H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Csapat</a:t>
            </a:r>
          </a:p>
        </p:txBody>
      </p: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E7DE043B-6D94-93A4-BBB5-9200261FA8DC}"/>
              </a:ext>
            </a:extLst>
          </p:cNvPr>
          <p:cNvCxnSpPr>
            <a:cxnSpLocks/>
          </p:cNvCxnSpPr>
          <p:nvPr/>
        </p:nvCxnSpPr>
        <p:spPr>
          <a:xfrm>
            <a:off x="7655858" y="1273437"/>
            <a:ext cx="421342" cy="0"/>
          </a:xfrm>
          <a:prstGeom prst="line">
            <a:avLst/>
          </a:prstGeom>
          <a:ln w="825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610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Tervek és a kész termék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440404" y="1383065"/>
            <a:ext cx="7311189" cy="58069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hu-HU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Főoldal</a:t>
            </a:r>
          </a:p>
        </p:txBody>
      </p:sp>
      <p:cxnSp>
        <p:nvCxnSpPr>
          <p:cNvPr id="4" name="Egyenes összekötő 3"/>
          <p:cNvCxnSpPr/>
          <p:nvPr/>
        </p:nvCxnSpPr>
        <p:spPr>
          <a:xfrm>
            <a:off x="1944914" y="1273437"/>
            <a:ext cx="8386202" cy="0"/>
          </a:xfrm>
          <a:prstGeom prst="line">
            <a:avLst/>
          </a:prstGeom>
          <a:ln w="825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1FA99E9A-AC4B-6B74-29D4-B0B7B935E350}"/>
              </a:ext>
            </a:extLst>
          </p:cNvPr>
          <p:cNvSpPr txBox="1">
            <a:spLocks/>
          </p:cNvSpPr>
          <p:nvPr/>
        </p:nvSpPr>
        <p:spPr>
          <a:xfrm>
            <a:off x="2440405" y="1387595"/>
            <a:ext cx="7311189" cy="5806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Festékek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4811886-CDDA-1846-4FA8-F3BE8EC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52590">
            <a:off x="1103682" y="2703231"/>
            <a:ext cx="4829344" cy="34750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F0BBFF2B-C298-22F4-BFDD-33626CF16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8848">
            <a:off x="5922498" y="2633357"/>
            <a:ext cx="5958170" cy="34510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D7039C5-AB02-958A-E5CF-4B72A7CB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3593">
            <a:off x="927869" y="2434680"/>
            <a:ext cx="5161401" cy="36288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7AA5C997-BB7B-EBA2-6327-F4B95E80A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23750">
            <a:off x="5889102" y="2893754"/>
            <a:ext cx="5941306" cy="32289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F22866D-0418-767A-28E1-60EF2384B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7861">
            <a:off x="1021137" y="2572013"/>
            <a:ext cx="5307454" cy="37375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Tartalom helye 2">
            <a:extLst>
              <a:ext uri="{FF2B5EF4-FFF2-40B4-BE49-F238E27FC236}">
                <a16:creationId xmlns:a16="http://schemas.microsoft.com/office/drawing/2014/main" id="{8596F392-C4CE-E587-CE6A-AADED4925F82}"/>
              </a:ext>
            </a:extLst>
          </p:cNvPr>
          <p:cNvSpPr txBox="1">
            <a:spLocks/>
          </p:cNvSpPr>
          <p:nvPr/>
        </p:nvSpPr>
        <p:spPr>
          <a:xfrm>
            <a:off x="2440403" y="1350747"/>
            <a:ext cx="7311189" cy="5806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Faanyagok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FA016782-931D-25E2-CE9A-03BD026281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33634">
            <a:off x="5924099" y="2789062"/>
            <a:ext cx="5954969" cy="35145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8A9E39A-320E-58ED-96ED-A8FEBA274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7603">
            <a:off x="867634" y="2363389"/>
            <a:ext cx="5667375" cy="39909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8BD2F405-2BD4-4989-E403-68D93C39B7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87903">
            <a:off x="5883806" y="2756069"/>
            <a:ext cx="5478497" cy="33790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7" name="Tartalom helye 2">
            <a:extLst>
              <a:ext uri="{FF2B5EF4-FFF2-40B4-BE49-F238E27FC236}">
                <a16:creationId xmlns:a16="http://schemas.microsoft.com/office/drawing/2014/main" id="{9CA2B56C-3973-EF9D-1D6C-FE4A191031C3}"/>
              </a:ext>
            </a:extLst>
          </p:cNvPr>
          <p:cNvSpPr txBox="1">
            <a:spLocks/>
          </p:cNvSpPr>
          <p:nvPr/>
        </p:nvSpPr>
        <p:spPr>
          <a:xfrm>
            <a:off x="2482420" y="1331621"/>
            <a:ext cx="7311189" cy="5806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Szerszámkatalógus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D8FCAD0B-2F37-D400-8B39-FA30974BE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9506">
            <a:off x="963351" y="2378491"/>
            <a:ext cx="3664202" cy="34644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4DEEBA97-E4DC-E56C-1C49-F4A2E6CC5E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40321">
            <a:off x="5787299" y="2542709"/>
            <a:ext cx="6144909" cy="37287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0" name="Tartalom helye 2">
            <a:extLst>
              <a:ext uri="{FF2B5EF4-FFF2-40B4-BE49-F238E27FC236}">
                <a16:creationId xmlns:a16="http://schemas.microsoft.com/office/drawing/2014/main" id="{4BF9E5C4-94EE-5AB0-FE17-95340D8B535D}"/>
              </a:ext>
            </a:extLst>
          </p:cNvPr>
          <p:cNvSpPr txBox="1">
            <a:spLocks/>
          </p:cNvSpPr>
          <p:nvPr/>
        </p:nvSpPr>
        <p:spPr>
          <a:xfrm>
            <a:off x="2461410" y="1396219"/>
            <a:ext cx="7311189" cy="5806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Rólunk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41D15ACD-4281-9DC2-13D9-140EED9178AE}"/>
              </a:ext>
            </a:extLst>
          </p:cNvPr>
          <p:cNvSpPr txBox="1"/>
          <p:nvPr/>
        </p:nvSpPr>
        <p:spPr>
          <a:xfrm rot="21295831">
            <a:off x="1189450" y="5717378"/>
            <a:ext cx="4319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ernadette" pitchFamily="50" charset="0"/>
              </a:rPr>
              <a:t>Grafikus (Mentális Abuser)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18EF0EB2-1A17-AB3B-13F3-61D77943A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3152">
            <a:off x="825330" y="2504828"/>
            <a:ext cx="5082040" cy="36068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B7B8A796-DB46-744D-1313-D6D657DBCAC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44427" y="2462674"/>
            <a:ext cx="5406865" cy="34060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4" name="Tartalom helye 2">
            <a:extLst>
              <a:ext uri="{FF2B5EF4-FFF2-40B4-BE49-F238E27FC236}">
                <a16:creationId xmlns:a16="http://schemas.microsoft.com/office/drawing/2014/main" id="{5929D267-B289-6CB9-7BD3-765D2B661A7C}"/>
              </a:ext>
            </a:extLst>
          </p:cNvPr>
          <p:cNvSpPr txBox="1">
            <a:spLocks/>
          </p:cNvSpPr>
          <p:nvPr/>
        </p:nvSpPr>
        <p:spPr>
          <a:xfrm>
            <a:off x="2330020" y="1394181"/>
            <a:ext cx="7311189" cy="5806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Blog</a:t>
            </a:r>
          </a:p>
        </p:txBody>
      </p:sp>
    </p:spTree>
    <p:extLst>
      <p:ext uri="{BB962C8B-B14F-4D97-AF65-F5344CB8AC3E}">
        <p14:creationId xmlns:p14="http://schemas.microsoft.com/office/powerpoint/2010/main" val="3130605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1" presetClass="exit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2" grpId="0" build="allAtOnce"/>
      <p:bldP spid="17" grpId="0" build="allAtOnce"/>
      <p:bldP spid="20" grpId="0" build="allAtOnce"/>
      <p:bldP spid="21" grpId="0"/>
      <p:bldP spid="21" grpId="1"/>
      <p:bldP spid="24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DFB6F31-06A1-6EF6-A114-3CC2CD3DF276}"/>
              </a:ext>
            </a:extLst>
          </p:cNvPr>
          <p:cNvSpPr txBox="1">
            <a:spLocks/>
          </p:cNvSpPr>
          <p:nvPr/>
        </p:nvSpPr>
        <p:spPr>
          <a:xfrm>
            <a:off x="838200" y="3619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Feladatkiosztás</a:t>
            </a: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B20B0353-F22F-860B-9CDC-0420C232BEC4}"/>
              </a:ext>
            </a:extLst>
          </p:cNvPr>
          <p:cNvCxnSpPr>
            <a:cxnSpLocks/>
          </p:cNvCxnSpPr>
          <p:nvPr/>
        </p:nvCxnSpPr>
        <p:spPr>
          <a:xfrm>
            <a:off x="3328416" y="1273437"/>
            <a:ext cx="5513832" cy="0"/>
          </a:xfrm>
          <a:prstGeom prst="line">
            <a:avLst/>
          </a:prstGeom>
          <a:ln w="825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Kép 7">
            <a:extLst>
              <a:ext uri="{FF2B5EF4-FFF2-40B4-BE49-F238E27FC236}">
                <a16:creationId xmlns:a16="http://schemas.microsoft.com/office/drawing/2014/main" id="{2D915914-A862-2890-3CBD-C6F261931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87229">
            <a:off x="3322435" y="2121634"/>
            <a:ext cx="2574790" cy="42579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128C5F2F-2DAD-5794-8185-855C2821F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13082">
            <a:off x="5754428" y="1735400"/>
            <a:ext cx="2820099" cy="46533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71855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7D75847D-C721-6FDB-1AA5-D0D70C5C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Vélemények:</a:t>
            </a: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4E16C41B-F8F8-4875-9B75-DFFE74E70147}"/>
              </a:ext>
            </a:extLst>
          </p:cNvPr>
          <p:cNvCxnSpPr>
            <a:cxnSpLocks/>
          </p:cNvCxnSpPr>
          <p:nvPr/>
        </p:nvCxnSpPr>
        <p:spPr>
          <a:xfrm>
            <a:off x="3993502" y="1273437"/>
            <a:ext cx="2827176" cy="0"/>
          </a:xfrm>
          <a:prstGeom prst="line">
            <a:avLst/>
          </a:prstGeom>
          <a:ln w="825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E5BE050D-2216-508A-197C-95A56F833C52}"/>
              </a:ext>
            </a:extLst>
          </p:cNvPr>
          <p:cNvCxnSpPr>
            <a:cxnSpLocks/>
          </p:cNvCxnSpPr>
          <p:nvPr/>
        </p:nvCxnSpPr>
        <p:spPr>
          <a:xfrm>
            <a:off x="7178351" y="1273437"/>
            <a:ext cx="1135225" cy="0"/>
          </a:xfrm>
          <a:prstGeom prst="line">
            <a:avLst/>
          </a:prstGeom>
          <a:ln w="825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3C14A80C-C20B-843D-0BAA-A42A312AAFFC}"/>
              </a:ext>
            </a:extLst>
          </p:cNvPr>
          <p:cNvSpPr txBox="1"/>
          <p:nvPr/>
        </p:nvSpPr>
        <p:spPr>
          <a:xfrm>
            <a:off x="838200" y="1690688"/>
            <a:ext cx="3373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Rék Dávid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E4CD7CF6-2F01-A958-228A-F2E58B3BC838}"/>
              </a:ext>
            </a:extLst>
          </p:cNvPr>
          <p:cNvSpPr txBox="1"/>
          <p:nvPr/>
        </p:nvSpPr>
        <p:spPr>
          <a:xfrm>
            <a:off x="4409156" y="1690688"/>
            <a:ext cx="3373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Schauer</a:t>
            </a:r>
            <a:r>
              <a:rPr lang="hu-H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 O.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4C26BC3-F35C-6C2D-833B-30910FD08F9C}"/>
              </a:ext>
            </a:extLst>
          </p:cNvPr>
          <p:cNvSpPr txBox="1"/>
          <p:nvPr/>
        </p:nvSpPr>
        <p:spPr>
          <a:xfrm>
            <a:off x="7980112" y="1690688"/>
            <a:ext cx="3373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Tardos O.</a:t>
            </a:r>
          </a:p>
        </p:txBody>
      </p: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1594FC02-0C89-CF78-A1AE-1B12C99855B1}"/>
              </a:ext>
            </a:extLst>
          </p:cNvPr>
          <p:cNvCxnSpPr>
            <a:cxnSpLocks/>
          </p:cNvCxnSpPr>
          <p:nvPr/>
        </p:nvCxnSpPr>
        <p:spPr>
          <a:xfrm>
            <a:off x="1057835" y="2295413"/>
            <a:ext cx="2935667" cy="0"/>
          </a:xfrm>
          <a:prstGeom prst="line">
            <a:avLst/>
          </a:prstGeom>
          <a:ln w="825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B1CD079D-E050-2F4C-5A34-AC8A42EFEAC7}"/>
              </a:ext>
            </a:extLst>
          </p:cNvPr>
          <p:cNvCxnSpPr>
            <a:cxnSpLocks/>
          </p:cNvCxnSpPr>
          <p:nvPr/>
        </p:nvCxnSpPr>
        <p:spPr>
          <a:xfrm>
            <a:off x="4527176" y="2295413"/>
            <a:ext cx="3164542" cy="0"/>
          </a:xfrm>
          <a:prstGeom prst="line">
            <a:avLst/>
          </a:prstGeom>
          <a:ln w="825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EDF9BCBB-F73E-B4AC-8FB9-4BE2E0132B52}"/>
              </a:ext>
            </a:extLst>
          </p:cNvPr>
          <p:cNvCxnSpPr>
            <a:cxnSpLocks/>
          </p:cNvCxnSpPr>
          <p:nvPr/>
        </p:nvCxnSpPr>
        <p:spPr>
          <a:xfrm>
            <a:off x="8313576" y="2295413"/>
            <a:ext cx="2757836" cy="0"/>
          </a:xfrm>
          <a:prstGeom prst="line">
            <a:avLst/>
          </a:prstGeom>
          <a:ln w="825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5964AAA-FB56-B2C7-B400-5A01C7CAFA16}"/>
              </a:ext>
            </a:extLst>
          </p:cNvPr>
          <p:cNvSpPr txBox="1"/>
          <p:nvPr/>
        </p:nvSpPr>
        <p:spPr>
          <a:xfrm>
            <a:off x="2963053" y="3441205"/>
            <a:ext cx="5884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Tapasztalat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294F4C50-7876-1D6A-5E53-CE69FF53CCD2}"/>
              </a:ext>
            </a:extLst>
          </p:cNvPr>
          <p:cNvSpPr txBox="1"/>
          <p:nvPr/>
        </p:nvSpPr>
        <p:spPr>
          <a:xfrm>
            <a:off x="2860129" y="3442530"/>
            <a:ext cx="6179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Csapatmunka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0049A0F7-5BCC-C65B-58EE-3424C7B35279}"/>
              </a:ext>
            </a:extLst>
          </p:cNvPr>
          <p:cNvSpPr txBox="1"/>
          <p:nvPr/>
        </p:nvSpPr>
        <p:spPr>
          <a:xfrm>
            <a:off x="2905980" y="3441205"/>
            <a:ext cx="5998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Csapattagok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CFA4F004-9D14-257F-9B0E-78E3CB5C4223}"/>
              </a:ext>
            </a:extLst>
          </p:cNvPr>
          <p:cNvSpPr txBox="1"/>
          <p:nvPr/>
        </p:nvSpPr>
        <p:spPr>
          <a:xfrm>
            <a:off x="3699497" y="3441205"/>
            <a:ext cx="4500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Vélemény</a:t>
            </a:r>
          </a:p>
        </p:txBody>
      </p:sp>
    </p:spTree>
    <p:extLst>
      <p:ext uri="{BB962C8B-B14F-4D97-AF65-F5344CB8AC3E}">
        <p14:creationId xmlns:p14="http://schemas.microsoft.com/office/powerpoint/2010/main" val="2088610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7" grpId="0"/>
      <p:bldP spid="27" grpId="1"/>
      <p:bldP spid="28" grpId="0"/>
      <p:bldP spid="2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1524000" y="210094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Köszönjük a figyelmet </a:t>
            </a:r>
            <a:endParaRPr lang="hu-HU" sz="54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" name="Egyenes összekötő 4"/>
          <p:cNvCxnSpPr/>
          <p:nvPr/>
        </p:nvCxnSpPr>
        <p:spPr>
          <a:xfrm>
            <a:off x="1944914" y="3555999"/>
            <a:ext cx="2615211" cy="0"/>
          </a:xfrm>
          <a:prstGeom prst="line">
            <a:avLst/>
          </a:prstGeom>
          <a:ln w="825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/>
          <p:cNvCxnSpPr/>
          <p:nvPr/>
        </p:nvCxnSpPr>
        <p:spPr>
          <a:xfrm>
            <a:off x="4876140" y="3555999"/>
            <a:ext cx="2284681" cy="0"/>
          </a:xfrm>
          <a:prstGeom prst="line">
            <a:avLst/>
          </a:prstGeom>
          <a:ln w="825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/>
          <p:cNvCxnSpPr/>
          <p:nvPr/>
        </p:nvCxnSpPr>
        <p:spPr>
          <a:xfrm>
            <a:off x="8044872" y="3555999"/>
            <a:ext cx="2284681" cy="0"/>
          </a:xfrm>
          <a:prstGeom prst="line">
            <a:avLst/>
          </a:prstGeom>
          <a:ln w="825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" descr="data:image/png;base64,iVBORw0KGgoAAAANSUhEUgAAAcUAAAF7CAYAAACjAZCBAAAgAElEQVR4Ae29668011Xn//wLg+ad3/3mRUZCGsTvDRJCKBrGQgpBoCGaMGYGFMIvGfwCZwj8jIhJuJjJBWXMKCEMVhSDsCGKwQQYEhM5vj3351z7nNP3PrfnPI4DSewkTuw4F/boW1Xf7tWrd1fX6dO3qv6WVM+u2nvttdf+7Dp7Pat2VfWls6NeODvqBqS3D7sj+2mvE6L74Zh8yqN8Jns3nGR60hTn3XB6yPw0Rd5S9qOsXaTn3I8zeaa+PvOR+h2yaXmvn54c9QL24yy158gb3bvh+DjLj6XIS/ZMrn/O/DVIT7I+RtIj5J0chjTtRVOUlXI/Hdh9mNeH015geZJm54fMtyl04rzofnIO2TydJ92szTTt9c+p35Wfxs67oXe6Gns3s6N72klsStP02NqI/NG96/L8eazObPM6p52Q7m2Tpsewt3OK49nt7dNW6N7uhO7t9lDaO+uG3lkndN1+KXWIcIadZD/ttQP3k24rnHTbYZDiOHbO/DQ97rYD9kS2Z1Ic99rh2KSURd5s9k6mJ5Yib/r9KKuLlMcxfSxL0sNM1qV9HVk+z49wvpS9m7XLtKAdR5n8UScc4Tg5Z4o86OF5llrZpI6pSx1TpIdZnSIpZBayH2ftFEkhM4O9l+mYlLKtmBzyFr93sjaRcocdnQBHNrAnO0ce8/vHrDdIu5kupCP7SZrXy9Jx5SP5MV3Io55zpe2kXucYaTswxTH0dZCX5Q+lPj+RzZE/zvSwnk9ZzjQrb2fnbS9vylHWPmmFQYrjMftxK7S5Q4bHsZQ6YmXIY/0xaeukGVrH6W7todNNnSUc5mC/lEaIcIjdJCKEI+s7qk4rHHda4ajdnG7vNMPRhP2w0wx2H5VvZeVpetSxKY5tOc8XlHZb4RA7bOBxTtrLypiyDs65I4/lNvXlg/N2Jo+0HQ67wynyUtlYfpqXymTHPZPieN33w4yBSbtgctgOXeSNSVFW6v2ouP2drK9JetQOY1OUZeVJynOfHjo5nnu5/nkr1XvENKvP8kPkt0LHp3151kvl2kl+K6RpO0lxvOy9ldnAdGBPM7SPsA9sbB01w+rsjcSW5lEjNI+aIZ6ibNZ7PdHZOm4kjrF93Ewd8EkzjUSTyLE9GinaCBERIRziUbsRDluN0GsehG7jIHTq++fa21a+sR86jf2AvCQ/O0/ykM8ymzI/Nz1I6zaYZrqSc+TNfm9lOpnmttHM2s/SVvMgoN5QirxYPuVYPlVaT3WP1I3l5+S1WJalPE/SemjZcxwn+0GW+nPmM2X5bNNm345hvcxHyh328jiWTipvtrP6RVLIlGBvZDYWSSEz070DfQeZTp/WQwPlfod8B7ImbR+EeqInTXHsz4fkO8NylK8zv0gKmYvs7f20fpYeJOl+QHrQ4X6QHadpvZ+P8rT9gSzrzCfdz9oeTfcSG/c7SPcC0qG9nZ1fNKVe6uF5Zy/sdWrJvt+pJW3Xe/uh3jsIzaN6+p+Fk2YSZXZup7dphyLFoQgREU+rEbSJgAiIgAiIQBUJNA7raeR40hqJGLHGeAnrh2mECIdYTyLCKoJQn0RABERABERgr11Losbk9jJuqWbOkdHiJTxZmt4ybSa3Spv7NVETAREQAREQgUoS2G3uhIPufmgcNdI1Rj6dmj2FmjnF9LZp+2A/NGo7lQShTomACIiACIjAdn0r9KNFEyniiVREi5eSp007rdBr1gOixP3tTVETAREQAREQgUoS2NzfDLXmbnoLFa9rnDQTZ4iHbvDuYuYUcet0PzT3dsPelpxiJa8EdUoEREAERCBs1G6FneZ28lRqk69rmHXFxCniFQy8doFbp7ubt4RNBERABERABCpJ4ObOjbDd2Epe2cC7kYgU8dWbNFJMbp/i5Xw4xb3QqG3LKVbyMlCnREAEREAEQCBxilhX7NRCA+8tYl0RTtGuKeKLNYwUdzZuipwIiIAIiIAIVJLAjZ3rYaeR3T7FE6jZF27wbdTkPUW8o3iYRYoHu1tBTrGS14E6JQIiIAIiEEKAU9w62EyeQO1HiqNrimmkWN/dllPUZSMCIiACIlBZAnCK2/XN9EGbLFLkmiJ+MSN50CaNFPeDIsXKXgfqmAiIgAiIgI0UO7Xsg+HmqzZ0ilxTVKSoa0YEREAERKDKBG4mkeJWP1LE06cd+/QpPvF22G4mv2ChSLHKl4L6JgIiIAIikN4+hVOMPH2qSFEXiAiIgAiIwDoRGESKuH1aT95TzIkU9aDNOl0c6qsIiIAIrBsBRooj7yniR4cVKa7b5aD+ioAIiMB6E+DL+/jhY3zRJn1PsRX67ykOrykqUlzvy0W9FwEREIFqE0jeU6y79xT9F23woA2+aHOg9xSrfTWodyIgAiKw5gTGRYr9b58qUlzzK0TdFwEREIE1ImDXFPmgTf/bp1xTVKS4RleEuioCIiACa0xgNFLEx8DNr2QoUlzjq0NdFwEREIE1I5BGipvZT0e5X8lQpLhmV4O6KwIiIAJrTmA4UtR7imt+Oaj7IiACIrDeBPjy/sh7ivg9RUSKun263heIei8CIiAC60RgECmmX7The4ru6dNG9u1Tvae4TheH+ioCIiAC60agv6bYHvPtU0WK63ZJqL8iIAIisL4EfKRofyVDt0/X97pQz0VABERgLQn0I0X+SsZJM/R/ZPi21hTX8qJQp0VABERgXQkMIsX026eKFNf1SlC/RUAEREAEAiLFLXz7lJHicTO0T/ACfzt0FSnqChEBERABEVgnAnwlAz8yzF/J6N8+1SsZ63QpqK8iIAIiIAI2Uky+fWojRTlFXSAiIAIiIALrRGA4Uky/aKNIcZ2uAPVVBERABESgT4BPn+L2aeMo+/Yp1xQVKfY56UAEREAERGANCAyePk2/aGOfPu3JKa7BFaAuioAIiIAI9Amkt083w579oo0ixT4fHYiACIiACKwRAUaKeCWDPzKM31Ps3m4HRYprdCGoqyIgAiIgAiEgUkzeU7SRIn5kWL+SoctDBERABERg3Qjw9mn6nmI98FcyFCmu25Wg/oqACIiACKRftDlI1xRH3lPUF210hYiACIiACKwTgXGRovs9xaZ+T3Gdrgr1VQREQATWlEDfKbazB230RZs1vRLUbREQAREQgeRBm+36VtCaoi4GERABERCBtSfAL9rgPcXKril+/af/n1Bkf+W//L/JBfGBZ74vvO9zlwrta38FCYAIiIAIVIhAevu04pFiEYcIGTnFCl3Z6ooIiIAITEEguqZYtfcU5RSnuDJURQREQATWkEDfKWZftKnke4pyiqtzZX/lK18JGxsb4fnnnw+vvvrq6hgmS0RABEQghOQ9xW2+p3jofiWjKu8pLssp/uM//mPg/sILL+RecL1ery9769atvizqP/LII2FS/X6FFT6AI3z3u9/d39FnbSIgAiKwSgTGRYrR9xT3d7fDzsbNVbK/kC3LcorWAXziE5/ItfX3f//3+87iYx/7WCKLSIo6/vIv/zK3/qoXwgGyL2ABZ09Hj+iRx6veD9knAiJQbQKJU2SkWNXfU1wFpwiHMO52oXUYkKNTxKWH4/e85z1hf3+/1FcinCD69uCDDw71A84e+SjXJgIiIALLJjAuUhz69mmvnX7RBpHitiLFoVc18gYQkz0dAVLcPoxtdAxwfpCzTjEmX8Y89CnWN+bLKZZxVGWzCFSPQPKeYhYpNrSmONv3FOEEsDNKwi1Sv9lbpJ/+9KdHHAfqYvfrb6iH/E9+8pOJE0VKGaQow9ok5OCMsS6J25Tc8LAL2oNTQt1xDhu62AZ0xCJW1KWM14U2YQtvDyPFOXfmww7aTBuVioAIiMCiCShSNC/2z/o9RTpFOAYe03FxoOFQUIZoEU4Bx3AQ3FgPZdyw/kZnwnJbz+phJIZytA0nafNs/Q9/+MNDa3twcLbctgFbYAfqeBnKoS20GSsfl2f7zv4qFQEREIFFEYh90Sb5keHTCv3IMJxd0R3g8UWbonveQHHihwweLsG5f2CGzg3Owzoz6qUOOkU4mgceeCDRhdutiAZRFyl1Uw/qQgYRIXY4MUR7zIcc6sIx+1u3kGXbKIccokTaAfvoEK0dtm3Yw0gRa4nQhxQy3JkPZ4g8++QtGSgVAREQgUURmBgpHnXbAWuKrfp+KOua4qJg+nboVJAPp4JzODQ4NmxwMnQUOKdDsdESdaAMG2+xwhHZ26FJYfYP9aAu2uVmHZ13PjhnW6hDe5EXa8fLsw2ktn20iY3Rqe2bzWf/EmH9IwIiIAJLIoBIcYtPnx7WQ/u4GTonrdBFpMj3FPmgzUFJX8n4vk99NRTdk3F4+vtCKLrnDBydDEUYFdEhMXpEJIaNzsQ6Duqg06BzgXMct1EP6tptXD5lbFtwhIwe4chRl84c8nTOiBb9BjnqolOm3bZvqMd89s/r0rkIiIAILJLAWkSKlx59ORTZ4TiTDQ7xHy8V23NGi46BIlw/hCOB02E5nQ2dlnUclKHT8OfUbdOYHpSPy2dd3pZlW4hk6RjRLsr5oA2dmbWVepDSTjr8cfLMZ5tWh45FQAREYNEEhiLFoyxSPM0ixbNOuHTc7SS3T9v1/ZBGioOvrSza2GnbK+IQITNvp2gjKD7EwnVA9C3mtOhc6DS4jlckUvQOi/qhM7axLToyyMBmnNM58vavIsUYQeWJgAiUncBwpNgII98+rcKa4qo4RVwscIJ0Pkh5exFldFrWmVGWTpG3XOmcYhdgTA/kuIYJnbyFy/p2jZDrgCxDatcYccyo1/cBsmwfZVyPZERo+wZZ5uc5eWuHjkVABERgngQYKe5nv6eYrCnGI8WD5EGbnQ1FikO3VnNGhw7NiljngjVGu9GZWMdBHXSKfq0Pzgk64VTgMLHF9LAdOiE4VdRhXZyjLUauyIcs3mekDG3h7V6ukaKutYNytBlts13bN+RbJ39wcNC/PUt7lYqACIjAIgkMR4p1RYoJ/DmtKXJg6UzgSOwWc2YxB+PX+ihDhxPTw3bg0OigWI8pHBQdHhwh821qI0xElLyda2Vw7CM/tkkbaY9vx5dTTqkIiIAILIJA8p7iwWbY9z8dNXj6tBMO263Qrh+Eg92doEjRPYCTM0pwTjZaoigcAfLpgHy+dTzUgTp2Q104VUR2cEA45q1K6rd6bF0cw7FCNxwhUn/LFPpR38pQv9fl5bwuyFMmZhPsRR+wx8p9ezoXAREQgXkRSCPFrcwpak0x5TyjSHFegya9IiACIiAC8yGQRIr1zZCsKZr3FDs2Uuy1W6FVT9cUt7WmOPyqxnzGRVpFQAREQASWQGBkTREv7+NBm9vZZ96OslcyyvxFm2U9fbqE8VSTIiACIiACFyCQOEWsKeLpUxMp9r9oM3CKiBR3giLF4muKFxgXVRUBERABEVgCgZFI8WQkUtS3T5cwLmpSBERABERgCQR8pNjKvn3aX1OsQqS4BK5qUgREQAREoIQERiLF0TVFRYolHFeZLAIiIAIiMAUBHynyVzJcpMinT8v5nuIUXFRFBERABERgDQmMRIqT1xTL95m3NRxXdVkEREAERGAKAj5StGuKXfyeYrqmOIgUy/j06RRcVEUEREAERGANCYyNFPHyPn46avhBm+1SvpKxhuOqLouACIiACExBoO8Us1/JsJFiT5HiFERVRQREQAREoLQE+k6RHwTn06dDkWKrGdIv2pTz5f3Sjo4MFwEREAERWCiBvDVFRYoLHQo1JgIiIAIisGwCxSLFNiLF8n7mbdmQ1b4IiIAIiEA5CPSdotYUyzFgslIEREAERGB+BPpOkWuKo+8pdsLgp6O0pji/oZBmERABERCBZRPQmuKyR0Dti4AIiIAIrAwBRYorMxQyRAREQAREYNkERpxi9JWMtr5os+yBUvsiIAIiIALzJzDiFLWmOH/oakEEREAERGA1CfSdYvb0KX8lo4uX9/VFm9UcNFklAiIgAiIwHwJ9p6inT+cDWFpFQAREQATKQ2DEKWpNsTyDJ0tFQAREQARmS2DEKcbWFLt60Ga21KVNBERABERgJQn0naJdUzxtBa0pruRwySgREAEREIF5Eug7xbw1RUWK8xwC6RYBERABEVgVAiNO0a4p6unT6YbptddeC+973/vCXXfdFf7oj/4ofOc735lOUQjhpZdeCvfcc0+i6/777w/QvYrbrVu3EhvR5yeeeGIVTUxs+vSnPx3e8IY3hF/8xV8M//zP/7yydsowERCB5RAYcYpVXVO0zgUTt91/6Id+KLzrXe8K169fD9/73vcuPBK9Xi/cfffdSRtwaGh72s3aLac4LcW0XqfTCW9+85uTHcfaREAERMATGHGKVY0UrXOxDtEff+ADHwjf/OY3PadznSOa+4M/+IPwgz/4g+FP/uRPKhEpItrd3d0NH/rQh8LHPvaxER6rHiliTH/913894D9A+M+PNhEQARGIERhxirFIsQq/kmGd4q/+6q+GF198MYngTk9Pw5//+Z+HH/3RH00iO9xae+qpp2KslpJn7V5mpGij34ceemiExSo7xX/5l38Jjz32WHLb9G/+5m8CzrWJgAiIQIxArlOs0priJOfy9NNP92+pxib9GLxF5E2yexE2oI0yO8VFMVI7IiAC5SeQ6xTPOuHSUXfwe4p7u+X9PcVJzsVGOh/5yEdWZmQn2b0oQ+UUF0Va7YiACCyTwIhTXIc1xdhtyM985jP926eXL18eGRPccqvX6+HXfu3XknUprEX++I//ePjoRz8avvzlLw/JT3Jkq6IL62xXr14Nb3/725Nbi1hv++AHPzjUH+sM/forzvmkqf1PBfMI5cknn0z0Q/43f/M3h9Zs8WATbHjnO98Zvv/7vz8Zg5/5mZ8Jf/ZnfzYkZ5nG7GCej/LRR+iCTsigDbSFNmMPVd25cyf84R/+YTK2kMft9Le+9a3hL/7iL8K3v/1tdkmpCIhARQmMOEWuKeKD4OsQKWKie+aZZ/pPi8ZeocBDJp/4xCf6EzsnYKY//dM/ndxe5DViJ3DvgFdFFx46efTRR6N9gpOko7+oU+QTn2DlX4OAw8KDTeToUzgvvjZhmXo5nvuHaI6Ojvqvs1CGKZwdHhiyr8t89rOf7f+Hh3JM/ThyrJWKgAhUi0CuU4yvKW6UksCkSfWNb3xj+Lu/+7vw+uuvj/SP77ZhIv3jP/7j8PWvfz2JMra2tpLH+zFx2knTtmXzoXhVdP3AD/xAEg197nOfSxwgnBecIZ0AImdscBpf/epXkydPf+zHfiwphyNDH7HzvclYpAiHBkcInf4/Dt/97ncTp4QyOLO//uu/TnShPdiEPJThVjZkEdXBDrbLFI4MfYEsnBxkscGpsz94LaZWqyU6MHYf/vCHE3k8HXzjxo1E/p/+6Z/Cz/7szyb5P//zP5/8Jwdtwp5ms5n8p4h9TSroHxEQgUoSGOsUb5tIEV+0adYPQlXWFDGBxnZMxB//+Mf7Ez1G3E6WcAY2skA5b7v+yI/8SGg0GslFggk79sL9KumCQ7hy5crQRb2/vx/QD7B5//vf33cwELIRo79FiXLvFBEF4lYpdOHdQP9eYLvdDviPCMrxZKh9IhTHeJUFZW95y1vCF7/4xSE7eQKnCwcGOUS+aJMbbnciH21wXFgG50qHyX5O6h/rKhUBEag2gbFOsWq/p2gdlX0lAxPrs88+m6wzYRLFbm+hIhpEhIh8RhX2kuh2u4ER1N/+7d8mRbYtGymukq53vOMdScRr+zLObshMchrWKX7qU59KGIKZv6XJ9sAK5WAHhn4Da5SDPbj5Lc/pfutb3+o7ZKwBv/rqq0PV4XQZLcKpwklaR4nXcz75yU+O8BlSohMREIFKErBOsXVUD22uKfpIsVWhSNE6Ko4qbqvdd999yUSMKAq327DhoRFMzkV2PmAyzrmsqi4yGGc3ys/jFH/yJ3+y/x8J3Ba1USDbQrRZhClk4HDtBn143xAOEzv+U2M3249JbdgvDsER831V1INu/AcKUW6sD7ZNHYuACFSDgHWKTesU7YM26QfB62E/eSWj/GuKMaeI4Xz88cf7EzWjvlV1ZLO0i5eydSae0Xmc4u/8zu/011r906Zs6yJOEV+k4Zqjjeqp2/bjPE4R9VEXD1Ux+qdzRJ6/dc72lIqACFSHAJziTn0zHHRqgZFiFz8dxUjxsNsJdk1xa2P4f+1lQWEnSj/hsw/WKTLq4208TI4+YmE9n45ra1V10f5xdqP8PE4R7PhAEbi9973vHVrvgz6yxjdiobvoZh/ewdOpuO3pN9wuxW1TtD1urH0dfw4HiM/acW3Y3j3wsjoXARGoDoGJkeK6OMVxt0/xGTg8KIIJNvagTexSGOdcVlUX+zDObpSf1ynCqSCKAzfsPqLb2dlJvg2LMv+gDe3xKZ7+fOCBBxJ9sYd3KI9bnXxQJ/agDeWKpPY/MvyPUpF6khEBESgnAesUGSl2qh4p+gdt8J7iL/zCL/QncEy8fPwej/jjtQBM3lhj+r3f+71wfHyclOMdxy984Qvhr/7qr8IjjzzSvwLGOZdV1UXDx9mN8rOzs/BTP/VTCQdET3h6FE6e0bN90IbOwz4MA3b2u6PgiygOXPFCPV6nAEswRRl040lgvHKBza4jog5eyIe9fv/GN76RyFsn/qY3vSn5ni1kMQb4DxCcMj5ujrHEhhSO9OTkpH+bFFEoH8hRpJhg0j8iUHkC1ilG1xQHkWI9eyWj/GuKmFTH7b/yK7/Sf3Gdo4933pA/rg7y7WsKec5lVXWhr3l24/3N3/3d3x1hQAcYc4rQaW93+idR816uJ2vqx4NPXEdkWSzlOMCJ4nWZvDr21q11ojG9PtLltaFUBESgWgS4pri/TmuKftLDxInfU7x27Vo/SvDDDKeAqMV+jgz13va2tyVfhoFD4ZbnXCCzqrom2f3yyy8nn4Gjo8EtTL7rOM4por/2qzZwRJubm0SVrDXincKf+7mfSyJxjA2eAL333nuTdUm+e1j0wRw6RTZw+/btJCLEJ/k47ng69rd+67cSO/ipt6997Wvh4YcfTj7phqiWdmBtEvZSjnqVioAIVJNAP1Js18KYSLGbPGjDVzK2NsoZKS5y+CY5l0XaorZEQAREQASKE+g7xc7AKVby6dPiSC4uiS+w4EssiDawJqV33C7OVBpEQAREYBEEYk5x6EGboy4ixXZo1bGmuBsUKU4eFvzKBm/BcU1sci1JiIAIiIAILJtA3priIX4lY/CgTfrt07K+pzhv0P/wD/+QPMGIpxr5bhs+go01LW0iIAIiIALlIDAxUjxMIkV8EDx9+lSRYnxg/YMg/hWEeC3lioAIiIAIrBKBWKQ4dPtUkWKx4cK7ingqE84QT6jiiUWtJRZjJykREAERWBUCBSPFdhYpak1xVQZOdoiACIiACMyeQCxSxNOnvdvtkK0ppq9kDG6flvPbp7NHJ40iIAIiIAJVI3DOSHFHT59W7QpQf0RABERABPoEGCnyVzI6J80wJlLU06d9ajoQAREQARGoJAEbKY75IHj6nmJ6+1RripW8CtQpERABERCBhMAt93uKkUjR/p6inKKuGxEQAREQgeoSsJHi0LdPBz8ybB+0kVOs7qWgnomACIiACPhIsZ2tKXbjT5/KKeqSEQEREAERqC4BPmiDn47KiRT1nmJ1LwH1TAREQAREgAR8pBhZU9TtU8JSKgIiIAIiUG0CBdcUFSlW+zJQ70RABERABECgYKQop6jLRQREQAREoPoE7Joi31Pkjwybz7zJKVb/UlAPRUAEREAEFCnqGhABERABERCBjEAsUnQ/HaUv2uhqEQEREAERWA8Caxspfu/LL4Wv/If/GF757Q9VaqTRn1cf/dRC+oS2vvTvfjR8p90b2x5kwBm8scG2SXXGKltQAWz84r/6N0N2n6dpW/+b//tPx/YX3MDi9Ss3++r/5dVXw1f/v/++sDHsN3yBgzyb+Xdm+3iBpkaqUj//jnl+0fbOe52iPYwbWNAG2jRitDJWmkAsUox8ELx6a4q4iL/yY/8xvPyf3t6fsFd6pAoahz9E/EGfZ4O8/wOO5XmdqAPn4etSjpO+dYosW9U0uS6ME4edRViwP7H6LLMpJk5MokjtludgrNwqHY+zGflfe/d7R/7TRHmwmvVGh3QR3bQb80PRvyW0R6c46z5J32IJrG2kiIn8W597JrmQL/IHtNjhmtwa+lX0D5naYpN+LI/yTNEWJr1x/7GAjrL9xyM2uRVhQSax+iyzKSZvTL5+o8NAm2XZxtn83bMXAna/UX4ef3ezcIr4zxyua84PsXHyfSo67r6ezlePACNF/nRU+7iR/HRU93bL/shwtSJF/OHwf+mYfCb9D49/aK99+jPJLTV7aw31cR6LmPjHz3LfDiMplOM2GvR7BwPHw/qx2462HMfY/YRqZaCLk5G3D2WvfuKxhAfbTPLGTNDQi9uD6JdvE8zQF98ntO0jR8uQ9tE26rd9t9wg77miDWs/+4s/v7y63o6vv+d/FGYB3b4++MT6m2cD+02ePPfMOJVQP1IwQr9jsvYasOXUT86oT9bQSY6eMdtHSh20GXm+jyzz+Wwrrw7//mgLU/TJt01Z2I6N53n2J4LmH9iKnXWpy4gk40o7wBPXOdvwNrGeHQPUtXpxDD1I88aRutjGNONm7bDXAnRTL/tG/dZW2lDVdC0jRVzwuDCw4Y8U0QzScRv/OHgB2QvH6sHFzIuHMpwMoBuyk+TZBuTR7jf/5M/6ZkEX//Coz56jbVzMbJM2sE3U4aREO5FnebCxWB7LmEIv5KDL2oFy5n17e2/I0SPf9hH17TnsQx3abidN6vV5sIPt+/GkviJ1KUNdOMdWhEUm2u837Mfm+4vzPPvZb7SJzfYtyXD/QB/GnDazvh1zHNtz6Pby1ibIWp28/mmTM6E/Viz3Y8D6sBUbbeQ58ibVsW2iHq8Z6mLbti2W2b5bPbFj1Md/5vB6YkMAACAASURBVGAPNs8OeWjf8mKbniltitkB/dBBBkgt81gday/LrR1Fxs33BzZ6uy0vlMMu2mltqOqxd4pjPghenUiRFxMHmee8gGMDzYuedSCDY/5hsg4uJupBOS82luMPgZGgvzghY8tZx6a2HMcxZ+5t8DZCH2z0F749j8lYO3jMtsiQfOy5tRn1LDc/AVEvUuqwdjGPjClv9fj2KFOkLmRj4+Z5UWcs9fVtf4vYYGXQbmz8bLvQbydG34cYD8vLtke9sWsrj4HXweuC+pDa+pSH7dwm1aGc/1ukLujHZsuh0/8NUs+4NG/8UMe3Rz22npdBWWwcLRPI5I0j22Hq20D+pHGbdC3E7GQ7KFuXzTvF6LdPO+3UKdZ2y/8rGbELAxdn3h+P/UPjhYGLxNexf9jQif9h+T258PfqSV3+IVNnzDbkoQ718I8rdgFDj7fB2wgZb7v946QtsTyWMfVt4Ryb7Yc9Rpm12x5TJ1P+MVpGsXGAPGWhj8fgdd66tM8z8yxohx+TWH3bR9ZDnt1os7X/pbe8LTqR2npsj9cEy2ybOKadPrXtWVZ+zKDXM2BbSGk/ZHjs28I5uVIG7dv6eXXYHq4xXme2Lu0nY/Bje6xbJLXXNOSpj7b6c+pEOdtj/2gTUpZRHqmtg+O8cbT1cOzbQN6kcUMbMcbIQ1nMTraD8nXZ6BTxKxnJF22Om/01xd5ZJ1w67FbrPUUMfOzC8P9LsxdA7A8BF4m/0O0fVOwCo85xF5q/qKHD2mXLY+1Dv7fBTiBs39dFO14ulsf6TG1bYMTbTjbf2ox6aJt//N4O6kVKRrCDm22DeVYW+rhxzMivaN2YTUVYsF1fH+fsbxEb2G/cBYDttk9sw6ZWP/Ntnj1muU3ZnuXsxwzyeQysDnts27HHlGHfeG5tsPI8jvXF1+W4wyly7Fl/Usq6sfmBfx/jxhC2cT7wNo1jZ+vE+hbLYx98G8ifNG55+lA/ZifbQd112egU+aBNbqS4V/JIMW+AcdHzwveDzz8We2HgmH8ElLfOYNIFGGvP1onZai96HPvbp6zDycXqo41I/cXvz2Mytj6PbX+Rh/NvfPhjfeeIPGszzq1NsT5Qt+8L8mN5yB83UaGMfStaF/b5caUO2paX+vq2v0VssDKoO2lit/ppl83LYwx52x7r+zFDfh4DryN2bVO3bRN2cptUJ/Y3aHXBPmxWDnn8DwnbyUthjx97yFuGvq/Uh7ZY18vY8aA8Uss0JhPLY33fBvInjZvtB/XYNNae5Wllq3zsnWKl1xRjg87BzSuLXRiQ5x8BdVgnwYsWedyghw/OoL6d8NiG/SO2EwX1sZznVj/+yPC/XKTYYjKxPwz7B01bY3ksY2r7izzoRp+sTf4P1XOGrOUIefugDfvCNj035EMH20Q5dm6+zDL3dXGOutYe5BVhwfZ8fZxzzKg/zwaOGfuN1MuzLeqz+mN5njHawFOFSH17qO/HDHmwg4xxbjevg9eBHQcc89zLQ9ekOnYc89rm3xHbQj3Lp6ievDbAwuqk7bxufP94bvmhjv1PLey1OtF+LI92USevE+RDJ59ZoJwfN9hAOyEDPbwWyM7qhDxvr1Jn1VPvFCsdKY77g8Ag84LgH5Md+FgZ5OzFBXnotxcU6/F2jJ/coINl+IPAub2obX3U9a838A+DOvgHYG3wMt4G23foYV3bNvMsk1h/0ZZ/Wdv/oaKP/o+ff3hon/bR7ljblhvqoD43TlBkYssgk1eX5X5ci7Bg+9Bv68f6m2dDrN/kg3p+G6ffMqZOMkFKXSyznP2YoU2Ue5a0JabD99EyQT2Wc7xtHu1kHcoynynKv/eVryS8aT/HyveP7aAPsX6gz9ZJsW9MoZ/2IA/n1g77TmOMB/NYh/ZQP+y1Y4b8WB7lqY/9Rn6RcWM92oGUrKCD/FjOflkZ2lDV1DvFdn9NsV3d9xRXdTBx4dk/vFW1U3aJgAiMJ0DHUwVHAifJZwXG97haJd4pRiPFbvb0adnXFFd56Pg/NPs/v1W2V7aJgAjECcAZ+qgvLrn6uYiq1+0/6lM4xc3VH8kSWIg/HN6iYFqF/1mWAL1MFIG5EOAtVX9rdC6NzUEp/2PO+Qhp7FbzHJpeKZWFnCLeU2zU6wHvKW5ubKxUB2SMCIiACIiACMyKgHeKXFPs3e6vKfZC+vJ+I6S3TxUpzgq+9IiACIiACKwWAe8Uo2uKNlLcUqS4WiMoa0RABERABGZGoIBTTCNF3j7d2lSkODP6UiQCIiACIrBSBCY6xV63m9w+pVPUmuJKjZ+MEQEREAERmCGBKZyiIsUZ8pcqERABERCBFSIwhVNc36dP+VJukceU+XgzZad5d4mPeOOdp9dvbiVfe4m9x8i2fBnO1+0do3n/bR0dHYX77rsv/P3f//28mxrS/9prr4UPfvCD4eGHH+7nb21thd/4jd8IL7/8cpKHMnveF5zTQcymZfGZUxeldg0JFHCKXFNshNpuLWxurG+kCAc37buE53WKReXhqP2n1XgdX9Qp8j8B0/aZdigdJkBnAqdWdIPD8/LeKRbVNSu5mE3n1Y0+wNmDiTYRWAUCBZyi1hQxUHAQiMim3Yo6OeqHfJEoL88uOUXSXK30vE4R8owGbU+W6RRhz/HxsTVnqmM5xamwqdIcCRRwitWJFBn54KvwcDj4YgO/PgEnxC85eGeU95Fp6vR1mc9bmt4psj2W2zFGHvUhRYTKW6Sox415lPWflvJOkXqtDuhmfaQs830mJ7YdS6ELu92gj3Z5nV6WzGgPxwk6UDf2wWboiDGk43n88ceTSAS3PHFrDxsm4ne84x39Hed2QwTEchxj5+1SOAPcomQdtkN5Rj2QZx5T2HDlypXk9qvNg13U+9RTTyX6eRuUtyMpD1u4wQbKIQ9tsn3K2L5AB+1GOesjhW0ot/qow6bkYfPQLu1iP9iO52P1e9uow+rWsQgsmkABp1idSJGTrp3gMaliEqYjpKOxEy1+nQKTMjaW03mgvp3cIYt22Bb1xJwDdcQGHWW0KdYuHYzVgbbogFAH59QBOdtv2mdt9zopY9uI2co8yNn2kQ/9ZJDHkW1Ze1CPjprl1AXdGItxHyvmZGydIerQEWDyxganc//99/cdJiZm61ggD2cxzilC3k7mcGpo2260hTp4TscBWToT6zSQD3105pRhPd8X6xTZhrWNDtbWR9/Y31gd2w8c+/4iL88pok30gZuvD1vYPmWUisAyCRRwiogUO6FRL/+aYmxijUUgmHjt5OwHyE709tjK+bboML7T6SWOw07uth6PIU+HhrxJzhgybJNODG1AB36fEA6R+ZClPdBrN9t3r8/KxY69jXlOC/Utu5g9vn32B/nYUMcysjbFJnjm0SlQHhM1JnbvIH05zr1jYl3KxlLrrFAes4N6IZu32fbynKIvo07rwCAT+09DnpPyTg16rU72wzNm+8i3+v055ZSKwLIIWKfYPqqHkS/aVOk9RU6y1iHBKdrfMMRAWMfAgcEEztt6SKkDEzPOfYTk24IcHBNuAbIudcdSP+Fbh+N12/rW0aAdtOcdIuRRFnMotl22g7yiG9rHjs3qYv1xHGP2+Pbtf2B8GfUzpeOxToYTNqIjv2OyxwTtIzXos46IOjjpI4WuWD3UjTla2kYdkPN62Q+2b+1ln7y9yKfDscdWF+pQxteHXCzP1p/GKUKntZ/tsz17btvSsQgsg4B1iq24UxxeUyzzF204kVqnNMkp0hlxoscg4djqQB7O4Rwp59uCg6BTjDkjP/jeodAO5FM3jv1mbYNNbJN2UR5lPg9ltt28dqjHp7a+tYX22zZtecyeWPuogzZi42ZtoeOhA0FZnuNBuXUYVleeU6Qc2sHED1luMRtQxny0xy1mG/OsTmuLd2DWEeLY1mM7to++PmRieayLFDq9XtsWbYYeytv/MNj2Ue7Pk0r6RwSWSABOcbe+GQ46tUCn2DttBXwQ/OisEy71unSK2a9klPgzb5xkMQFzi02udoK2kzzr2MmceUgx8XONy7cFPYgmv3v2QhKhWedgdfDYt0ungnxsqO91sE3KoB9wwGgTbdt+0x7otZvtu9dn5cYdkwHtp36eQyc3yzFmj+8z6kGO9Xz/qRcpHQ8mbG6xPJYhzYvqqMdP+rY+yn77t3+7vwaIOrEoiHbQcUBHTG/MYRR1iqhrnRHttA4sJhPLY12ktj7zraO0/fA8IO/75M+pU6kILItAwUixE5qNbE1xzZyivWWHQcKkzNunmODxhCQneitLh0JHZCd9TvZ5kzrkbUTJOsjHhrb8bVE6QdpjzylPe2iftcHajzYowzrIw7Gtkxjj/oHMS29525Cc1205ojr7Z9tCO2DNPlMO//HAbWGb70yIOkXIYBL262h8mIXOykZCcAKIAJFis5M+5PF0K1Js1qna46TQ/MN2qBNFVi9FvQ7Ybm3BuXV80EcnzDZsX2L6bH2063XSFqaeH21iO7YftIH9ZBltjLXH6yBvbGmLUhGYB4GNJFLcCvVOLbSPGqF70gyIFA9HI0U4RfyeYnlf3o9N8pisJ60pYqLG5Mzbo5isOXlz4kYZnBT0YfNt4Y/crjtCDvLW8dkBhrwti00W1EHbrDx0wUabB53sg7WR9a39tIV1WGb7Thmf0i7UtVseR8ixj7TnW597JrHf64ENtl+2DR77CZn5SDFJ2zUuTugoYz2WQxblfmKHM8CGMsrS2XodLEfKenQmrEOHwfJEubMVbVlbIGudGmy0Dsfbwbao29dHfiyP8kxtn2kPUmy+H3DEaBd9h634D8g4G6GD14Afc7atVATmTaBwpNh/+rTEkeK8YVZdPxz9uK/nzKPvmCB5O9rqL+KYrfxFjulYvLO6iM551aUDn5f+InrhFO0t5CJ1JCMCq0QgjRQ3s0gxffo0sqZYjVcyVgl8GW2Bk4JDgnNcxBaLCBFBMGodZ8M3v/nNfvRmo7RJxzF9cDQ2GpukYxnlsNtHaMuyw0er57Xj29/+dmwYlCcCCyMQe9Cmmz1oc5g8aNPL3lPEmmKtFjYVKS5scNapId42461Te5sXHHhLdpJDvAgzRoV2Ire3+i6ie1517e1JOKRlbbylav8DsSxb1K4IXIRAwTVFRYoXgay6IiACIiAC5SAweU1RkWI5RlJWioAIiIAIXJjAuDVF9/SpIsULk5YCERABERCBlSeQFymmL+8jUux0QkNriis/mDJQBERABETgYgSGI8Wx7ykqUrwYZtUWAREQAREoAwEbKfKD4MOvZChSLMM4ykYREAEREIEZEBiOFOvjvmhjIkW9kjED7FIhAiIgAiKwigT4nmL6mbfBy/uDB20UKa7iuMkmERABERCBORAYfk9RkeIcEEulCKw+gbvuumv1jZSFIrAAAv72KX5kOH9NscQfBF8ATzUhAqUkIKdYymGT0XMg4J3i6K9k2Jf3d2ul/pWMOfCTShGoBAE5xUoMozoxAwLFnCLeU6xnv6eoSHEG2KVCBFaLgJziao2HrFkegeE1xdh7ir1eaLflFJc3RGpZBOZPQE5x/ozVQjkI+EhxdE2xm/1KhiLFiSP60EMPhSeeeGKi3CSBl156Kdxzzz0B+ops+HWH+++/v992r9cLd999d/+8iI6qyZDhrVu3Zto1soYTsfus2zmv0Rftr5zieYlLvqoEvFMcXVPsDiLF3QqsKWLyggPB5DbrbVZO8bx2caKehUM+b9urKn9RJxHrF/jCeXgHSP7+umK+l4/pvmjeRfsrp3jREVD9qhAo5BQ7bXP7tOQv78spVuXSze/HRZ2E147rBtE79I7b4DRtdC+nOI6U8kVgdQkMO8XImmI3ixTr9UZApLhR4gdtMGHZW16cwHi7kWXMx7Bxcn3yySeTSdFOjFYfjrH7aM3K+CiDkybbZaTBfOpCyjJeSta5e3nazAiF5WzH9oFlnNApw7bRHh0CUtyWhYzVAZk8hpYj9fv67OOjjz6a6Mc5bWMdzwAyLENqbbYMaL91aNRNRnac0Ef0h5uXtX299957w4MPPphcJ5DDMcqtDGyjTuSj70i5wS7oQR7bAgf0l/VifFgfKfv73HPPJfXIhf2DDK9RWw962Xebr2MRWFcCw04x9kUbc/u0htunFYwU4fA4SXFy4WTCcz+JYyKxkzTk7cTMyQ1y3NAGJjnq9pMU7EA91uUkzwkR+dygg+17edrMdtAudHOz7bIubKc8Uk7GqINzlPv2bN/yGPp+Qyf6ZJni3PKDjLUT5+TDMtqDc/aZzHgO2+0xZLHBJjgilGF/7LHHspLUNqsbsnB2YOV1Qb/tB2ymDWQLGW7QVcQpWv6oG+NDnUhpl62HOt42O2bUizyw1yYCIhCCd4oja4qMFPFKxrqsKdqJjZMNJzpcNLGJDfm2np8sebFBDycmK89ypJxM2SZSO0lDBvqZ5+Vps52Mrf5YXdpk22d9pHay9e1b3Ty2fcOx1R9rA320EzhkrA7qRTqOv+2XZ+BtsONgdVM/HSbOoZf222PK0mHiHHqxY+O4oA63mO2w1UeKbI/1YnxYhpT9Zds2j+17BpCBPPLlFC1NHa8zgYlOEX/EyZpiRX5PERMEnYkdeE4MmBxsxMLJhhML6uDYT+DIhw5OSkhj7dj2cYy2vC5Opnm6rB4vP85m9g0pbfN10Q+fF+tvLC/G0OvyzCf1McYn1jb04lqlM/MMbB2U0QnRHtSF4ycjOyaoi75hg720Gee2DOeQQx429p3nyCvqFG0bqIdzjlmi3P3j+4tinwfb2A9Wh17kod/aREAEskixsRmSD4Ifu2+f3umES4wUq7CmiAHHBGUnF04cdrLAMSclltuJzevghWTrcbJhGdNYXchiUqINnExpA1Jrs++Hl/c2Q6+f5KnP14VunwebbX22zzy2R/tRThbUZfmhHBtlcBzrYyqVllk+MYaQzXOKsIPrfb4+2raRsNUDvZBn32xd9o0sbRnqsRz53OQUSUKpCKwmgfNFihVcU/QTGYbJTtac8CdNbJwA6cggT6dhhx7lnGBtPtph9BLTxYmXdawT8fLWZquXdW2ffV3I+LxYX2ye1cc2LEMc+z6zDdTFZvtDHTa1/Yg5FshaOywD6kEb5I8Um7cDed4p2rZRjr7AScORHhwcJP9hwbkf75hur4vtoS7aZR3ah3JsOPfXQFaUJLH++jz23dbj2MB+bSIgAgXWFHsVevoUA24nc5z7CRblmCA4KfmJBXU4cdmJHvK2XkzGtoVyPGGI1NvBurQB9TAB04HwnJOkl7c2jysbV9f2j+17ZpCxebZfLLMsaC/thwx004bYOewexwfyYG/r2z6j3J8jD3b88i//cuK8cMyNjgHn5OUdnLeXdfNS6iJHq5/XDmUYqfLc1kG9WPs2L9Zfnwf+bAc6cY5xgi1ItYmACBRxir3D0MG3TxvNUKvh6dOtUnPjpMPJAJ3B5IJz5mGS4KTkJxZ23upBPcjbepDzMnZCQjknI9S3ZaxHG7yNcAZ89B6yXt7bTKeEdjDZ4ylOOhRf19rN9q0DRDk2nwdZ6MeOfnkW1gbIsP1MXXTSH8eHdWw5dMImbp4B8tlX1LMbZaED4wA+XJu0cqhnx4ll6NvDDz/M06GUjsfWsyyQD5lxdwmoDHzzmLEPkxhYZjiGXuaxLaUisM4EcPu01tgK9W4ttLmmeLsVkh8ZruKaYhkGm5O3neDKYPeq2zgLrtahwYnSkSK/zBv6oU0ERKBgpNjOIsXdCkSKZRh0OEN/+64Mdq+6jYiKxDU+SnKKcS7KXT8CG7uDSLFz3Ajd02bo5UaKJX95f5WHmLcg7a22Vba3LLbhPxmY9OUQx4+YnOJ4NipZLwLJ06fjXsk464RLvd5haHe62ZriXunXFNdreNVbEShGQE6xGCdJVZ8AI8VGtxYYKWI98fCsHY6ia4qKFKt/VaiHIiACIrCmBAq8pziIFHdrihTX9DpRt0VABERgLQikkeJm8vRpB0+fck1xECkehna7E+qNZvorGSV/JWMtRlWdFAEREAERmIpA7poibp/aNUVFilMxViUREAEREIGSENjcvZG8p8g1xd5pMxzeboWjs3Y4TtcUESl2Q72uSLEkYyozRUAEREAEpiQwcU2xmz19mtw+rdXChm6fTola1URABERABFadwMZQpFgPkUix59YUN1e9T7JPBERABERABKYigEixlr2nmDxoc5LePk0+84b3FIcjxT1FilNhViUREAEREIEyEBisKe4FOMVIpJg9fVpvZE+fljdS/OK/+jdBuxjoGtA1oGtg/tdAGRxgzMZzrikqUoxBVJ4IiIAIiEA1CPD2afr0aT10eft0+OnTjp4+rcZ4qxciIAIiIAI5BBQp5sBRkQiIgAiIwHoR2Ex+JWMzMFIcs6bI9xR1+3S9Lg/1VgREQATWi4AixfUab/VWBERABEQgh4CPFPHtU3zRBr+SEfmijSLFHJYqEgEREAERKDmB/oM2nVpoH6UP2vROW0HvKZZ8YGW+CIiACIjA+Qn4SFFriudnqBoiIAIiIAIVIbCJL9rUN0OjUwsdRYoVGVV1QwREQAREYCoCxSNF/J5iTWuKU1FWJREQAREQgVIQSCLFRhYp4jNvfHn/djsc69unpRhDGSkCIiACIjAjAmmkuJW9p9gY9+3T7D1FRYozwi41IiACIiACq0hgaE2RkeJpKxwpUlzF4ZJNIiACIiAC8yQwOVLEjwy3uyH5keFdrSnOczCkWwREQAREYLkExq0pJpHiHf2e4nJHR62LgAiIgAgslIAixYXiVmMiIAIiIAKrTCC6png7W1NUpLjKQyfbREAEREAEZk1g8nuKvcPQ4pqinj6dNX/pEwEREAERWCEC/TXFbi108PRp9kHwo/4HwfGgTSd70EZOcYWGTqaIgAiIgAjMmsDwmuIYp6hIcdbYpU8EREAERGAVCYxEitkXbRQpruJoySYREAEREIG5EigUKfL26c6a3D7t9XrhnnvuCUjnvT300EPhrrvuCkifeOKJcP/994fXXnttqFnko9xulLd5OB6nw8tV/fyLX3s9/PCHboTds68PdRXnb3jv5ZH8ISGdiIAIrC2BAg/aHGVriq3sg+DbpYUFZwOnM87xwKEscoPTvffee8NLL700ttlbt26NOEQIj3OKYxW5AvQVzhh7jAfE4Vje9JGtJLXV4Vj+88dr4Rvf+q7NXqnjmFOEvf/tsfpQf5CHPj5Z/9JK2V/EmDLbXqR/khGBZRAYjhSHv316wlcyWp1uOGg0AyLFW5tby7BzJm3CKT744INJFOgdIM593kwazVECpwh7fGRoq7zwwgv2tH98EaeI9p588smJuqroFNEnu5XZsZTZdjsGOhaBVSIwsqY4+vRptSJFOCFEX4jQ7O1R6xRtBMdjOBFGVt554pxljLpQ7+67707ycSvWR4OwgXWQ4hx67G1Sqxe6rL3WKVJXTAfk2A5t8xcgZFDXb0WdIuT+7fsuh0vvfDLZEY1h8/koh9z+nVeG5JlPh4X61AV55iPFLdFHrt0J//rdTw+1FbPd3j61tqAuol2bh/YQMcLRoP3//6/biY3MgzzbtDb5dnFu7f9fnz/pi9j2oAP9gCx0w1aUc0M9lGGz9SbZzvpKRUAEpiNQ4PbpYbCR4kYFIkU4FzgB6yTggLBjoyOEI6Nzo7PCuV1vRB2rB87zxRdfHHG6seGBLhspQhfbgX3WmVqboAtykI/ZQx2w/7HHHkua5q1j9pH24NznsQyTMZyCnaxRhkmct08ZrdjJH5O5PUcdyvnblD4f9eiIUA/yPKdz8OdeJ+pBlk7Rt2GdkC9DXdhvHZ/V5W3Cud2sM7O67THk2Re05ctwDr6w05dNst3aomMREIHzEyjgFBEp9kK9gTXF/bCxWe41RTghOBJsdCw4ts7BOiB7DDk6FzgtHFt9iVInw7xYCt0xp2jbsPVgLyM6HD/88MOJ42QeZNEPOkVbl2XWAdo+e1mcc+Jm1GZTOibrtKgDEzedJvOss2AeUpvvnQ/KrYOIlcccMOpZWW+j1emdDup6ndZG6kb/0YbdbJvMR13s3gaUIw9tYaMcji0/X2+S7Yky/SMCIjA1ATjFPfzIcLcWutnL+0f4zBtf3u/gizZmTbEqkSKIIZLibVTrIKwjtMekTOeE+ogSkfoNeYj0eGvUl+M8zynGnK21ETZAt3eAkLF5OOftU6Q458Z+8NynmORjk7+ftDmxs76vZ+Upg9Tn+3qUhX44hzynQ1mmVhZ1rUPnMfKLOkXWYcrbmGwPKdpEhEkZprTfc0L7zLMsrIM8r+3WHh2LgAicn0B/TbGTfdGG7ykOfk+xupEicCHKgmN79NFH+w7DOkJ7TLx0JtapssyneTJ5ThE22QgQetkuj2Ez5Kyjs07RHqMOzq2st9Wfj3NSdgLHpM2okfVtuY1sWI40lm8dGWWtXKzcOhDWQWplrfOxMjgu6hTRzqRtHC/Ui3GCTjpFyGAd82rv5f6tU9azMtaGmO22XMciIALnJxCLFA9tpNjtHSWRIn5PMX1PsTq3T4kLzsZGUdYR2mMrT4eFunBMuOWJDWuKPMb5uFuhKBvnFFEG51VkTZERKZ0dUtiEDSnzaQfP2QZlkwrun3GTvHV6kEF0ZJ0GJnGeI+WxVT8uH3Wtk7XOxDo66hqnx8rSRujyW8yxWPshj/4WfbcRdbH7zdvAcysL+3DbGc6RG+WK2A47/QM71KNUBESgGIF+pDj+26fVjhSByTsW6wjtMZHCkdApIg/nvEWJY+pjnnVE1IE0zymiHPWowzpItkm90IOnU9E28pBis3agHLdkWYf6KZtUcP9gQp50+xRVOHHzdiGdICZpPrHJMjjQzze/Es2HHmxwFJS3DhLlfHiGphZxipD1tli9cDhoj3lon31gO5ShXdaZUQYpnSzl7G1WawM48OlT1idH7wBtPWsn6tEu2H798GU5QWKYVgAAGiVJREFURcJUKgJTEkgjxa1sTTHynqJfU7xV4gdtpmRUqmpwetbxlcr4NTPWO3Q4RTg3/udgzXCouyKwEgRGIkW7ppi+vI/bp+nTpzslf/p0JYjP0QjeIrVR7Bybk+oLEED052/Jeid5AfWqKgIiMCUBvpLR7O6F7vFwpHgMp9jJ1hQPGq0Ap6hIcUrSc6xGZ4hbrXm3Q+doglRPIMBbo7ytipS3SXl7lLdvJ6hSsQiIwBwJ2EiRr2REHrRRpDjHMZBqERABERCBFSHAp0+byXuKjXB42gxHt9vJe4rJt08VKa7ISMkMERABERCBuROIRYpDL++nr2QoUpz7SKgBERABERCBpRPYyr5ok0aK9SxSbIXjs3YwkWIvaE1x6WMlA0RABERABOZMAE6xln3mrXMccYo2Uiz7t0/nzFLqRUAEREAESk5ga/dG2GtsheFIsa1IseTjKvNFQAREQASmIGBvnyJS7CUP2qQfBNft0ymAqooIiIAIiEB5CQwixfQ9xfTpU60plndEZbkIiIAIiMDUBGykGH1PMX0lQw/aTE1YFUVABERABEpDYBAppr+nqEixNEMnQ0VABERABGZNgC/v2x8ZHvqijSLFWSOXPhEQAREQgVUl4G+fKlJc1ZGSXSIgAiIgAnMn4J2inj6dO3I1IAIiIAIisKoEUqfo31PU06erOl6ySwREQAREYI4ExkWK+szbHKFLtQiIgAiIwGoS8E5Ra4qrOU6ySgREQAREYAEE5BQXAFlNiIAIiIAIlIPA8Joif09Ra4rlGD1ZKQIiIAIiMFMCihRnilPKREAEREAEykxg2CkqUizzWMp2ERABERCBCxIYdoqR31PUF20uSFjVRUAEREAESkNAa4qlGSoZKgIiIAIiMG8CU0SKO/O2SfpFQATmTODFF18MH/3oR8Mv/dIvhTe+8Y3JjmPkoUybCKwrgSmc4vZasvpvj9UD9kkbZP7X508miZ2r/Itfez388IduhN2zr5+r3iRh6HvDey+fS+8kW9D3N31kK3zjW9+d1PxCymEH7Hmy/qVC7eUxQd+KXAO+oXlcE74Nnk+y8ZVXXgkf+MAHwk/8xE+ERx55JHS7XVZNjpGHMshAVpsIrBuBAk7xOLQ6+D3Fdtip7Ydbm+V1ipwgL73zycB91g5sFhMgJmY4QTggbJMc0TQXLVjAVrZRVMcsbPH9K9r2NHIY36IOcZL+SQ5nXP1ZXBPjdPv8PBvh5BANvuc978l1eJCDDGTlGD1hnVedwPCaYsUftIEj+M8fr/Ujo1lM8P4CmcUE6J3GPOwEi/M6RPR1Frb4/nmGszpHH6/2Xp6VuuQOAMb3vNssromibeY5xfe///2Js/O6dnZ2wu7urs9OZBExahOBdSJwjkixVYlI0TpFTJr+1homFUaRdgL0E1tROdSjPtThhvwHP3OYtI/yf/u+y4nDQVRDeaSo4x0R6lIe+mJtwPH863c/PaSLtzWhD/WhHzKQ5RbTxTKktOWRa3f6+qkX5bAXOrBZXezT73/2cMgmMrE2QZY6rE7q8zZDB/WzntfHdqDPloED+sJ6YGGj9KQj2T+2b+SLPOgDA6TcoI8RKo5t+3aM7TjG8q2ttt/Qxz5bHdZG2oIU64S4LWojP0aOb33rWwP2d73rXSPlqKM1RktSx1UnkBcpnt7phEtVeiXDR4qY2OAkkY8Nk5Kd4O1kZo+LytkJyjtg6LOTHM6xY/MTMyZGrilCp7Uxr41EmXFk0OvtsG1ZXazrU07S1gZr+zgdNt+2Cf20CTLcoJPnSOEAwB0bztm+HwvWRz7l0R7XTtkWy9ifceypj+1CjnWsDtiDfG6QY7ntC/KsE/ur7S8m9WL5R196Nekn9VA3+oD/UCHFBv3YsYENj5OM7J+PfOQjyRqizcP6IW6TcsPx448/ztMkhQzqahOBdSFwjkiRa4rlffqUEyL/h20nWpbZCQjHnGCQYsIpKocJko6MFxPqY8dGfSxDW5zovdOgLkyEdkJlPuS52TaYZ9uy7aAc/WH07MtY36axNq29aJ/MWM+WI8+fx9qFDP/D4nXa+vaY7fl0Uh/RPm3O0wc7YBPGCcfcwKSoU0Q7aM9vefm2LV8P59Z+z4ry9913X8BtUrt99rOfHcqDA4Sc3VDH59lyHYtA1QjYSLF3nH7R5vh2K5yctUM/UmwmD9q0wnYFHrShA+BAYjLCREJnZx0mjumoziuHiRIOzOuDHmzURzswGdMJ+InZ6rITqs237bAN6LYTJs+tLI+pFyyQx37TPqZo0zt75NEp+EnZOiTq8P3zNkIuT6ctgyzqw2b7HwY/nozKY23ZPG8bbUY6jo23B7IYA+jlMa8xf/2hPMYoqWiiaPQPOrixzxw/jrnnT3m8dpG38VYqHKXfJtX18joXgTITWLtI0U9KnBDzJiYMMJ1YUbnYRGkvFOpjHibjPKcIR4S1L94GRL1JbcTK2V+2Oy4dN7lCp3eK1nZfD+fY7eYdD2zyTjhPZ6xf0E89/5Q5aZxjs2NGGeRxszZ72yiDlHIYOzoh5MfsQTnb51ijTfST+dQ9Lp/lSK2M7wPOaQ9ttHVxnOfY6BDxII7fUJZX18vrXATKTgBOcb+xGZrdWugdp0+fIlLEjwyPRIpVeCXDO0VOWBhITCh+cuYATyOHOpysqIep1Yc86wT8xGwdESZARj2oN6kNPwFDFyIqn0+7mKI8xoL12S9O1mCHzU7Ktk/UizTWP9hEHZCxfKxOlMWckNW7f+eVIceN9vifCdrP/vOc/fG2QS832sE+sw7PqRMpIjie+77YiJZritAdy2fbSKmHdrAM+bTFl1EmdvuUZVhHHHeLVLdPSUnpuhAoGCkeJu8pprdPh9clygSKkxdvOSHlZMJ+4NyWxyY2yBaR8+15Z4YJjBsmY0aKVj9kMHHb6Ax5nHTHtcGJ2faFTg5twRaWMZ96kW8naNqIlLZgfZP1LUPowLm3i7KWJ/IgT71ok3LMRxl1JoLOKdp+Wr42H+zQR/Qbm+0/2pzm6VM6U7Kz7aH/2G1ffX/YT9ZnP20+I17mkbNny/aog3JJZ7N/Yg/asBy3TGO3TVGuB21ISem6ENjOIsVWFikenTaDW1M8DlhT3G+ka4o3S/zy/kUG1U5yF9GjuqtHAA7LOq3Vs/DiFsVeyaBWlMVeu8Ct0ze/+c3RMtZVKgJVI1A4UqRTLPMXbaYdPEZHjDSm1aN6q0cAY8pbq6tn3WwtwprhAw88MKJ0XKSIVzRi64wjCpQhAhUi4CPFwyxSNGuKw5Hirc3y3j4977jxFhluX1U9kjgvm7LK2zHlbUne5ixrn4rajcjv7W9/e+IYcTxuQxmcJ2Tz5MbVV74IlJlAoUgxfSUD7ykehHVyimUeWNkuAjECcHKI/nBb9E//9E9HPgiOPJRBRg4xRlB5VSeQRopbIVlTPKmHZE3xLHtP8YVOuNTuHWlNsepXgfq3dgSwhoiHbxAN4pUL7DhGXmx9ce0AqcNrS6BgpJg+fapIcW2vE3VcBERABNaCgF9THHn6tN3jmmI7bNcOws01WlNciytAnRQBERABEegToFO0L+8fZS/vn6QfBMfvKZpIcWt9HrTpU9KBCIiACIjAWhDY3r0R9pu5a4qKFNfiSlAnRUAEREAEAiNFvryPVzIYKWafeYNT5BdtDsItRYq6bERABERABCpKIHGKPlK0v5KRrikehv2G1hQreg2oWyIgAiIgAhkBHymOPGjTOcwixWbqFBUp6toRAREQARGoKoF+pNirhd5JI/aeYuoUFSlW9RJQv0RABERABEiAkaJ9+nTop6PaWaS4r0iRzJSKgAiIgAhUlACd4tAXbbSmWNHRVrdEQAREQARyCQw5xePsM29DTlGRYi5AFYqACIiACFSHQLqmuJn37VOtKVZnuNUTERABERCBPAI+Uhz56Si+knGQrSne1HuKeTxVJgIiIAIiUGICQ06Rv5LB26fpr2QoUizx+Mp0ERABERCBcxAYcoqxNUW+p9h/JUOR4jnwSlQEREAERKBMBKJriooUyzSEslUEREAERGBWBCZGilxTVKQ4K+TSIwIiIAIisKoE0kiRv5KhL9qs6jjJLhEQAREQgQUQKB4p8ulT/cjwAoZFTYiACIiACCyDQHRN8awVTs7a4VRPny5jSNSmCIiACIjAsggUjxT101HLGiO1KwIiIAIisCAC/UixVwuH2XuKJ4gU77TDbUWKCxoFNSMCIiACIrASBBQprsQwyAgREAEREIFVINCPFLuDSPE4ixS1prgKIyQbREAEREAEFkbg/JGivmizsMFRQyIgAqMELr3zyaC9PAxGR3C1c7Zr18NBczO0uKZ4uxkUKa72mMk6EVhrAnKI5XGIGKuybYoUyzZislcE1pyAnKKc4jz/BBAp7meRYg9Pn5pIUU+fzpO8dIuACExFQE5RTnGqC6dgpaFIkT8dlfvyvtYUC6KVmAiIwDwIyCnKKc7juqLO2Joi3lM81XuKRKRUBERglQjIKcopzvN6HIoUY7+nOPIrGfr26TzHQ7pFQAQmEJBTlFOccIlcqBhO0T59eny7GRQpXgipKouACMyTgJyinOI8ry8bKR5mkeJJ9iPDww/a8FcytKY4z/GQbhEQgQkE5BTlFCdcIhcq3sneU2xn7ykqUrwQTlUWARGYNwE5RTnFeV5jdIotfObNRYqndzrh0siaoiLFeY6HdIuACEwgIKcopzjhErlQMZ1iP1I8zdYUz/QrGRcCq8oiIALzIbAsp/jxK2djO3Tn5dfCv/+ft2by+Tm08/p3vhd+9//0+vqean455LWBtlEOuWXxGdfuWGgrWuCdIl7e768pJpHi4Ulodg7DfrMTtvfq4aYixRUdSpklAutBYNzku8h8OK48JzWtLXCEh196dcTByiku7tr2TjG6ptiAU+SPDMspLm501JIIiMAIgWkdzizrzcsp/tdP7I04RNgtpzhyGcwtY+Tl/dNmOE6ePm2F2/1IsXukSHFuQyDFIiAC5yEwS+c2ra6YU4RD+/pr3+l3BcfIQxuQt+fIozzKcF7/wiv9uuNun/7lxhf6MlafvX1q9eB42j7Oql7f4JIc9CPF7PcUj7mm2P+iTf/2aTts1w50+7QkAyszRaCqBGY1WV9Ej3eKuO0JR0YHB92I7ui4vANEudWB8iu9l/sOzEeGOMdmnZzVT6cIGdrAPFvnIn2etm7ZrsMkUmxsBv/06Wn/QRs4RUWKZRtX2SsClSUw7eQ8y3rWoUEvHI93PnRKdFJeBudwbDG74GS/9Mrr/UjTOkDKW0fLtrwNaJuOmfUWnZbtQuxHimPfU+xHih1FimUbXdkrAhUksOhJPdaedYp0SDEHZx2fdVBwaHB69glTRpscMuvMoNs/2MN2oZfH3gbvXGN9mXce+1OWNPnM21Ck2MiePtWaYlnGUHaKwFoRmPckXkR/zCkiz9e1TtE6QlsfdeDM7Dqid2Zyiou7xAtGitmDNjW9krG4oVFLIiACMQLe8Szj3Ds1OD9/65LRm3WWdJJImR+TK+IUrZOlDh8pejuXwSo2hquct4MPgjc2Q9s/aKM1xVUeNtkmAutLYBkTu2/TOxve+qSjg3wsuoPcl7/x7aH1Qshap0oH52+fYsSt04vVsdGmXXP09i/yvGxXaqFIsdE5CvsNrCkqUizbAMteEagagUVO6OPa8k4RcnSM5O3XACFDhweHZnXTgaEuHNvf1f55yHHSwV7tvUz1Q2uM1ItytMvNOlHb3iKPaUtZUjrFVnc3HJ7Uw/FpuqZ4etYK6a9k6OnTsoyl7BSBtSCwyAldbV38O6tluyjpFPvfPvW/p9jq4TNvWlMs28DKXhGoKgE5qos7qkUyLNt1OOoUG+mPDCtSLNtQyl4RWA8Ci5zQ1dbFHXDZrspRp5j9Sga/aKNIsWxDKntFoNoE5Kgu7qgWybBsV+OoU8wixTtmTbGhL9qUbVxlrwhUlsAiJ3S1dXEHXLYLcdQp+kjx8CQkT582O2FLPx1VtvGVvSJQOQJyVBd3VItkWLYLcLxTVKRYtrGUvSKwFgQWOaGrrYs74LJdlOOdYjt9JQNriogU9xqKFMs2uLJXBKpIQI7q4o5qkQzLdg0OnGL2nuJtrCk2w2myptgOl9q4fdo9CnvNTtjW7dOyja/sFYHKEVjkhK62Lu6Ay3YBDpxiLX15f+Q9xWxNEU5Ra4plG17ZKwLVIyBHdXFHtUiGZbsCB04xJ1Lk7ynKKZZteGWvCIiACIjAeQgMnGItHOEzbyZSPHuhEy61bKSob5+eh61kRUAEREAESkZg4BTHRIqJU8zeU1SkWLLRlbkiIAIiIALnIjBwiqNrioNI0TjFG1s752pAwiIgAiIgAiJQFgKjTtE9fWojRT19WpZhlZ0iIAIiIALTEIBTrDc3A34lg2uKyc9G3WmHQaSI9xSzp08VKU6DWXVEQAREQATKQGCndi0cJE4Ra4oH4di/p8hIkU7xpm6flmFcZaMIiIAIiMAUBOzt0zRSbIQ0UmyZSDF7eR8P2ihSnIKyqoiACIiACJSCgCLFUgyTjBQBERABEVgEAa4pdrI1xZPbzSxStGuKihQXMRZqQwREQAREYMkE0khxwzxoM+bpU60pLnmk1LwIiIAIiMDcCfhIEQ/aYE0RHwQfPH2qSHHuA6EGREAEREAElk9Aa4rLHwNZIAIiIAIisCIEfKR4kkWKtxUprsgIyQwREAEREIGFERisKY6+p3j2Qjv7ILhuny5sQNSQCIiACIjA8ggwUmz3dpMv2qSRYjOkkaKc4vJGRi2LgAiIgAgsnICNFI+yL9qcnskpLnwg1KAIiIAIiMDyCcAp4tunnaFIsZVFivw9Rd0+Xf5IyQIREAEREIG5E5giUtydu1FqQAREQAREQASWQYBrisORom6fLmMs1KYIiIAIiMCSCQw7xYOQ86BNN2ztNcLNLUWKSx4zNS8CIiACIjAnAgOnmP6eYvrtU0WKc8IttSIgAiIgAqtMYPhBm2ikeBoa3eOw10wjxRuKFFd5PGWbCIiACIjABQiMRoojv6cIp3gU+EFw/Z7iBWirqgiIgAiIwEoTSCPFjeyVDEWKKz1YMk4EREAERGC+BPIjRX3RZr70pV0EREAERGClCChSXKnhkDEiIAIiIALLJDCIFMd++1RrisscILUtAiIgAiKwOAKKFBfHWi2JgAiIgAisOIFBpMj3FPH06dB7iooUV3wMZZ4IiIAIiMCMCChSnBFIqREBERABESg/gUGkOHFNES/v14Ne3i//oKsHIiACIiACcQKKFONclCsCIiACIrCGBFKn6H9PMV1TvPNC8nuKXFPUZ97W8PpQl0VABERgrQgoUlyr4VZnRUAEREAE8ghYp3h8kn7m7fZZM5zdaYU7LyRftEGkqA+C50FUmQiIgAiIQDUIWKd4lDnFyCsZcorVGG71QgREQAREII8AnGKjuRm6vd2ASPH0diPcPmtlkWJ/TVFOMQ+iykRABERABKpBQJFiNcZRvRABERABEZgBgTRS3MgixXo4GYoU3Zri9n5T7ynOALpUiIAIiIAIrCaBxCm2+ErG8O8pjjxoA6d4c7u2mj2RVSIgAiIgAiJwQQK7e9dDs7UVur1aOD6pD68pfiESKcopXpC4qouACIiACKwsATjFxqRIsdk7CfutXtg5aIaNnf2V7YwMEwEREAEREIGLENg/uBmare3QO6yFk1NGitl7iowU4RQP2odht94Km7sHF2lPdUVABERABERgZQns12+FZns79I72EqeIB23w4v5tvrzfProdWr2TUO8chb1GJ2Bd8db2Xri2sRMuX98Iz167EZ65fD08ffla+PxzV8Pnn786SJ+/Gp7GeZbieFH7M1lbNsXxyH45y0NaeL+SyU5On010Xgk+feYy6iJ/sPM8VmblZnp8JWs/liJvLvvlTC9Sv6NNnzc4f+7q4BhyPH8uq+NT6urnX70ccIx6E1PIJHLPh+eujtshg7JMNkl5Pq7O8+H5TF9eirL57M+F569OuV/L6sVS5Ln9cnY+nD4bnr/2bEDe5Ws8xvkgLz1mXnnTK0mfng356TPhyrXi++VMdlw6quvpcOXaovbPhyvXZr0/Fa4mOvPSp8KVaygfn6LMll+79lS4fv3pcP3mM2Fj8/mws3M17O0jStwMnW4tHB3vZ0+eNsPZC9l7iogU6RTxVRvcQkW0uLXXSBzj9c2dcO3WdrhyYzNxkHCSz1+/Zfab5tjmD44vZ/JIuT9//WZyDF3MS1Pk+x0yqfwgzasXk/c6b4YrWTtIz73fuBmuzGi/mulhSr04n36/kdX16SSdA/lrSfs3wrWbqHMjXL05vF+7ibJl7ddd2zy3KY7H79dvXg/pfiNLU9lBPstdeis7L5JCphL7tawfeSnKIvtGJC8ml+XdMCmPr9+6GtLj4fQG8jeuhSRNZFDu9o3sPJYiL5af6M3KEpkrqdyGTXE8r/1yuLHBHW3weDS9mVOGeixHWnx/PtzcmOX+XKYP6bz3Z8PNjWfDrc3nkn1j6/mwtXMl7OxeDbX9G6He3EijxEP8wPBBODkd/oHh5OnTxCkeng6ixWY3cYyIGHErFWuMePgGO35W6sb27iDFcbbfNCmOF73f2t4NfocNt3ZSW5Am5TbFcbLvFEghE9uhI5af5m24MnuO40Xvm65NniOtwr6V9QNpsu8i3R4cJ+c7YQvp0A6Z7bC1yxTlOB+XZrKJzPmPt7N6SMftW7tbY8qY71PqQv6M9lqmJ5YiL7pvhu3aZtipbYWdGo9xnu5p2SCf5ywfSXcHdUfKMp3D+RtZWzbF8bz2W043z22K41ntN8NObUb7XlE9N8JODTvkeXyxdLev53rYrV0P+J1Dpji2O/OZsoznSLnjlYvkeO96qO1dD3sHt8JBfSN54rTV3kneTxw4RHzNJo0U4RDvfKEd/i+BMFfx2W1uC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1" name="AutoShape 4" descr="data:image/png;base64,iVBORw0KGgoAAAANSUhEUgAAAcUAAAF7CAYAAACjAZCBAAAgAElEQVR4Ae29668011Xn//wLg+ad3/3mRUZCGsTvDRJCKBrGQgpBoCGaMGYGFMIvGfwCZwj8jIhJuJjJBWXMKCEMVhSDsCGKwQQYEhM5vj3351z7nNP3PrfnPI4DSewkTuw4F/boW1Xf7tWrd1fX6dO3qv6WVM+u2nvttdf+7Dp7Pat2VfWls6NeODvqBqS3D7sj+2mvE6L74Zh8yqN8Jns3nGR60hTn3XB6yPw0Rd5S9qOsXaTn3I8zeaa+PvOR+h2yaXmvn54c9QL24yy158gb3bvh+DjLj6XIS/ZMrn/O/DVIT7I+RtIj5J0chjTtRVOUlXI/Hdh9mNeH015geZJm54fMtyl04rzofnIO2TydJ92szTTt9c+p35Wfxs67oXe6Gns3s6N72klsStP02NqI/NG96/L8eazObPM6p52Q7m2Tpsewt3OK49nt7dNW6N7uhO7t9lDaO+uG3lkndN1+KXWIcIadZD/ttQP3k24rnHTbYZDiOHbO/DQ97rYD9kS2Z1Ic99rh2KSURd5s9k6mJ5Yib/r9KKuLlMcxfSxL0sNM1qV9HVk+z49wvpS9m7XLtKAdR5n8UScc4Tg5Z4o86OF5llrZpI6pSx1TpIdZnSIpZBayH2ftFEkhM4O9l+mYlLKtmBzyFr93sjaRcocdnQBHNrAnO0ce8/vHrDdIu5kupCP7SZrXy9Jx5SP5MV3Io55zpe2kXucYaTswxTH0dZCX5Q+lPj+RzZE/zvSwnk9ZzjQrb2fnbS9vylHWPmmFQYrjMftxK7S5Q4bHsZQ6YmXIY/0xaeukGVrH6W7todNNnSUc5mC/lEaIcIjdJCKEI+s7qk4rHHda4ajdnG7vNMPRhP2w0wx2H5VvZeVpetSxKY5tOc8XlHZb4RA7bOBxTtrLypiyDs65I4/lNvXlg/N2Jo+0HQ67wynyUtlYfpqXymTHPZPieN33w4yBSbtgctgOXeSNSVFW6v2ouP2drK9JetQOY1OUZeVJynOfHjo5nnu5/nkr1XvENKvP8kPkt0LHp3151kvl2kl+K6RpO0lxvOy9ldnAdGBPM7SPsA9sbB01w+rsjcSW5lEjNI+aIZ6ibNZ7PdHZOm4kjrF93Ewd8EkzjUSTyLE9GinaCBERIRziUbsRDluN0GsehG7jIHTq++fa21a+sR86jf2AvCQ/O0/ykM8ymzI/Nz1I6zaYZrqSc+TNfm9lOpnmttHM2s/SVvMgoN5QirxYPuVYPlVaT3WP1I3l5+S1WJalPE/SemjZcxwn+0GW+nPmM2X5bNNm345hvcxHyh328jiWTipvtrP6RVLIlGBvZDYWSSEz070DfQeZTp/WQwPlfod8B7ImbR+EeqInTXHsz4fkO8NylK8zv0gKmYvs7f20fpYeJOl+QHrQ4X6QHadpvZ+P8rT9gSzrzCfdz9oeTfcSG/c7SPcC0qG9nZ1fNKVe6uF5Zy/sdWrJvt+pJW3Xe/uh3jsIzaN6+p+Fk2YSZXZup7dphyLFoQgREU+rEbSJgAiIgAiIQBUJNA7raeR40hqJGLHGeAnrh2mECIdYTyLCKoJQn0RABERABERgr11Losbk9jJuqWbOkdHiJTxZmt4ybSa3Spv7NVETAREQAREQgUoS2G3uhIPufmgcNdI1Rj6dmj2FmjnF9LZp+2A/NGo7lQShTomACIiACIjAdn0r9KNFEyniiVREi5eSp007rdBr1gOixP3tTVETAREQAREQgUoS2NzfDLXmbnoLFa9rnDQTZ4iHbvDuYuYUcet0PzT3dsPelpxiJa8EdUoEREAERCBs1G6FneZ28lRqk69rmHXFxCniFQy8doFbp7ubt4RNBERABERABCpJ4ObOjbDd2Epe2cC7kYgU8dWbNFJMbp/i5Xw4xb3QqG3LKVbyMlCnREAEREAEQCBxilhX7NRCA+8tYl0RTtGuKeKLNYwUdzZuipwIiIAIiIAIVJLAjZ3rYaeR3T7FE6jZF27wbdTkPUW8o3iYRYoHu1tBTrGS14E6JQIiIAIiEEKAU9w62EyeQO1HiqNrimmkWN/dllPUZSMCIiACIlBZAnCK2/XN9EGbLFLkmiJ+MSN50CaNFPeDIsXKXgfqmAiIgAiIgI0UO7Xsg+HmqzZ0ilxTVKSoa0YEREAERKDKBG4mkeJWP1LE06cd+/QpPvF22G4mv2ChSLHKl4L6JgIiIAIikN4+hVOMPH2qSFEXiAiIgAiIwDoRGESKuH1aT95TzIkU9aDNOl0c6qsIiIAIrBsBRooj7yniR4cVKa7b5aD+ioAIiMB6E+DL+/jhY3zRJn1PsRX67ykOrykqUlzvy0W9FwEREIFqE0jeU6y79xT9F23woA2+aHOg9xSrfTWodyIgAiKw5gTGRYr9b58qUlzzK0TdFwEREIE1ImDXFPmgTf/bp1xTVKS4RleEuioCIiACa0xgNFLEx8DNr2QoUlzjq0NdFwEREIE1I5BGipvZT0e5X8lQpLhmV4O6KwIiIAJrTmA4UtR7imt+Oaj7IiACIrDeBPjy/sh7ivg9RUSKun263heIei8CIiAC60RgECmmX7The4ru6dNG9u1Tvae4TheH+ioCIiAC60agv6bYHvPtU0WK63ZJqL8iIAIisL4EfKRofyVDt0/X97pQz0VABERgLQn0I0X+SsZJM/R/ZPi21hTX8qJQp0VABERgXQkMIsX026eKFNf1SlC/RUAEREAEAiLFLXz7lJHicTO0T/ACfzt0FSnqChEBERABEVgnAnwlAz8yzF/J6N8+1SsZ63QpqK8iIAIiIAI2Uky+fWojRTlFXSAiIAIiIALrRGA4Uky/aKNIcZ2uAPVVBERABESgT4BPn+L2aeMo+/Yp1xQVKfY56UAEREAERGANCAyePk2/aGOfPu3JKa7BFaAuioAIiIAI9Amkt083w579oo0ixT4fHYiACIiACKwRAUaKeCWDPzKM31Ps3m4HRYprdCGoqyIgAiIgAiEgUkzeU7SRIn5kWL+SoctDBERABERg3Qjw9mn6nmI98FcyFCmu25Wg/oqACIiACKRftDlI1xRH3lPUF210hYiACIiACKwTgXGRovs9xaZ+T3Gdrgr1VQREQATWlEDfKbazB230RZs1vRLUbREQAREQgeRBm+36VtCaoi4GERABERCBtSfAL9rgPcXKril+/af/n1Bkf+W//L/JBfGBZ74vvO9zlwrta38FCYAIiIAIVIhAevu04pFiEYcIGTnFCl3Z6ooIiIAITEEguqZYtfcU5RSnuDJURQREQATWkEDfKWZftKnke4pyiqtzZX/lK18JGxsb4fnnnw+vvvrq6hgmS0RABEQghOQ9xW2+p3jofiWjKu8pLssp/uM//mPg/sILL+RecL1ery9769atvizqP/LII2FS/X6FFT6AI3z3u9/d39FnbSIgAiKwSgTGRYrR9xT3d7fDzsbNVbK/kC3LcorWAXziE5/ItfX3f//3+87iYx/7WCKLSIo6/vIv/zK3/qoXwgGyL2ABZ09Hj+iRx6veD9knAiJQbQKJU2SkWNXfU1wFpwiHMO52oXUYkKNTxKWH4/e85z1hf3+/1FcinCD69uCDDw71A84e+SjXJgIiIALLJjAuUhz69mmvnX7RBpHitiLFoVc18gYQkz0dAVLcPoxtdAxwfpCzTjEmX8Y89CnWN+bLKZZxVGWzCFSPQPKeYhYpNrSmONv3FOEEsDNKwi1Sv9lbpJ/+9KdHHAfqYvfrb6iH/E9+8pOJE0VKGaQow9ok5OCMsS6J25Tc8LAL2oNTQt1xDhu62AZ0xCJW1KWM14U2YQtvDyPFOXfmww7aTBuVioAIiMCiCShSNC/2z/o9RTpFOAYe03FxoOFQUIZoEU4Bx3AQ3FgPZdyw/kZnwnJbz+phJIZytA0nafNs/Q9/+MNDa3twcLbctgFbYAfqeBnKoS20GSsfl2f7zv4qFQEREIFFEYh90Sb5keHTCv3IMJxd0R3g8UWbonveQHHihwweLsG5f2CGzg3Owzoz6qUOOkU4mgceeCDRhdutiAZRFyl1Uw/qQgYRIXY4MUR7zIcc6sIx+1u3kGXbKIccokTaAfvoEK0dtm3Yw0gRa4nQhxQy3JkPZ4g8++QtGSgVAREQgUURmBgpHnXbAWuKrfp+KOua4qJg+nboVJAPp4JzODQ4NmxwMnQUOKdDsdESdaAMG2+xwhHZ26FJYfYP9aAu2uVmHZ13PjhnW6hDe5EXa8fLsw2ktn20iY3Rqe2bzWf/EmH9IwIiIAJLIoBIcYtPnx7WQ/u4GTonrdBFpMj3FPmgzUFJX8n4vk99NRTdk3F4+vtCKLrnDBydDEUYFdEhMXpEJIaNzsQ6Duqg06BzgXMct1EP6tptXD5lbFtwhIwe4chRl84c8nTOiBb9BjnqolOm3bZvqMd89s/r0rkIiIAILJLAWkSKlx59ORTZ4TiTDQ7xHy8V23NGi46BIlw/hCOB02E5nQ2dlnUclKHT8OfUbdOYHpSPy2dd3pZlW4hk6RjRLsr5oA2dmbWVepDSTjr8cfLMZ5tWh45FQAREYNEEhiLFoyxSPM0ixbNOuHTc7SS3T9v1/ZBGioOvrSza2GnbK+IQITNvp2gjKD7EwnVA9C3mtOhc6DS4jlckUvQOi/qhM7axLToyyMBmnNM58vavIsUYQeWJgAiUncBwpNgII98+rcKa4qo4RVwscIJ0Pkh5exFldFrWmVGWTpG3XOmcYhdgTA/kuIYJnbyFy/p2jZDrgCxDatcYccyo1/cBsmwfZVyPZERo+wZZ5uc5eWuHjkVABERgngQYKe5nv6eYrCnGI8WD5EGbnQ1FikO3VnNGhw7NiljngjVGu9GZWMdBHXSKfq0Pzgk64VTgMLHF9LAdOiE4VdRhXZyjLUauyIcs3mekDG3h7V6ukaKutYNytBlts13bN+RbJ39wcNC/PUt7lYqACIjAIgkMR4p1RYoJ/DmtKXJg6UzgSOwWc2YxB+PX+ihDhxPTw3bg0OigWI8pHBQdHhwh821qI0xElLyda2Vw7CM/tkkbaY9vx5dTTqkIiIAILIJA8p7iwWbY9z8dNXj6tBMO263Qrh+Eg92doEjRPYCTM0pwTjZaoigcAfLpgHy+dTzUgTp2Q104VUR2cEA45q1K6rd6bF0cw7FCNxwhUn/LFPpR38pQv9fl5bwuyFMmZhPsRR+wx8p9ezoXAREQgXkRSCPFrcwpak0x5TyjSHFegya9IiACIiAC8yGQRIr1zZCsKZr3FDs2Uuy1W6FVT9cUt7WmOPyqxnzGRVpFQAREQASWQGBkTREv7+NBm9vZZ96OslcyyvxFm2U9fbqE8VSTIiACIiACFyCQOEWsKeLpUxMp9r9oM3CKiBR3giLF4muKFxgXVRUBERABEVgCgZFI8WQkUtS3T5cwLmpSBERABERgCQR8pNjKvn3aX1OsQqS4BK5qUgREQAREoIQERiLF0TVFRYolHFeZLAIiIAIiMAUBHynyVzJcpMinT8v5nuIUXFRFBERABERgDQmMRIqT1xTL95m3NRxXdVkEREAERGAKAj5StGuKXfyeYrqmOIgUy/j06RRcVEUEREAERGANCYyNFPHyPn46avhBm+1SvpKxhuOqLouACIiACExBoO8Us1/JsJFiT5HiFERVRQREQAREoLQE+k6RHwTn06dDkWKrGdIv2pTz5f3Sjo4MFwEREAERWCiBvDVFRYoLHQo1JgIiIAIisGwCxSLFNiLF8n7mbdmQ1b4IiIAIiEA5CPSdotYUyzFgslIEREAERGB+BPpOkWuKo+8pdsLgp6O0pji/oZBmERABERCBZRPQmuKyR0Dti4AIiIAIrAwBRYorMxQyRAREQAREYNkERpxi9JWMtr5os+yBUvsiIAIiIALzJzDiFLWmOH/oakEEREAERGA1CfSdYvb0KX8lo4uX9/VFm9UcNFklAiIgAiIwHwJ9p6inT+cDWFpFQAREQATKQ2DEKWpNsTyDJ0tFQAREQARmS2DEKcbWFLt60Ga21KVNBERABERgJQn0naJdUzxtBa0pruRwySgREAEREIF5Eug7xbw1RUWK8xwC6RYBERABEVgVAiNO0a4p6unT6YbptddeC+973/vCXXfdFf7oj/4ofOc735lOUQjhpZdeCvfcc0+i6/777w/QvYrbrVu3EhvR5yeeeGIVTUxs+vSnPx3e8IY3hF/8xV8M//zP/7yydsowERCB5RAYcYpVXVO0zgUTt91/6Id+KLzrXe8K169fD9/73vcuPBK9Xi/cfffdSRtwaGh72s3aLac4LcW0XqfTCW9+85uTHcfaREAERMATGHGKVY0UrXOxDtEff+ADHwjf/OY3PadznSOa+4M/+IPwgz/4g+FP/uRPKhEpItrd3d0NH/rQh8LHPvaxER6rHiliTH/913894D9A+M+PNhEQARGIERhxirFIsQq/kmGd4q/+6q+GF198MYngTk9Pw5//+Z+HH/3RH00iO9xae+qpp2KslpJn7V5mpGij34ceemiExSo7xX/5l38Jjz32WHLb9G/+5m8CzrWJgAiIQIxArlOs0priJOfy9NNP92+pxib9GLxF5E2yexE2oI0yO8VFMVI7IiAC5SeQ6xTPOuHSUXfwe4p7u+X9PcVJzsVGOh/5yEdWZmQn2b0oQ+UUF0Va7YiACCyTwIhTXIc1xdhtyM985jP926eXL18eGRPccqvX6+HXfu3XknUprEX++I//ePjoRz8avvzlLw/JT3Jkq6IL62xXr14Nb3/725Nbi1hv++AHPzjUH+sM/forzvmkqf1PBfMI5cknn0z0Q/43f/M3h9Zs8WATbHjnO98Zvv/7vz8Zg5/5mZ8Jf/ZnfzYkZ5nG7GCej/LRR+iCTsigDbSFNmMPVd25cyf84R/+YTK2kMft9Le+9a3hL/7iL8K3v/1tdkmpCIhARQmMOEWuKeKD4OsQKWKie+aZZ/pPi8ZeocBDJp/4xCf6EzsnYKY//dM/ndxe5DViJ3DvgFdFFx46efTRR6N9gpOko7+oU+QTn2DlX4OAw8KDTeToUzgvvjZhmXo5nvuHaI6Ojvqvs1CGKZwdHhiyr8t89rOf7f+Hh3JM/ThyrJWKgAhUi0CuU4yvKW6UksCkSfWNb3xj+Lu/+7vw+uuvj/SP77ZhIv3jP/7j8PWvfz2JMra2tpLH+zFx2knTtmXzoXhVdP3AD/xAEg197nOfSxwgnBecIZ0AImdscBpf/epXkydPf+zHfiwphyNDH7HzvclYpAiHBkcInf4/Dt/97ncTp4QyOLO//uu/TnShPdiEPJThVjZkEdXBDrbLFI4MfYEsnBxkscGpsz94LaZWqyU6MHYf/vCHE3k8HXzjxo1E/p/+6Z/Cz/7szyb5P//zP5/8Jwdtwp5ms5n8p4h9TSroHxEQgUoSGOsUb5tIEV+0adYPQlXWFDGBxnZMxB//+Mf7Ez1G3E6WcAY2skA5b7v+yI/8SGg0GslFggk79sL9KumCQ7hy5crQRb2/vx/QD7B5//vf33cwELIRo79FiXLvFBEF4lYpdOHdQP9eYLvdDviPCMrxZKh9IhTHeJUFZW95y1vCF7/4xSE7eQKnCwcGOUS+aJMbbnciH21wXFgG50qHyX5O6h/rKhUBEag2gbFOsWq/p2gdlX0lAxPrs88+m6wzYRLFbm+hIhpEhIh8RhX2kuh2u4ER1N/+7d8mRbYtGymukq53vOMdScRr+zLObshMchrWKX7qU59KGIKZv6XJ9sAK5WAHhn4Da5SDPbj5Lc/pfutb3+o7ZKwBv/rqq0PV4XQZLcKpwklaR4nXcz75yU+O8BlSohMREIFKErBOsXVUD22uKfpIsVWhSNE6Ko4qbqvdd999yUSMKAq327DhoRFMzkV2PmAyzrmsqi4yGGc3ys/jFH/yJ3+y/x8J3Ba1USDbQrRZhClk4HDtBn143xAOEzv+U2M3249JbdgvDsER831V1INu/AcKUW6sD7ZNHYuACFSDgHWKTesU7YM26QfB62E/eSWj/GuKMaeI4Xz88cf7EzWjvlV1ZLO0i5eydSae0Xmc4u/8zu/011r906Zs6yJOEV+k4Zqjjeqp2/bjPE4R9VEXD1Ux+qdzRJ6/dc72lIqACFSHAJziTn0zHHRqgZFiFz8dxUjxsNsJdk1xa2P4f+1lQWEnSj/hsw/WKTLq4208TI4+YmE9n45ra1V10f5xdqP8PE4R7PhAEbi9973vHVrvgz6yxjdiobvoZh/ewdOpuO3pN9wuxW1TtD1urH0dfw4HiM/acW3Y3j3wsjoXARGoDoGJkeK6OMVxt0/xGTg8KIIJNvagTexSGOdcVlUX+zDObpSf1ynCqSCKAzfsPqLb2dlJvg2LMv+gDe3xKZ7+fOCBBxJ9sYd3KI9bnXxQJ/agDeWKpPY/MvyPUpF6khEBESgnAesUGSl2qh4p+gdt8J7iL/zCL/QncEy8fPwej/jjtQBM3lhj+r3f+71wfHyclOMdxy984Qvhr/7qr8IjjzzSvwLGOZdV1UXDx9mN8rOzs/BTP/VTCQdET3h6FE6e0bN90IbOwz4MA3b2u6PgiygOXPFCPV6nAEswRRl040lgvHKBza4jog5eyIe9fv/GN76RyFsn/qY3vSn5ni1kMQb4DxCcMj5ujrHEhhSO9OTkpH+bFFEoH8hRpJhg0j8iUHkC1ilG1xQHkWI9eyWj/GuKmFTH7b/yK7/Sf3Gdo4933pA/rg7y7WsKec5lVXWhr3l24/3N3/3d3x1hQAcYc4rQaW93+idR816uJ2vqx4NPXEdkWSzlOMCJ4nWZvDr21q11ojG9PtLltaFUBESgWgS4pri/TmuKftLDxInfU7x27Vo/SvDDDKeAqMV+jgz13va2tyVfhoFD4ZbnXCCzqrom2f3yyy8nn4Gjo8EtTL7rOM4por/2qzZwRJubm0SVrDXincKf+7mfSyJxjA2eAL333nuTdUm+e1j0wRw6RTZw+/btJCLEJ/k47ng69rd+67cSO/ipt6997Wvh4YcfTj7phqiWdmBtEvZSjnqVioAIVJNAP1Js18KYSLGbPGjDVzK2NsoZKS5y+CY5l0XaorZEQAREQASKE+g7xc7AKVby6dPiSC4uiS+w4EssiDawJqV33C7OVBpEQAREYBEEYk5x6EGboy4ixXZo1bGmuBsUKU4eFvzKBm/BcU1sci1JiIAIiIAILJtA3priIX4lY/CgTfrt07K+pzhv0P/wD/+QPMGIpxr5bhs+go01LW0iIAIiIALlIDAxUjxMIkV8EDx9+lSRYnxg/YMg/hWEeC3lioAIiIAIrBKBWKQ4dPtUkWKx4cK7ingqE84QT6jiiUWtJRZjJykREAERWBUCBSPFdhYpak1xVQZOdoiACIiACMyeQCxSxNOnvdvtkK0ppq9kDG6flvPbp7NHJ40iIAIiIAJVI3DOSHFHT59W7QpQf0RABERABPoEGCnyVzI6J80wJlLU06d9ajoQAREQARGoJAEbKY75IHj6nmJ6+1RripW8CtQpERABERCBhMAt93uKkUjR/p6inKKuGxEQAREQgeoSsJHi0LdPBz8ybB+0kVOs7qWgnomACIiACPhIsZ2tKXbjT5/KKeqSEQEREAERqC4BPmiDn47KiRT1nmJ1LwH1TAREQAREgAR8pBhZU9TtU8JSKgIiIAIiUG0CBdcUFSlW+zJQ70RABERABECgYKQop6jLRQREQAREoPoE7Joi31Pkjwybz7zJKVb/UlAPRUAEREAEFCnqGhABERABERCBjEAsUnQ/HaUv2uhqEQEREAERWA8Caxspfu/LL4Wv/If/GF757Q9VaqTRn1cf/dRC+oS2vvTvfjR8p90b2x5kwBm8scG2SXXGKltQAWz84r/6N0N2n6dpW/+b//tPx/YX3MDi9Ss3++r/5dVXw1f/v/++sDHsN3yBgzyb+Xdm+3iBpkaqUj//jnl+0fbOe52iPYwbWNAG2jRitDJWmkAsUox8ELx6a4q4iL/yY/8xvPyf3t6fsFd6pAoahz9E/EGfZ4O8/wOO5XmdqAPn4etSjpO+dYosW9U0uS6ME4edRViwP7H6LLMpJk5MokjtludgrNwqHY+zGflfe/d7R/7TRHmwmvVGh3QR3bQb80PRvyW0R6c46z5J32IJrG2kiIn8W597JrmQL/IHtNjhmtwa+lX0D5naYpN+LI/yTNEWJr1x/7GAjrL9xyM2uRVhQSax+iyzKSZvTL5+o8NAm2XZxtn83bMXAna/UX4ef3ezcIr4zxyua84PsXHyfSo67r6ezlePACNF/nRU+7iR/HRU93bL/shwtSJF/OHwf+mYfCb9D49/aK99+jPJLTV7aw31cR6LmPjHz3LfDiMplOM2GvR7BwPHw/qx2462HMfY/YRqZaCLk5G3D2WvfuKxhAfbTPLGTNDQi9uD6JdvE8zQF98ntO0jR8uQ9tE26rd9t9wg77miDWs/+4s/v7y63o6vv+d/FGYB3b4++MT6m2cD+02ePPfMOJVQP1IwQr9jsvYasOXUT86oT9bQSY6eMdtHSh20GXm+jyzz+Wwrrw7//mgLU/TJt01Z2I6N53n2J4LmH9iKnXWpy4gk40o7wBPXOdvwNrGeHQPUtXpxDD1I88aRutjGNONm7bDXAnRTL/tG/dZW2lDVdC0jRVzwuDCw4Y8U0QzScRv/OHgB2QvH6sHFzIuHMpwMoBuyk+TZBuTR7jf/5M/6ZkEX//Coz56jbVzMbJM2sE3U4aREO5FnebCxWB7LmEIv5KDL2oFy5n17e2/I0SPf9hH17TnsQx3abidN6vV5sIPt+/GkviJ1KUNdOMdWhEUm2u837Mfm+4vzPPvZb7SJzfYtyXD/QB/GnDazvh1zHNtz6Pby1ibIWp28/mmTM6E/Viz3Y8D6sBUbbeQ58ibVsW2iHq8Z6mLbti2W2b5bPbFj1Md/5vB6YkMAACAASURBVGAPNs8OeWjf8mKbniltitkB/dBBBkgt81gday/LrR1Fxs33BzZ6uy0vlMMu2mltqOqxd4pjPghenUiRFxMHmee8gGMDzYuedSCDY/5hsg4uJupBOS82luMPgZGgvzghY8tZx6a2HMcxZ+5t8DZCH2z0F749j8lYO3jMtsiQfOy5tRn1LDc/AVEvUuqwdjGPjClv9fj2KFOkLmRj4+Z5UWcs9fVtf4vYYGXQbmz8bLvQbydG34cYD8vLtke9sWsrj4HXweuC+pDa+pSH7dwm1aGc/1ukLujHZsuh0/8NUs+4NG/8UMe3Rz22npdBWWwcLRPI5I0j22Hq20D+pHGbdC3E7GQ7KFuXzTvF6LdPO+3UKdZ2y/8rGbELAxdn3h+P/UPjhYGLxNexf9jQif9h+T258PfqSV3+IVNnzDbkoQ718I8rdgFDj7fB2wgZb7v946QtsTyWMfVt4Ryb7Yc9Rpm12x5TJ1P+MVpGsXGAPGWhj8fgdd66tM8z8yxohx+TWH3bR9ZDnt1os7X/pbe8LTqR2npsj9cEy2ybOKadPrXtWVZ+zKDXM2BbSGk/ZHjs28I5uVIG7dv6eXXYHq4xXme2Lu0nY/Bje6xbJLXXNOSpj7b6c+pEOdtj/2gTUpZRHqmtg+O8cbT1cOzbQN6kcUMbMcbIQ1nMTraD8nXZ6BTxKxnJF22Om/01xd5ZJ1w67FbrPUUMfOzC8P9LsxdA7A8BF4m/0O0fVOwCo85xF5q/qKHD2mXLY+1Dv7fBTiBs39dFO14ulsf6TG1bYMTbTjbf2ox6aJt//N4O6kVKRrCDm22DeVYW+rhxzMivaN2YTUVYsF1fH+fsbxEb2G/cBYDttk9sw6ZWP/Ntnj1muU3ZnuXsxwzyeQysDnts27HHlGHfeG5tsPI8jvXF1+W4wyly7Fl/Usq6sfmBfx/jxhC2cT7wNo1jZ+vE+hbLYx98G8ifNG55+lA/ZifbQd112egU+aBNbqS4V/JIMW+AcdHzwveDzz8We2HgmH8ElLfOYNIFGGvP1onZai96HPvbp6zDycXqo41I/cXvz2Mytj6PbX+Rh/NvfPhjfeeIPGszzq1NsT5Qt+8L8mN5yB83UaGMfStaF/b5caUO2paX+vq2v0VssDKoO2lit/ppl83LYwx52x7r+zFDfh4DryN2bVO3bRN2cptUJ/Y3aHXBPmxWDnn8DwnbyUthjx97yFuGvq/Uh7ZY18vY8aA8Uss0JhPLY33fBvInjZvtB/XYNNae5Wllq3zsnWKl1xRjg87BzSuLXRiQ5x8BdVgnwYsWedyghw/OoL6d8NiG/SO2EwX1sZznVj/+yPC/XKTYYjKxPwz7B01bY3ksY2r7izzoRp+sTf4P1XOGrOUIefugDfvCNj035EMH20Q5dm6+zDL3dXGOutYe5BVhwfZ8fZxzzKg/zwaOGfuN1MuzLeqz+mN5njHawFOFSH17qO/HDHmwg4xxbjevg9eBHQcc89zLQ9ekOnYc89rm3xHbQj3Lp6ievDbAwuqk7bxufP94bvmhjv1PLey1OtF+LI92USevE+RDJ59ZoJwfN9hAOyEDPbwWyM7qhDxvr1Jn1VPvFCsdKY77g8Ag84LgH5Md+FgZ5OzFBXnotxcU6/F2jJ/coINl+IPAub2obX3U9a838A+DOvgHYG3wMt4G23foYV3bNvMsk1h/0ZZ/Wdv/oaKP/o+ff3hon/bR7ljblhvqoD43TlBkYssgk1eX5X5ci7Bg+9Bv68f6m2dDrN/kg3p+G6ffMqZOMkFKXSyznP2YoU2Ue5a0JabD99EyQT2Wc7xtHu1kHcoynynKv/eVryS8aT/HyveP7aAPsX6gz9ZJsW9MoZ/2IA/n1g77TmOMB/NYh/ZQP+y1Y4b8WB7lqY/9Rn6RcWM92oGUrKCD/FjOflkZ2lDV1DvFdn9NsV3d9xRXdTBx4dk/vFW1U3aJgAiMJ0DHUwVHAifJZwXG97haJd4pRiPFbvb0adnXFFd56Pg/NPs/v1W2V7aJgAjECcAZ+qgvLrn6uYiq1+0/6lM4xc3VH8kSWIg/HN6iYFqF/1mWAL1MFIG5EOAtVX9rdC6NzUEp/2PO+Qhp7FbzHJpeKZWFnCLeU2zU6wHvKW5ubKxUB2SMCIiACIiACMyKgHeKXFPs3e6vKfZC+vJ+I6S3TxUpzgq+9IiACIiACKwWAe8Uo2uKNlLcUqS4WiMoa0RABERABGZGoIBTTCNF3j7d2lSkODP6UiQCIiACIrBSBCY6xV63m9w+pVPUmuJKjZ+MEQEREAERmCGBKZyiIsUZ8pcqERABERCBFSIwhVNc36dP+VJukceU+XgzZad5d4mPeOOdp9dvbiVfe4m9x8i2fBnO1+0do3n/bR0dHYX77rsv/P3f//28mxrS/9prr4UPfvCD4eGHH+7nb21thd/4jd8IL7/8cpKHMnveF5zTQcymZfGZUxeldg0JFHCKXFNshNpuLWxurG+kCAc37buE53WKReXhqP2n1XgdX9Qp8j8B0/aZdigdJkBnAqdWdIPD8/LeKRbVNSu5mE3n1Y0+wNmDiTYRWAUCBZyi1hQxUHAQiMim3Yo6OeqHfJEoL88uOUXSXK30vE4R8owGbU+W6RRhz/HxsTVnqmM5xamwqdIcCRRwitWJFBn54KvwcDj4YgO/PgEnxC85eGeU95Fp6vR1mc9bmt4psj2W2zFGHvUhRYTKW6Sox415lPWflvJOkXqtDuhmfaQs830mJ7YdS6ELu92gj3Z5nV6WzGgPxwk6UDf2wWboiDGk43n88ceTSAS3PHFrDxsm4ne84x39Hed2QwTEchxj5+1SOAPcomQdtkN5Rj2QZx5T2HDlypXk9qvNg13U+9RTTyX6eRuUtyMpD1u4wQbKIQ9tsn3K2L5AB+1GOesjhW0ot/qow6bkYfPQLu1iP9iO52P1e9uow+rWsQgsmkABp1idSJGTrp3gMaliEqYjpKOxEy1+nQKTMjaW03mgvp3cIYt22Bb1xJwDdcQGHWW0KdYuHYzVgbbogFAH59QBOdtv2mdt9zopY9uI2co8yNn2kQ/9ZJDHkW1Ze1CPjprl1AXdGItxHyvmZGydIerQEWDyxganc//99/cdJiZm61ggD2cxzilC3k7mcGpo2260hTp4TscBWToT6zSQD3105pRhPd8X6xTZhrWNDtbWR9/Y31gd2w8c+/4iL88pok30gZuvD1vYPmWUisAyCRRwiogUO6FRL/+aYmxijUUgmHjt5OwHyE709tjK+bboML7T6SWOw07uth6PIU+HhrxJzhgybJNODG1AB36fEA6R+ZClPdBrN9t3r8/KxY69jXlOC/Utu5g9vn32B/nYUMcysjbFJnjm0SlQHhM1JnbvIH05zr1jYl3KxlLrrFAes4N6IZu32fbynKIvo07rwCAT+09DnpPyTg16rU72wzNm+8i3+v055ZSKwLIIWKfYPqqHkS/aVOk9RU6y1iHBKdrfMMRAWMfAgcEEztt6SKkDEzPOfYTk24IcHBNuAbIudcdSP+Fbh+N12/rW0aAdtOcdIuRRFnMotl22g7yiG9rHjs3qYv1xHGP2+Pbtf2B8GfUzpeOxToYTNqIjv2OyxwTtIzXos46IOjjpI4WuWD3UjTla2kYdkPN62Q+2b+1ln7y9yKfDscdWF+pQxteHXCzP1p/GKUKntZ/tsz17btvSsQgsg4B1iq24UxxeUyzzF204kVqnNMkp0hlxoscg4djqQB7O4Rwp59uCg6BTjDkjP/jeodAO5FM3jv1mbYNNbJN2UR5lPg9ltt28dqjHp7a+tYX22zZtecyeWPuogzZi42ZtoeOhA0FZnuNBuXUYVleeU6Qc2sHED1luMRtQxny0xy1mG/OsTmuLd2DWEeLY1mM7to++PmRieayLFDq9XtsWbYYeytv/MNj2Ue7Pk0r6RwSWSABOcbe+GQ46tUCn2DttBXwQ/OisEy71unSK2a9klPgzb5xkMQFzi02udoK2kzzr2MmceUgx8XONy7cFPYgmv3v2QhKhWedgdfDYt0ungnxsqO91sE3KoB9wwGgTbdt+0x7otZvtu9dn5cYdkwHtp36eQyc3yzFmj+8z6kGO9Xz/qRcpHQ8mbG6xPJYhzYvqqMdP+rY+yn77t3+7vwaIOrEoiHbQcUBHTG/MYRR1iqhrnRHttA4sJhPLY12ktj7zraO0/fA8IO/75M+pU6kILItAwUixE5qNbE1xzZyivWWHQcKkzNunmODxhCQneitLh0JHZCd9TvZ5kzrkbUTJOsjHhrb8bVE6QdpjzylPe2iftcHajzYowzrIw7Gtkxjj/oHMS29525Cc1205ojr7Z9tCO2DNPlMO//HAbWGb70yIOkXIYBL262h8mIXOykZCcAKIAJFis5M+5PF0K1Js1qna46TQ/MN2qBNFVi9FvQ7Ybm3BuXV80EcnzDZsX2L6bH2063XSFqaeH21iO7YftIH9ZBltjLXH6yBvbGmLUhGYB4GNJFLcCvVOLbSPGqF70gyIFA9HI0U4RfyeYnlf3o9N8pisJ60pYqLG5Mzbo5isOXlz4kYZnBT0YfNt4Y/crjtCDvLW8dkBhrwti00W1EHbrDx0wUabB53sg7WR9a39tIV1WGb7Thmf0i7UtVseR8ixj7TnW597JrHf64ENtl+2DR77CZn5SDFJ2zUuTugoYz2WQxblfmKHM8CGMsrS2XodLEfKenQmrEOHwfJEubMVbVlbIGudGmy0Dsfbwbao29dHfiyP8kxtn2kPUmy+H3DEaBd9h634D8g4G6GD14Afc7atVATmTaBwpNh/+rTEkeK8YVZdPxz9uK/nzKPvmCB5O9rqL+KYrfxFjulYvLO6iM551aUDn5f+InrhFO0t5CJ1JCMCq0QgjRQ3s0gxffo0sqZYjVcyVgl8GW2Bk4JDgnNcxBaLCBFBMGodZ8M3v/nNfvRmo7RJxzF9cDQ2GpukYxnlsNtHaMuyw0er57Xj29/+dmwYlCcCCyMQe9Cmmz1oc5g8aNPL3lPEmmKtFjYVKS5scNapId42461Te5sXHHhLdpJDvAgzRoV2Ire3+i6ie1517e1JOKRlbbylav8DsSxb1K4IXIRAwTVFRYoXgay6IiACIiAC5SAweU1RkWI5RlJWioAIiIAIXJjAuDVF9/SpIsULk5YCERABERCBlSeQFymmL+8jUux0QkNriis/mDJQBERABETgYgSGI8Wx7ykqUrwYZtUWAREQAREoAwEbKfKD4MOvZChSLMM4ykYREAEREIEZEBiOFOvjvmhjIkW9kjED7FIhAiIgAiKwigT4nmL6mbfBy/uDB20UKa7iuMkmERABERCBORAYfk9RkeIcEEulCKw+gbvuumv1jZSFIrAAAv72KX5kOH9NscQfBF8ATzUhAqUkIKdYymGT0XMg4J3i6K9k2Jf3d2ul/pWMOfCTShGoBAE5xUoMozoxAwLFnCLeU6xnv6eoSHEG2KVCBFaLgJziao2HrFkegeE1xdh7ir1eaLflFJc3RGpZBOZPQE5x/ozVQjkI+EhxdE2xm/1KhiLFiSP60EMPhSeeeGKi3CSBl156Kdxzzz0B+ops+HWH+++/v992r9cLd999d/+8iI6qyZDhrVu3Zto1soYTsfus2zmv0Rftr5zieYlLvqoEvFMcXVPsDiLF3QqsKWLyggPB5DbrbVZO8bx2caKehUM+b9urKn9RJxHrF/jCeXgHSP7+umK+l4/pvmjeRfsrp3jREVD9qhAo5BQ7bXP7tOQv78spVuXSze/HRZ2E147rBtE79I7b4DRtdC+nOI6U8kVgdQkMO8XImmI3ixTr9UZApLhR4gdtMGHZW16cwHi7kWXMx7Bxcn3yySeTSdFOjFYfjrH7aM3K+CiDkybbZaTBfOpCyjJeSta5e3nazAiF5WzH9oFlnNApw7bRHh0CUtyWhYzVAZk8hpYj9fv67OOjjz6a6Mc5bWMdzwAyLENqbbYMaL91aNRNRnac0Ef0h5uXtX299957w4MPPphcJ5DDMcqtDGyjTuSj70i5wS7oQR7bAgf0l/VifFgfKfv73HPPJfXIhf2DDK9RWw962Xebr2MRWFcCw04x9kUbc/u0htunFYwU4fA4SXFy4WTCcz+JYyKxkzTk7cTMyQ1y3NAGJjnq9pMU7EA91uUkzwkR+dygg+17edrMdtAudHOz7bIubKc8Uk7GqINzlPv2bN/yGPp+Qyf6ZJni3PKDjLUT5+TDMtqDc/aZzHgO2+0xZLHBJjgilGF/7LHHspLUNqsbsnB2YOV1Qb/tB2ymDWQLGW7QVcQpWv6oG+NDnUhpl62HOt42O2bUizyw1yYCIhCCd4oja4qMFPFKxrqsKdqJjZMNJzpcNLGJDfm2np8sebFBDycmK89ypJxM2SZSO0lDBvqZ5+Vps52Mrf5YXdpk22d9pHay9e1b3Ty2fcOx1R9rA320EzhkrA7qRTqOv+2XZ+BtsONgdVM/HSbOoZf222PK0mHiHHqxY+O4oA63mO2w1UeKbI/1YnxYhpT9Zds2j+17BpCBPPLlFC1NHa8zgYlOEX/EyZpiRX5PERMEnYkdeE4MmBxsxMLJhhML6uDYT+DIhw5OSkhj7dj2cYy2vC5Opnm6rB4vP85m9g0pbfN10Q+fF+tvLC/G0OvyzCf1McYn1jb04lqlM/MMbB2U0QnRHtSF4ycjOyaoi75hg720Gee2DOeQQx429p3nyCvqFG0bqIdzjlmi3P3j+4tinwfb2A9Wh17kod/aREAEskixsRmSD4Ifu2+f3umES4wUq7CmiAHHBGUnF04cdrLAMSclltuJzevghWTrcbJhGdNYXchiUqINnExpA1Jrs++Hl/c2Q6+f5KnP14VunwebbX22zzy2R/tRThbUZfmhHBtlcBzrYyqVllk+MYaQzXOKsIPrfb4+2raRsNUDvZBn32xd9o0sbRnqsRz53OQUSUKpCKwmgfNFihVcU/QTGYbJTtac8CdNbJwA6cggT6dhhx7lnGBtPtph9BLTxYmXdawT8fLWZquXdW2ffV3I+LxYX2ye1cc2LEMc+z6zDdTFZvtDHTa1/Yg5FshaOywD6kEb5I8Um7cDed4p2rZRjr7AScORHhwcJP9hwbkf75hur4vtoS7aZR3ah3JsOPfXQFaUJLH++jz23dbj2MB+bSIgAgXWFHsVevoUA24nc5z7CRblmCA4KfmJBXU4cdmJHvK2XkzGtoVyPGGI1NvBurQB9TAB04HwnJOkl7c2jysbV9f2j+17ZpCxebZfLLMsaC/thwx004bYOewexwfyYG/r2z6j3J8jD3b88i//cuK8cMyNjgHn5OUdnLeXdfNS6iJHq5/XDmUYqfLc1kG9WPs2L9Zfnwf+bAc6cY5xgi1ItYmACBRxir3D0MG3TxvNUKvh6dOtUnPjpMPJAJ3B5IJz5mGS4KTkJxZ23upBPcjbepDzMnZCQjknI9S3ZaxHG7yNcAZ89B6yXt7bTKeEdjDZ4ylOOhRf19rN9q0DRDk2nwdZ6MeOfnkW1gbIsP1MXXTSH8eHdWw5dMImbp4B8tlX1LMbZaED4wA+XJu0cqhnx4ll6NvDDz/M06GUjsfWsyyQD5lxdwmoDHzzmLEPkxhYZjiGXuaxLaUisM4EcPu01tgK9W4ttLmmeLsVkh8ZruKaYhkGm5O3neDKYPeq2zgLrtahwYnSkSK/zBv6oU0ERKBgpNjOIsXdCkSKZRh0OEN/+64Mdq+6jYiKxDU+SnKKcS7KXT8CG7uDSLFz3Ajd02bo5UaKJX95f5WHmLcg7a22Vba3LLbhPxmY9OUQx4+YnOJ4NipZLwLJ06fjXsk464RLvd5haHe62ZriXunXFNdreNVbEShGQE6xGCdJVZ8AI8VGtxYYKWI98fCsHY6ia4qKFKt/VaiHIiACIrCmBAq8pziIFHdrihTX9DpRt0VABERgLQikkeJm8vRpB0+fck1xECkehna7E+qNZvorGSV/JWMtRlWdFAEREAERmIpA7poibp/aNUVFilMxViUREAEREIGSENjcvZG8p8g1xd5pMxzeboWjs3Y4TtcUESl2Q72uSLEkYyozRUAEREAEpiQwcU2xmz19mtw+rdXChm6fTola1URABERABFadwMZQpFgPkUix59YUN1e9T7JPBERABERABKYigEixlr2nmDxoc5LePk0+84b3FIcjxT1FilNhViUREAEREIEyEBisKe4FOMVIpJg9fVpvZE+fljdS/OK/+jdBuxjoGtA1oGtg/tdAGRxgzMZzrikqUoxBVJ4IiIAIiEA1CPD2afr0aT10eft0+OnTjp4+rcZ4qxciIAIiIAI5BBQp5sBRkQiIgAiIwHoR2Ex+JWMzMFIcs6bI9xR1+3S9Lg/1VgREQATWi4AixfUab/VWBERABEQgh4CPFPHtU3zRBr+SEfmijSLFHJYqEgEREAERKDmB/oM2nVpoH6UP2vROW0HvKZZ8YGW+CIiACIjA+Qn4SFFriudnqBoiIAIiIAIVIbCJL9rUN0OjUwsdRYoVGVV1QwREQAREYCoCxSNF/J5iTWuKU1FWJREQAREQgVIQSCLFRhYp4jNvfHn/djsc69unpRhDGSkCIiACIjAjAmmkuJW9p9gY9+3T7D1FRYozwi41IiACIiACq0hgaE2RkeJpKxwpUlzF4ZJNIiACIiAC8yQwOVLEjwy3uyH5keFdrSnOczCkWwREQAREYLkExq0pJpHiHf2e4nJHR62LgAiIgAgslIAixYXiVmMiIAIiIAKrTCC6png7W1NUpLjKQyfbREAEREAEZk1g8nuKvcPQ4pqinj6dNX/pEwEREAERWCEC/TXFbi108PRp9kHwo/4HwfGgTSd70EZOcYWGTqaIgAiIgAjMmsDwmuIYp6hIcdbYpU8EREAERGAVCYxEitkXbRQpruJoySYREAEREIG5EigUKfL26c6a3D7t9XrhnnvuCUjnvT300EPhrrvuCkifeOKJcP/994fXXnttqFnko9xulLd5OB6nw8tV/fyLX3s9/PCHboTds68PdRXnb3jv5ZH8ISGdiIAIrC2BAg/aHGVriq3sg+DbpYUFZwOnM87xwKEscoPTvffee8NLL700ttlbt26NOEQIj3OKYxW5AvQVzhh7jAfE4Vje9JGtJLXV4Vj+88dr4Rvf+q7NXqnjmFOEvf/tsfpQf5CHPj5Z/9JK2V/EmDLbXqR/khGBZRAYjhSHv316wlcyWp1uOGg0AyLFW5tby7BzJm3CKT744INJFOgdIM593kwazVECpwh7fGRoq7zwwgv2tH98EaeI9p588smJuqroFNEnu5XZsZTZdjsGOhaBVSIwsqY4+vRptSJFOCFEX4jQ7O1R6xRtBMdjOBFGVt554pxljLpQ7+67707ycSvWR4OwgXWQ4hx67G1Sqxe6rL3WKVJXTAfk2A5t8xcgZFDXb0WdIuT+7fsuh0vvfDLZEY1h8/koh9z+nVeG5JlPh4X61AV55iPFLdFHrt0J//rdTw+1FbPd3j61tqAuol2bh/YQMcLRoP3//6/biY3MgzzbtDb5dnFu7f9fnz/pi9j2oAP9gCx0w1aUc0M9lGGz9SbZzvpKRUAEpiNQ4PbpYbCR4kYFIkU4FzgB6yTggLBjoyOEI6Nzo7PCuV1vRB2rB87zxRdfHHG6seGBLhspQhfbgX3WmVqboAtykI/ZQx2w/7HHHkua5q1j9pH24NznsQyTMZyCnaxRhkmct08ZrdjJH5O5PUcdyvnblD4f9eiIUA/yPKdz8OdeJ+pBlk7Rt2GdkC9DXdhvHZ/V5W3Cud2sM7O67THk2Re05ctwDr6w05dNst3aomMREIHzEyjgFBEp9kK9gTXF/bCxWe41RTghOBJsdCw4ts7BOiB7DDk6FzgtHFt9iVInw7xYCt0xp2jbsPVgLyM6HD/88MOJ42QeZNEPOkVbl2XWAdo+e1mcc+Jm1GZTOibrtKgDEzedJvOss2AeUpvvnQ/KrYOIlcccMOpZWW+j1emdDup6ndZG6kb/0YbdbJvMR13s3gaUIw9tYaMcji0/X2+S7Yky/SMCIjA1ATjFPfzIcLcWutnL+0f4zBtf3u/gizZmTbEqkSKIIZLibVTrIKwjtMekTOeE+ogSkfoNeYj0eGvUl+M8zynGnK21ETZAt3eAkLF5OOftU6Q458Z+8NynmORjk7+ftDmxs76vZ+Upg9Tn+3qUhX44hzynQ1mmVhZ1rUPnMfKLOkXWYcrbmGwPKdpEhEkZprTfc0L7zLMsrIM8r+3WHh2LgAicn0B/TbGTfdGG7ykOfk+xupEicCHKgmN79NFH+w7DOkJ7TLx0JtapssyneTJ5ThE22QgQetkuj2Ez5Kyjs07RHqMOzq2st9Wfj3NSdgLHpM2okfVtuY1sWI40lm8dGWWtXKzcOhDWQWplrfOxMjgu6hTRzqRtHC/Ui3GCTjpFyGAd82rv5f6tU9azMtaGmO22XMciIALnJxCLFA9tpNjtHSWRIn5PMX1PsTq3T4kLzsZGUdYR2mMrT4eFunBMuOWJDWuKPMb5uFuhKBvnFFEG51VkTZERKZ0dUtiEDSnzaQfP2QZlkwrun3GTvHV6kEF0ZJ0GJnGeI+WxVT8uH3Wtk7XOxDo66hqnx8rSRujyW8yxWPshj/4WfbcRdbH7zdvAcysL+3DbGc6RG+WK2A47/QM71KNUBESgGIF+pDj+26fVjhSByTsW6wjtMZHCkdApIg/nvEWJY+pjnnVE1IE0zymiHPWowzpItkm90IOnU9E28pBis3agHLdkWYf6KZtUcP9gQp50+xRVOHHzdiGdICZpPrHJMjjQzze/Es2HHmxwFJS3DhLlfHiGphZxipD1tli9cDhoj3lon31gO5ShXdaZUQYpnSzl7G1WawM48OlT1idH7wBtPWsn6tEu2H798GU5QWKYVgAAGiVJREFURcJUKgJTEkgjxa1sTTHynqJfU7xV4gdtpmRUqmpwetbxlcr4NTPWO3Q4RTg3/udgzXCouyKwEgRGIkW7ppi+vI/bp+nTpzslf/p0JYjP0QjeIrVR7Bybk+oLEED052/Jeid5AfWqKgIiMCUBvpLR7O6F7vFwpHgMp9jJ1hQPGq0Ap6hIcUrSc6xGZ4hbrXm3Q+doglRPIMBbo7ytipS3SXl7lLdvJ6hSsQiIwBwJ2EiRr2REHrRRpDjHMZBqERABERCBFSHAp0+byXuKjXB42gxHt9vJe4rJt08VKa7ISMkMERABERCBuROIRYpDL++nr2QoUpz7SKgBERABERCBpRPYyr5ok0aK9SxSbIXjs3YwkWIvaE1x6WMlA0RABERABOZMAE6xln3mrXMccYo2Uiz7t0/nzFLqRUAEREAESk5ga/dG2GtsheFIsa1IseTjKvNFQAREQASmIGBvnyJS7CUP2qQfBNft0ymAqooIiIAIiEB5CQwixfQ9xfTpU60plndEZbkIiIAIiMDUBGykGH1PMX0lQw/aTE1YFUVABERABEpDYBAppr+nqEixNEMnQ0VABERABGZNgC/v2x8ZHvqijSLFWSOXPhEQAREQgVUl4G+fKlJc1ZGSXSIgAiIgAnMn4J2inj6dO3I1IAIiIAIisKoEUqfo31PU06erOl6ySwREQAREYI4ExkWK+szbHKFLtQiIgAiIwGoS8E5Ra4qrOU6ySgREQAREYAEE5BQXAFlNiIAIiIAIlIPA8Joif09Ra4rlGD1ZKQIiIAIiMFMCihRnilPKREAEREAEykxg2CkqUizzWMp2ERABERCBCxIYdoqR31PUF20uSFjVRUAEREAESkNAa4qlGSoZKgIiIAIiMG8CU0SKO/O2SfpFQATmTODFF18MH/3oR8Mv/dIvhTe+8Y3JjmPkoUybCKwrgSmc4vZasvpvj9UD9kkbZP7X508miZ2r/Itfez388IduhN2zr5+r3iRh6HvDey+fS+8kW9D3N31kK3zjW9+d1PxCymEH7Hmy/qVC7eUxQd+KXAO+oXlcE74Nnk+y8ZVXXgkf+MAHwk/8xE+ERx55JHS7XVZNjpGHMshAVpsIrBuBAk7xOLQ6+D3Fdtip7Ydbm+V1ipwgL73zycB91g5sFhMgJmY4QTggbJMc0TQXLVjAVrZRVMcsbPH9K9r2NHIY36IOcZL+SQ5nXP1ZXBPjdPv8PBvh5BANvuc978l1eJCDDGTlGD1hnVedwPCaYsUftIEj+M8fr/Ujo1lM8P4CmcUE6J3GPOwEi/M6RPR1Frb4/nmGszpHH6/2Xp6VuuQOAMb3vNssromibeY5xfe///2Js/O6dnZ2wu7urs9OZBExahOBdSJwjkixVYlI0TpFTJr+1homFUaRdgL0E1tROdSjPtThhvwHP3OYtI/yf/u+y4nDQVRDeaSo4x0R6lIe+mJtwPH863c/PaSLtzWhD/WhHzKQ5RbTxTKktOWRa3f6+qkX5bAXOrBZXezT73/2cMgmMrE2QZY6rE7q8zZDB/WzntfHdqDPloED+sJ6YGGj9KQj2T+2b+SLPOgDA6TcoI8RKo5t+3aM7TjG8q2ttt/Qxz5bHdZG2oIU64S4LWojP0aOb33rWwP2d73rXSPlqKM1RktSx1UnkBcpnt7phEtVeiXDR4qY2OAkkY8Nk5Kd4O1kZo+LytkJyjtg6LOTHM6xY/MTMyZGrilCp7Uxr41EmXFk0OvtsG1ZXazrU07S1gZr+zgdNt+2Cf20CTLcoJPnSOEAwB0bztm+HwvWRz7l0R7XTtkWy9ifceypj+1CjnWsDtiDfG6QY7ntC/KsE/ur7S8m9WL5R196Nekn9VA3+oD/UCHFBv3YsYENj5OM7J+PfOQjyRqizcP6IW6TcsPx448/ztMkhQzqahOBdSFwjkiRa4rlffqUEyL/h20nWpbZCQjHnGCQYsIpKocJko6MFxPqY8dGfSxDW5zovdOgLkyEdkJlPuS52TaYZ9uy7aAc/WH07MtY36axNq29aJ/MWM+WI8+fx9qFDP/D4nXa+vaY7fl0Uh/RPm3O0wc7YBPGCcfcwKSoU0Q7aM9vefm2LV8P59Z+z4ry9913X8BtUrt99rOfHcqDA4Sc3VDH59lyHYtA1QjYSLF3nH7R5vh2K5yctUM/UmwmD9q0wnYFHrShA+BAYjLCREJnZx0mjumoziuHiRIOzOuDHmzURzswGdMJ+InZ6rITqs237bAN6LYTJs+tLI+pFyyQx37TPqZo0zt75NEp+EnZOiTq8P3zNkIuT6ctgyzqw2b7HwY/nozKY23ZPG8bbUY6jo23B7IYA+jlMa8xf/2hPMYoqWiiaPQPOrixzxw/jrnnT3m8dpG38VYqHKXfJtX18joXgTITWLtI0U9KnBDzJiYMMJ1YUbnYRGkvFOpjHibjPKcIR4S1L94GRL1JbcTK2V+2Oy4dN7lCp3eK1nZfD+fY7eYdD2zyTjhPZ6xf0E89/5Q5aZxjs2NGGeRxszZ72yiDlHIYOzoh5MfsQTnb51ijTfST+dQ9Lp/lSK2M7wPOaQ9ttHVxnOfY6BDxII7fUJZX18vrXATKTgBOcb+xGZrdWugdp0+fIlLEjwyPRIpVeCXDO0VOWBhITCh+cuYATyOHOpysqIep1Yc86wT8xGwdESZARj2oN6kNPwFDFyIqn0+7mKI8xoL12S9O1mCHzU7Ktk/UizTWP9hEHZCxfKxOlMWckNW7f+eVIceN9vifCdrP/vOc/fG2QS832sE+sw7PqRMpIjie+77YiJZritAdy2fbSKmHdrAM+bTFl1EmdvuUZVhHHHeLVLdPSUnpuhAoGCkeJu8pprdPh9clygSKkxdvOSHlZMJ+4NyWxyY2yBaR8+15Z4YJjBsmY0aKVj9kMHHb6Ax5nHTHtcGJ2faFTg5twRaWMZ96kW8naNqIlLZgfZP1LUPowLm3i7KWJ/IgT71ok3LMRxl1JoLOKdp+Wr42H+zQR/Qbm+0/2pzm6VM6U7Kz7aH/2G1ffX/YT9ZnP20+I17mkbNny/aog3JJZ7N/Yg/asBy3TGO3TVGuB21ISem6ENjOIsVWFikenTaDW1M8DlhT3G+ka4o3S/zy/kUG1U5yF9GjuqtHAA7LOq3Vs/DiFsVeyaBWlMVeu8Ct0ze/+c3RMtZVKgJVI1A4UqRTLPMXbaYdPEZHjDSm1aN6q0cAY8pbq6tn3WwtwprhAw88MKJ0XKSIVzRi64wjCpQhAhUi4CPFwyxSNGuKw5Hirc3y3j4977jxFhluX1U9kjgvm7LK2zHlbUne5ixrn4rajcjv7W9/e+IYcTxuQxmcJ2Tz5MbVV74IlJlAoUgxfSUD7ykehHVyimUeWNkuAjECcHKI/nBb9E//9E9HPgiOPJRBRg4xRlB5VSeQRopbIVlTPKmHZE3xLHtP8YVOuNTuHWlNsepXgfq3dgSwhoiHbxAN4pUL7DhGXmx9ce0AqcNrS6BgpJg+fapIcW2vE3VcBERABNaCgF9THHn6tN3jmmI7bNcOws01WlNciytAnRQBERABEegToFO0L+8fZS/vn6QfBMfvKZpIcWt9HrTpU9KBCIiACIjAWhDY3r0R9pu5a4qKFNfiSlAnRUAEREAEAiNFvryPVzIYKWafeYNT5BdtDsItRYq6bERABERABCpKIHGKPlK0v5KRrikehv2G1hQreg2oWyIgAiIgAhkBHymOPGjTOcwixWbqFBUp6toRAREQARGoKoF+pNirhd5JI/aeYuoUFSlW9RJQv0RABERABEiAkaJ9+nTop6PaWaS4r0iRzJSKgAiIgAhUlACd4tAXbbSmWNHRVrdEQAREQARyCQw5xePsM29DTlGRYi5AFYqACIiACFSHQLqmuJn37VOtKVZnuNUTERABERCBPAI+Uhz56Si+knGQrSne1HuKeTxVJgIiIAIiUGICQ06Rv5LB26fpr2QoUizx+Mp0ERABERCBcxAYcoqxNUW+p9h/JUOR4jnwSlQEREAERKBMBKJriooUyzSEslUEREAERGBWBCZGilxTVKQ4K+TSIwIiIAIisKoE0kiRv5KhL9qs6jjJLhEQAREQgQUQKB4p8ulT/cjwAoZFTYiACIiACCyDQHRN8awVTs7a4VRPny5jSNSmCIiACIjAsggUjxT101HLGiO1KwIiIAIisCAC/UixVwuH2XuKJ4gU77TDbUWKCxoFNSMCIiACIrASBBQprsQwyAgREAEREIFVINCPFLuDSPE4ixS1prgKIyQbREAEREAEFkbg/JGivmizsMFRQyIgAqMELr3zyaC9PAxGR3C1c7Zr18NBczO0uKZ4uxkUKa72mMk6EVhrAnKI5XGIGKuybYoUyzZislcE1pyAnKKc4jz/BBAp7meRYg9Pn5pIUU+fzpO8dIuACExFQE5RTnGqC6dgpaFIkT8dlfvyvtYUC6KVmAiIwDwIyCnKKc7juqLO2Joi3lM81XuKRKRUBERglQjIKcopzvN6HIoUY7+nOPIrGfr26TzHQ7pFQAQmEJBTlFOccIlcqBhO0T59eny7GRQpXgipKouACMyTgJyinOI8ry8bKR5mkeJJ9iPDww/a8FcytKY4z/GQbhEQgQkE5BTlFCdcIhcq3sneU2xn7ykqUrwQTlUWARGYNwE5RTnFeV5jdIotfObNRYqndzrh0siaoiLFeY6HdIuACEwgIKcopzjhErlQMZ1iP1I8zdYUz/QrGRcCq8oiIALzIbAsp/jxK2djO3Tn5dfCv/+ft2by+Tm08/p3vhd+9//0+vqean455LWBtlEOuWXxGdfuWGgrWuCdIl7e768pJpHi4Ulodg7DfrMTtvfq4aYixRUdSpklAutBYNzku8h8OK48JzWtLXCEh196dcTByiku7tr2TjG6ptiAU+SPDMspLm501JIIiMAIgWkdzizrzcsp/tdP7I04RNgtpzhyGcwtY+Tl/dNmOE6ePm2F2/1IsXukSHFuQyDFIiAC5yEwS+c2ra6YU4RD+/pr3+l3BcfIQxuQt+fIozzKcF7/wiv9uuNun/7lxhf6MlafvX1q9eB42j7Oql7f4JIc9CPF7PcUj7mm2P+iTf/2aTts1w50+7QkAyszRaCqBGY1WV9Ej3eKuO0JR0YHB92I7ui4vANEudWB8iu9l/sOzEeGOMdmnZzVT6cIGdrAPFvnIn2etm7ZrsMkUmxsBv/06Wn/QRs4RUWKZRtX2SsClSUw7eQ8y3rWoUEvHI93PnRKdFJeBudwbDG74GS/9Mrr/UjTOkDKW0fLtrwNaJuOmfUWnZbtQuxHimPfU+xHih1FimUbXdkrAhUksOhJPdaedYp0SDEHZx2fdVBwaHB69glTRpscMuvMoNs/2MN2oZfH3gbvXGN9mXce+1OWNPnM21Ck2MiePtWaYlnGUHaKwFoRmPckXkR/zCkiz9e1TtE6QlsfdeDM7Dqid2Zyiou7xAtGitmDNjW9krG4oVFLIiACMQLe8Szj3Ds1OD9/65LRm3WWdJJImR+TK+IUrZOlDh8pejuXwSo2hquct4MPgjc2Q9s/aKM1xVUeNtkmAutLYBkTu2/TOxve+qSjg3wsuoPcl7/x7aH1Qshap0oH52+fYsSt04vVsdGmXXP09i/yvGxXaqFIsdE5CvsNrCkqUizbAMteEagagUVO6OPa8k4RcnSM5O3XACFDhweHZnXTgaEuHNvf1f55yHHSwV7tvUz1Q2uM1ItytMvNOlHb3iKPaUtZUjrFVnc3HJ7Uw/FpuqZ4etYK6a9k6OnTsoyl7BSBtSCwyAldbV38O6tluyjpFPvfPvW/p9jq4TNvWlMs28DKXhGoKgE5qos7qkUyLNt1OOoUG+mPDCtSLNtQyl4RWA8Ci5zQ1dbFHXDZrspRp5j9Sga/aKNIsWxDKntFoNoE5Kgu7qgWybBsV+OoU8wixTtmTbGhL9qUbVxlrwhUlsAiJ3S1dXEHXLYLcdQp+kjx8CQkT582O2FLPx1VtvGVvSJQOQJyVBd3VItkWLYLcLxTVKRYtrGUvSKwFgQWOaGrrYs74LJdlOOdYjt9JQNriogU9xqKFMs2uLJXBKpIQI7q4o5qkQzLdg0OnGL2nuJtrCk2w2myptgOl9q4fdo9CnvNTtjW7dOyja/sFYHKEVjkhK62Lu6Ay3YBDpxiLX15f+Q9xWxNEU5Ra4plG17ZKwLVIyBHdXFHtUiGZbsCB04xJ1Lk7ynKKZZteGWvCIiACIjAeQgMnGItHOEzbyZSPHuhEy61bKSob5+eh61kRUAEREAESkZg4BTHRIqJU8zeU1SkWLLRlbkiIAIiIALnIjBwiqNrioNI0TjFG1s752pAwiIgAiIgAiJQFgKjTtE9fWojRT19WpZhlZ0iIAIiIALTEIBTrDc3A34lg2uKyc9G3WmHQaSI9xSzp08VKU6DWXVEQAREQATKQGCndi0cJE4Ra4oH4di/p8hIkU7xpm6flmFcZaMIiIAIiMAUBOzt0zRSbIQ0UmyZSDF7eR8P2ihSnIKyqoiACIiACJSCgCLFUgyTjBQBERABEVgEAa4pdrI1xZPbzSxStGuKihQXMRZqQwREQAREYMkE0khxwzxoM+bpU60pLnmk1LwIiIAIiMDcCfhIEQ/aYE0RHwQfPH2qSHHuA6EGREAEREAElk9Aa4rLHwNZIAIiIAIisCIEfKR4kkWKtxUprsgIyQwREAEREIGFERisKY6+p3j2Qjv7ILhuny5sQNSQCIiACIjA8ggwUmz3dpMv2qSRYjOkkaKc4vJGRi2LgAiIgAgsnICNFI+yL9qcnskpLnwg1KAIiIAIiMDyCcAp4tunnaFIsZVFivw9Rd0+Xf5IyQIREAEREIG5E5giUtydu1FqQAREQAREQASWQYBrisORom6fLmMs1KYIiIAIiMCSCQw7xYOQ86BNN2ztNcLNLUWKSx4zNS8CIiACIjAnAgOnmP6eYvrtU0WKc8IttSIgAiIgAqtMYPhBm2ikeBoa3eOw10wjxRuKFFd5PGWbCIiACIjABQiMRoojv6cIp3gU+EFw/Z7iBWirqgiIgAiIwEoTSCPFjeyVDEWKKz1YMk4EREAERGC+BPIjRX3RZr70pV0EREAERGClCChSXKnhkDEiIAIiIALLJDCIFMd++1RrisscILUtAiIgAiKwOAKKFBfHWi2JgAiIgAisOIFBpMj3FPH06dB7iooUV3wMZZ4IiIAIiMCMCChSnBFIqREBERABESg/gUGkOHFNES/v14Ne3i//oKsHIiACIiACcQKKFONclCsCIiACIrCGBFKn6H9PMV1TvPNC8nuKXFPUZ97W8PpQl0VABERgrQgoUlyr4VZnRUAEREAE8ghYp3h8kn7m7fZZM5zdaYU7LyRftEGkqA+C50FUmQiIgAiIQDUIWKd4lDnFyCsZcorVGG71QgREQAREII8AnGKjuRm6vd2ASPH0diPcPmtlkWJ/TVFOMQ+iykRABERABKpBQJFiNcZRvRABERABEZgBgTRS3MgixXo4GYoU3Zri9n5T7ynOALpUiIAIiIAIrCaBxCm2+ErG8O8pjjxoA6d4c7u2mj2RVSIgAiIgAiJwQQK7e9dDs7UVur1aOD6pD68pfiESKcopXpC4qouACIiACKwsATjFxqRIsdk7CfutXtg5aIaNnf2V7YwMEwEREAEREIGLENg/uBmare3QO6yFk1NGitl7iowU4RQP2odht94Km7sHF2lPdUVABERABERgZQns12+FZns79I72EqeIB23w4v5tvrzfProdWr2TUO8chb1GJ2Bd8db2Xri2sRMuX98Iz167EZ65fD08ffla+PxzV8Pnn786SJ+/Gp7GeZbieFH7M1lbNsXxyH45y0NaeL+SyU5On010Xgk+feYy6iJ/sPM8VmblZnp8JWs/liJvLvvlTC9Sv6NNnzc4f+7q4BhyPH8uq+NT6urnX70ccIx6E1PIJHLPh+eujtshg7JMNkl5Pq7O8+H5TF9eirL57M+F569OuV/L6sVS5Ln9cnY+nD4bnr/2bEDe5Ws8xvkgLz1mXnnTK0mfng356TPhyrXi++VMdlw6quvpcOXaovbPhyvXZr0/Fa4mOvPSp8KVaygfn6LMll+79lS4fv3pcP3mM2Fj8/mws3M17O0jStwMnW4tHB3vZ0+eNsPZC9l7iogU6RTxVRvcQkW0uLXXSBzj9c2dcO3WdrhyYzNxkHCSz1+/Zfab5tjmD44vZ/JIuT9//WZyDF3MS1Pk+x0yqfwgzasXk/c6b4YrWTtIz73fuBmuzGi/mulhSr04n36/kdX16SSdA/lrSfs3wrWbqHMjXL05vF+7ibJl7ddd2zy3KY7H79dvXg/pfiNLU9lBPstdeis7L5JCphL7tawfeSnKIvtGJC8ml+XdMCmPr9+6GtLj4fQG8jeuhSRNZFDu9o3sPJYiL5af6M3KEpkrqdyGTXE8r/1yuLHBHW3weDS9mVOGeixHWnx/PtzcmOX+XKYP6bz3Z8PNjWfDrc3nkn1j6/mwtXMl7OxeDbX9G6He3EijxEP8wPBBODkd/oHh5OnTxCkeng6ixWY3cYyIGHErFWuMePgGO35W6sb27iDFcbbfNCmOF73f2t4NfocNt3ZSW5Am5TbFcbLvFEghE9uhI5af5m24MnuO40Xvm65NniOtwr6V9QNpsu8i3R4cJ+c7YQvp0A6Z7bC1yxTlOB+XZrKJzPmPt7N6SMftW7tbY8qY71PqQv6M9lqmJ5YiL7pvhu3aZtipbYWdGo9xnu5p2SCf5ywfSXcHdUfKMp3D+RtZWzbF8bz2W043z22K41ntN8NObUb7XlE9N8JODTvkeXyxdLev53rYrV0P+J1Dpji2O/OZsoznSLnjlYvkeO96qO1dD3sHt8JBfSN54rTV3kneTxw4RHzNJo0U4RDvfKEd/i+BMFfx2W1uC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 rotWithShape="1">
          <a:blip r:embed="rId2"/>
          <a:srcRect l="2466" t="8786" r="3476"/>
          <a:stretch/>
        </p:blipFill>
        <p:spPr>
          <a:xfrm>
            <a:off x="8142515" y="5050754"/>
            <a:ext cx="4049485" cy="183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96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8D3A2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Szponzorunk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Wacky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League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Antlez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Broke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Stereo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Neon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Tide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Bring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Back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Honesty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Coalition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Feedback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Hand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Aces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Keep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Going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Captain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Let’s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Pretend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Lost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State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Dance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Paper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Taxis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Lunar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Road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Up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 Down!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Strange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All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I Neon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Sheep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Eve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Hornby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Faye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Bradley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AJ Wilde Michael Rice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Dion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Watts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Matthew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Appleyard John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Ashurst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Lauren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Swales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Zoe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Angus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Jaspreet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Singh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Emma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Matthews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Nicola Brown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Leanne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Pickering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Victoria Davies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Rachel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Burnside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Gil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Parker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Freya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Watson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Alisha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Watts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James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Pearson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Jacob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Sotheran-Darley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Beth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Lowery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Jasmine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Hewitt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Chloe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Gibson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Molly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Farquhar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Lewis Murphy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Abbie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Coulson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Nick Davies Harvey Parker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Kyran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Williamson Michael Anderson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Bethany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Murray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Sophie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Hamilton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Amy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Wilkins Emma Simpson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Liam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Wales Jacob Bartram Alex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Hooks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Rebecca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Miller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Caitlin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Miller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Sean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McCloskey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Dominic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Parker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Abbey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Sharpe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Elena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Larkin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Rebecca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Simpson Nick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Dixon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Abbie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Farrelly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Liam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Grieves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Casey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Smith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Liam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Downing Ben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Wignall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Elizabeth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Hann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Danielle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Walker Lauren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Glen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James Johnson Ben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Ervine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Kate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Burton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James Hudson Daniel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Mayes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Matthew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Kitching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Josh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Bennett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Evolution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Dreams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(Totya)</a:t>
            </a:r>
          </a:p>
        </p:txBody>
      </p:sp>
    </p:spTree>
    <p:extLst>
      <p:ext uri="{BB962C8B-B14F-4D97-AF65-F5344CB8AC3E}">
        <p14:creationId xmlns:p14="http://schemas.microsoft.com/office/powerpoint/2010/main" val="3025228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/>
      </p:transition>
    </mc:Choice>
    <mc:Fallback>
      <p:transition>
        <p:pull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216</Words>
  <Application>Microsoft Office PowerPoint</Application>
  <PresentationFormat>Szélesvásznú</PresentationFormat>
  <Paragraphs>29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Bernadette</vt:lpstr>
      <vt:lpstr>Calibri</vt:lpstr>
      <vt:lpstr>Calibri Light</vt:lpstr>
      <vt:lpstr>Office-téma</vt:lpstr>
      <vt:lpstr>Webes Projekt </vt:lpstr>
      <vt:lpstr>PowerPoint-bemutató</vt:lpstr>
      <vt:lpstr>Tervek és a kész termék</vt:lpstr>
      <vt:lpstr>PowerPoint-bemutató</vt:lpstr>
      <vt:lpstr>Vélemények:</vt:lpstr>
      <vt:lpstr>PowerPoint-bemutató</vt:lpstr>
      <vt:lpstr>Szponzorunk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Webes Projekt</dc:title>
  <dc:creator>Rék Dávid</dc:creator>
  <cp:lastModifiedBy>Rék Dávid</cp:lastModifiedBy>
  <cp:revision>24</cp:revision>
  <dcterms:created xsi:type="dcterms:W3CDTF">2023-01-26T08:22:34Z</dcterms:created>
  <dcterms:modified xsi:type="dcterms:W3CDTF">2023-02-02T08:10:00Z</dcterms:modified>
</cp:coreProperties>
</file>