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76" r:id="rId7"/>
    <p:sldId id="273" r:id="rId8"/>
    <p:sldId id="267" r:id="rId9"/>
    <p:sldId id="277" r:id="rId10"/>
    <p:sldId id="269" r:id="rId11"/>
    <p:sldId id="272" r:id="rId12"/>
    <p:sldId id="270" r:id="rId13"/>
    <p:sldId id="271" r:id="rId14"/>
    <p:sldId id="286" r:id="rId15"/>
    <p:sldId id="287" r:id="rId16"/>
    <p:sldId id="274" r:id="rId17"/>
    <p:sldId id="275" r:id="rId18"/>
    <p:sldId id="280" r:id="rId19"/>
    <p:sldId id="284" r:id="rId20"/>
    <p:sldId id="278" r:id="rId21"/>
    <p:sldId id="282" r:id="rId22"/>
    <p:sldId id="281" r:id="rId23"/>
    <p:sldId id="283" r:id="rId24"/>
    <p:sldId id="285" r:id="rId25"/>
    <p:sldId id="288" r:id="rId26"/>
    <p:sldId id="289" r:id="rId27"/>
    <p:sldId id="290" r:id="rId28"/>
    <p:sldId id="293" r:id="rId29"/>
    <p:sldId id="294" r:id="rId30"/>
    <p:sldId id="295" r:id="rId31"/>
    <p:sldId id="291" r:id="rId32"/>
    <p:sldId id="292" r:id="rId33"/>
    <p:sldId id="29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8" autoAdjust="0"/>
    <p:restoredTop sz="86421" autoAdjust="0"/>
  </p:normalViewPr>
  <p:slideViewPr>
    <p:cSldViewPr snapToGrid="0" snapToObjects="1">
      <p:cViewPr varScale="1">
        <p:scale>
          <a:sx n="129" d="100"/>
          <a:sy n="129" d="100"/>
        </p:scale>
        <p:origin x="-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13/04/18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0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13/04/18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13/04/18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13/04/18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13/04/18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13/04/18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13/04/18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13/04/18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13/04/18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13/04/18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52CC-DC91-D34F-B3F8-0F3969184619}" type="datetimeFigureOut">
              <a:rPr lang="en-US" smtClean="0"/>
              <a:t>13/04/18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52CC-DC91-D34F-B3F8-0F3969184619}" type="datetimeFigureOut">
              <a:rPr lang="en-US" smtClean="0"/>
              <a:t>13/04/18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2D48-B3D2-2846-9056-2200B876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플래폼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</a:t>
            </a:r>
            <a:r>
              <a:rPr lang="en-US" altLang="ko-KR" dirty="0" smtClean="0"/>
              <a:t>ick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11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구직자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{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첨부자료</a:t>
            </a:r>
            <a:r>
              <a:rPr lang="en-US" altLang="ko-KR" sz="900" dirty="0" smtClean="0"/>
              <a:t>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오큘러스리프트를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이용한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로봇팔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모듈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시연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영상</a:t>
            </a:r>
            <a:r>
              <a:rPr lang="en-US" altLang="ko-KR" sz="900" dirty="0" smtClean="0"/>
              <a:t>URL = http://~~~~~~~~</a:t>
            </a:r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ko-KR" altLang="en-US" sz="900" dirty="0"/>
              <a:t>오큘러스리프트를</a:t>
            </a:r>
            <a:r>
              <a:rPr lang="en-US" altLang="ko-KR" sz="900" dirty="0"/>
              <a:t> </a:t>
            </a:r>
            <a:r>
              <a:rPr lang="ko-KR" altLang="en-US" sz="900" dirty="0"/>
              <a:t>이용한</a:t>
            </a:r>
            <a:r>
              <a:rPr lang="en-US" altLang="ko-KR" sz="900" dirty="0"/>
              <a:t> </a:t>
            </a:r>
            <a:r>
              <a:rPr lang="ko-KR" altLang="en-US" sz="900" dirty="0"/>
              <a:t>로봇팔</a:t>
            </a:r>
            <a:r>
              <a:rPr lang="en-US" altLang="ko-KR" sz="900" dirty="0"/>
              <a:t> </a:t>
            </a:r>
            <a:r>
              <a:rPr lang="ko-KR" altLang="en-US" sz="900" dirty="0"/>
              <a:t>모듈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설계도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및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시스템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백서</a:t>
            </a:r>
            <a:r>
              <a:rPr lang="en-US" altLang="ko-KR" sz="900" dirty="0"/>
              <a:t>.</a:t>
            </a:r>
            <a:r>
              <a:rPr lang="en-US" altLang="ko-KR" sz="900" dirty="0" err="1" smtClean="0"/>
              <a:t>pdf</a:t>
            </a:r>
            <a:r>
              <a:rPr lang="en-US" altLang="ko-KR" sz="900" dirty="0" smtClean="0"/>
              <a:t>” =  </a:t>
            </a:r>
            <a:r>
              <a:rPr lang="en-US" altLang="ko-KR" sz="900" dirty="0" err="1" smtClean="0"/>
              <a:t>bzz</a:t>
            </a:r>
            <a:r>
              <a:rPr lang="en-US" altLang="ko-KR" sz="900" dirty="0" smtClean="0"/>
              <a:t>:/~~~~~~~~~~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	“</a:t>
            </a:r>
            <a:r>
              <a:rPr lang="ko-KR" altLang="en-US" sz="900" dirty="0" smtClean="0"/>
              <a:t>우체국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멤버십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플래폼</a:t>
            </a:r>
            <a:r>
              <a:rPr lang="en-US" altLang="ko-KR" sz="900" dirty="0" smtClean="0"/>
              <a:t> KP </a:t>
            </a:r>
            <a:r>
              <a:rPr lang="ko-KR" altLang="en-US" sz="900" dirty="0" smtClean="0"/>
              <a:t>토큰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월렛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백서</a:t>
            </a:r>
            <a:r>
              <a:rPr lang="en-US" altLang="ko-KR" sz="900" dirty="0" smtClean="0"/>
              <a:t>.</a:t>
            </a:r>
            <a:r>
              <a:rPr lang="en-US" altLang="ko-KR" sz="900" dirty="0" err="1" smtClean="0"/>
              <a:t>pdf</a:t>
            </a:r>
            <a:r>
              <a:rPr lang="en-US" altLang="ko-KR" sz="900" dirty="0" smtClean="0"/>
              <a:t>”</a:t>
            </a:r>
            <a:r>
              <a:rPr lang="en-US" altLang="ko-KR" sz="900" dirty="0"/>
              <a:t> =  </a:t>
            </a:r>
            <a:r>
              <a:rPr lang="en-US" altLang="ko-KR" sz="900" dirty="0" err="1"/>
              <a:t>bzz</a:t>
            </a:r>
            <a:r>
              <a:rPr lang="en-US" altLang="ko-KR" sz="900" dirty="0"/>
              <a:t>:/~~~~~~~~~~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ko-KR" altLang="en-US" sz="900" dirty="0"/>
              <a:t>우체국</a:t>
            </a:r>
            <a:r>
              <a:rPr lang="en-US" altLang="ko-KR" sz="900" dirty="0"/>
              <a:t> </a:t>
            </a:r>
            <a:r>
              <a:rPr lang="ko-KR" altLang="en-US" sz="900" dirty="0"/>
              <a:t>통합</a:t>
            </a:r>
            <a:r>
              <a:rPr lang="en-US" altLang="ko-KR" sz="900" dirty="0"/>
              <a:t> </a:t>
            </a:r>
            <a:r>
              <a:rPr lang="ko-KR" altLang="en-US" sz="900" dirty="0"/>
              <a:t>멤버십</a:t>
            </a:r>
            <a:r>
              <a:rPr lang="en-US" altLang="ko-KR" sz="900" dirty="0"/>
              <a:t> </a:t>
            </a:r>
            <a:r>
              <a:rPr lang="ko-KR" altLang="en-US" sz="900" dirty="0"/>
              <a:t>포인트</a:t>
            </a:r>
            <a:r>
              <a:rPr lang="en-US" altLang="ko-KR" sz="900" dirty="0"/>
              <a:t> </a:t>
            </a:r>
            <a:r>
              <a:rPr lang="ko-KR" altLang="en-US" sz="900" dirty="0"/>
              <a:t>플래폼</a:t>
            </a:r>
            <a:r>
              <a:rPr lang="en-US" altLang="ko-KR" sz="900" dirty="0"/>
              <a:t> KP </a:t>
            </a:r>
            <a:r>
              <a:rPr lang="ko-KR" altLang="en-US" sz="900" dirty="0"/>
              <a:t>토큰</a:t>
            </a:r>
            <a:r>
              <a:rPr lang="en-US" altLang="ko-KR" sz="900" dirty="0"/>
              <a:t> </a:t>
            </a:r>
            <a:r>
              <a:rPr lang="ko-KR" altLang="en-US" sz="900" dirty="0"/>
              <a:t>월렛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시연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영상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URL </a:t>
            </a:r>
            <a:r>
              <a:rPr lang="en-US" altLang="ko-KR" sz="900" dirty="0"/>
              <a:t>= http://~~~~~~~~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대학교</a:t>
            </a:r>
            <a:r>
              <a:rPr lang="en-US" altLang="ko-KR" sz="900" dirty="0" smtClean="0"/>
              <a:t> 3</a:t>
            </a:r>
            <a:r>
              <a:rPr lang="ko-KR" altLang="en-US" sz="900" dirty="0" smtClean="0"/>
              <a:t>학년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축제때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부른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Bonjovi</a:t>
            </a:r>
            <a:r>
              <a:rPr lang="en-US" altLang="ko-KR" sz="900" dirty="0" smtClean="0"/>
              <a:t> Always </a:t>
            </a:r>
            <a:r>
              <a:rPr lang="ko-KR" altLang="en-US" sz="900" dirty="0" smtClean="0"/>
              <a:t>영상</a:t>
            </a:r>
            <a:r>
              <a:rPr lang="en-US" altLang="ko-KR" sz="900" dirty="0"/>
              <a:t> URL = http://~~~~~~~~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휴대폰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번호</a:t>
            </a:r>
            <a:r>
              <a:rPr lang="en-US" altLang="ko-KR" sz="900" dirty="0" smtClean="0"/>
              <a:t> : 010 9838 5589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이메일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주소</a:t>
            </a:r>
            <a:r>
              <a:rPr lang="en-US" altLang="ko-KR" sz="900" dirty="0" smtClean="0"/>
              <a:t> : </a:t>
            </a:r>
            <a:r>
              <a:rPr lang="en-US" altLang="ko-KR" sz="900" dirty="0" err="1" smtClean="0"/>
              <a:t>junhwan_lee@sk.com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횟수</a:t>
            </a:r>
            <a:r>
              <a:rPr lang="en-US" altLang="ko-KR" sz="900" dirty="0" smtClean="0"/>
              <a:t> : 7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성적증명서</a:t>
            </a:r>
            <a:r>
              <a:rPr lang="en-US" altLang="ko-KR" sz="900" dirty="0" smtClean="0"/>
              <a:t> : </a:t>
            </a:r>
            <a:r>
              <a:rPr lang="en-US" altLang="ko-KR" sz="900" dirty="0"/>
              <a:t>=  </a:t>
            </a:r>
            <a:r>
              <a:rPr lang="en-US" altLang="ko-KR" sz="900" dirty="0" err="1"/>
              <a:t>bzz</a:t>
            </a:r>
            <a:r>
              <a:rPr lang="en-US" altLang="ko-KR" sz="900" dirty="0"/>
              <a:t>:/~~~~~~~~~~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졸업증명서</a:t>
            </a:r>
            <a:r>
              <a:rPr lang="en-US" altLang="ko-KR" sz="900" dirty="0" smtClean="0"/>
              <a:t>: </a:t>
            </a:r>
            <a:r>
              <a:rPr lang="en-US" altLang="ko-KR" sz="900" dirty="0"/>
              <a:t>=  </a:t>
            </a:r>
            <a:r>
              <a:rPr lang="en-US" altLang="ko-KR" sz="900" dirty="0" err="1"/>
              <a:t>bzz</a:t>
            </a:r>
            <a:r>
              <a:rPr lang="en-US" altLang="ko-KR" sz="900" dirty="0"/>
              <a:t>:/~~~~~~~~~</a:t>
            </a:r>
            <a:r>
              <a:rPr lang="en-US" altLang="ko-KR" sz="900" dirty="0" smtClean="0"/>
              <a:t>~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이전직장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원천징수</a:t>
            </a:r>
            <a:r>
              <a:rPr lang="en-US" altLang="ko-KR" sz="900" dirty="0" smtClean="0"/>
              <a:t> := </a:t>
            </a:r>
            <a:r>
              <a:rPr lang="en-US" altLang="ko-KR" sz="900" dirty="0"/>
              <a:t>=  </a:t>
            </a:r>
            <a:r>
              <a:rPr lang="en-US" altLang="ko-KR" sz="900" dirty="0" err="1"/>
              <a:t>bzz</a:t>
            </a:r>
            <a:r>
              <a:rPr lang="en-US" altLang="ko-KR" sz="900" dirty="0"/>
              <a:t>:/~~~~~~~~~</a:t>
            </a:r>
            <a:r>
              <a:rPr lang="en-US" altLang="ko-KR" sz="900" dirty="0" smtClean="0"/>
              <a:t>~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특허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첨부</a:t>
            </a:r>
            <a:r>
              <a:rPr lang="en-US" altLang="ko-KR" sz="900" dirty="0" smtClean="0"/>
              <a:t>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null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데이터를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숨기는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방법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글을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작성하기에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앞서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대해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별도의</a:t>
            </a:r>
            <a:r>
              <a:rPr lang="en-US" altLang="ko-KR" sz="900" dirty="0" smtClean="0"/>
              <a:t> Password</a:t>
            </a:r>
            <a:r>
              <a:rPr lang="ko-KR" altLang="en-US" sz="900" dirty="0" smtClean="0"/>
              <a:t>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입력하여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대칭키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암호화</a:t>
            </a:r>
            <a:endParaRPr lang="en-US" altLang="ko-KR" sz="9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800" y="1315055"/>
            <a:ext cx="8229600" cy="539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/>
              <a:t>구직자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비공개정보</a:t>
            </a:r>
            <a:r>
              <a:rPr lang="en-US" altLang="ko-KR" sz="2000" dirty="0" smtClean="0"/>
              <a:t>(Job Seeker hide contract)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37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9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11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기업정보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Company Contract {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CVP : 80 (default 50)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기업명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오리온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산업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업종</a:t>
            </a:r>
            <a:r>
              <a:rPr lang="en-US" altLang="ko-KR" sz="900" dirty="0" smtClean="0"/>
              <a:t>) : </a:t>
            </a:r>
            <a:r>
              <a:rPr lang="ko-KR" altLang="en-US" sz="900" dirty="0" smtClean="0"/>
              <a:t>식품가공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사원수</a:t>
            </a:r>
            <a:r>
              <a:rPr lang="en-US" altLang="ko-KR" sz="900" dirty="0" smtClean="0"/>
              <a:t> : 2,000</a:t>
            </a:r>
            <a:r>
              <a:rPr lang="ko-KR" altLang="en-US" sz="900" dirty="0" smtClean="0"/>
              <a:t>명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설립년도</a:t>
            </a:r>
            <a:r>
              <a:rPr lang="en-US" altLang="ko-KR" sz="900" dirty="0" smtClean="0"/>
              <a:t> : 2017</a:t>
            </a:r>
            <a:r>
              <a:rPr lang="ko-KR" altLang="en-US" sz="900" dirty="0" smtClean="0"/>
              <a:t>년</a:t>
            </a:r>
            <a:r>
              <a:rPr lang="en-US" altLang="ko-KR" sz="900" dirty="0" smtClean="0"/>
              <a:t> (1</a:t>
            </a:r>
            <a:r>
              <a:rPr lang="ko-KR" altLang="en-US" sz="900" dirty="0" smtClean="0"/>
              <a:t>년차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기업형태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중견기업</a:t>
            </a:r>
            <a:r>
              <a:rPr lang="en-US" altLang="ko-KR" sz="900" dirty="0" smtClean="0"/>
              <a:t> (</a:t>
            </a:r>
            <a:r>
              <a:rPr lang="ko-KR" altLang="en-US" sz="900" dirty="0" smtClean="0"/>
              <a:t>주권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유가증권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상장</a:t>
            </a:r>
            <a:r>
              <a:rPr lang="en-US" altLang="ko-KR" sz="900" dirty="0" smtClean="0"/>
              <a:t> )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홈페이지</a:t>
            </a:r>
            <a:r>
              <a:rPr lang="en-US" altLang="ko-KR" sz="900" dirty="0" smtClean="0"/>
              <a:t> : </a:t>
            </a:r>
            <a:r>
              <a:rPr lang="en-US" altLang="ko-KR" sz="900" dirty="0" err="1" smtClean="0"/>
              <a:t>orionworld.com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기업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로고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이미지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url</a:t>
            </a:r>
            <a:r>
              <a:rPr lang="en-US" altLang="ko-KR" sz="900" dirty="0" smtClean="0"/>
              <a:t> : ~~~~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피드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표시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이미지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url</a:t>
            </a:r>
            <a:r>
              <a:rPr lang="en-US" altLang="ko-KR" sz="900" dirty="0" smtClean="0"/>
              <a:t> : ~~~~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채용리스트</a:t>
            </a:r>
            <a:r>
              <a:rPr lang="en-US" altLang="ko-KR" sz="900" dirty="0" smtClean="0"/>
              <a:t>[</a:t>
            </a:r>
          </a:p>
          <a:p>
            <a:pPr marL="0" indent="0">
              <a:buNone/>
            </a:pPr>
            <a:r>
              <a:rPr lang="en-US" altLang="ko-KR" sz="900" dirty="0" smtClean="0"/>
              <a:t>		</a:t>
            </a:r>
            <a:r>
              <a:rPr lang="ko-KR" altLang="en-US" sz="900" dirty="0" smtClean="0"/>
              <a:t>채용</a:t>
            </a:r>
            <a:r>
              <a:rPr lang="en-US" altLang="ko-KR" sz="900" dirty="0" smtClean="0"/>
              <a:t>1 (Employ Seek Contract1){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타이틀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정기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인턴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경력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신입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학력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대졸이상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우대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장애인</a:t>
            </a:r>
            <a:r>
              <a:rPr lang="en-US" altLang="ko-KR" sz="900" dirty="0" smtClean="0"/>
              <a:t>, 1</a:t>
            </a:r>
            <a:r>
              <a:rPr lang="ko-KR" altLang="en-US" sz="900" dirty="0" smtClean="0"/>
              <a:t>종보통운전면허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		</a:t>
            </a:r>
            <a:r>
              <a:rPr lang="ko-KR" altLang="en-US" sz="900" dirty="0" smtClean="0"/>
              <a:t>근무조건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[</a:t>
            </a:r>
            <a:r>
              <a:rPr lang="ko-KR" altLang="en-US" sz="900" dirty="0" smtClean="0"/>
              <a:t>인턴</a:t>
            </a:r>
            <a:r>
              <a:rPr lang="en-US" altLang="ko-KR" sz="900" dirty="0" smtClean="0"/>
              <a:t>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급여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회사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내규에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따름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</a:t>
            </a:r>
            <a:r>
              <a:rPr lang="ko-KR" altLang="en-US" sz="900" dirty="0" smtClean="0"/>
              <a:t>지역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서울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전지역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충북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청주시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흥덕구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전북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익산시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},</a:t>
            </a:r>
            <a:r>
              <a:rPr lang="en-US" altLang="ko-KR" sz="900" dirty="0"/>
              <a:t> 		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채용</a:t>
            </a:r>
            <a:r>
              <a:rPr lang="en-US" altLang="ko-KR" sz="900" dirty="0" smtClean="0"/>
              <a:t>2 </a:t>
            </a:r>
            <a:r>
              <a:rPr lang="en-US" altLang="ko-KR" sz="900" dirty="0"/>
              <a:t>(Employ Seek </a:t>
            </a:r>
            <a:r>
              <a:rPr lang="en-US" altLang="ko-KR" sz="900" dirty="0" smtClean="0"/>
              <a:t>Contract2)</a:t>
            </a:r>
            <a:r>
              <a:rPr lang="en-US" altLang="ko-KR" sz="900" dirty="0"/>
              <a:t>{</a:t>
            </a:r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타이틀</a:t>
            </a:r>
            <a:r>
              <a:rPr lang="en-US" altLang="ko-KR" sz="900" dirty="0"/>
              <a:t> : </a:t>
            </a:r>
            <a:r>
              <a:rPr lang="ko-KR" altLang="en-US" sz="900" dirty="0" smtClean="0"/>
              <a:t>공채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경력</a:t>
            </a:r>
            <a:r>
              <a:rPr lang="en-US" altLang="ko-KR" sz="900" dirty="0"/>
              <a:t> : </a:t>
            </a:r>
            <a:r>
              <a:rPr lang="ko-KR" altLang="en-US" sz="900" dirty="0"/>
              <a:t>신입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학력</a:t>
            </a:r>
            <a:r>
              <a:rPr lang="en-US" altLang="ko-KR" sz="900" dirty="0"/>
              <a:t> : </a:t>
            </a:r>
            <a:r>
              <a:rPr lang="ko-KR" altLang="en-US" sz="900" dirty="0"/>
              <a:t>대졸이상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우대</a:t>
            </a:r>
            <a:r>
              <a:rPr lang="en-US" altLang="ko-KR" sz="900" dirty="0"/>
              <a:t> : </a:t>
            </a:r>
            <a:r>
              <a:rPr lang="ko-KR" altLang="en-US" sz="900" dirty="0"/>
              <a:t>장애인</a:t>
            </a:r>
            <a:r>
              <a:rPr lang="en-US" altLang="ko-KR" sz="900" dirty="0"/>
              <a:t>, 1</a:t>
            </a:r>
            <a:r>
              <a:rPr lang="ko-KR" altLang="en-US" sz="900" dirty="0"/>
              <a:t>종보통운전면허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근무조건</a:t>
            </a:r>
            <a:r>
              <a:rPr lang="en-US" altLang="ko-KR" sz="900" dirty="0"/>
              <a:t> :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정규직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급여</a:t>
            </a:r>
            <a:r>
              <a:rPr lang="en-US" altLang="ko-KR" sz="900" dirty="0"/>
              <a:t> : </a:t>
            </a:r>
            <a:r>
              <a:rPr lang="ko-KR" altLang="en-US" sz="900" dirty="0"/>
              <a:t>회사</a:t>
            </a:r>
            <a:r>
              <a:rPr lang="en-US" altLang="ko-KR" sz="900" dirty="0"/>
              <a:t> </a:t>
            </a:r>
            <a:r>
              <a:rPr lang="ko-KR" altLang="en-US" sz="900" dirty="0"/>
              <a:t>내규에</a:t>
            </a:r>
            <a:r>
              <a:rPr lang="en-US" altLang="ko-KR" sz="900" dirty="0"/>
              <a:t> </a:t>
            </a:r>
            <a:r>
              <a:rPr lang="ko-KR" altLang="en-US" sz="900" dirty="0"/>
              <a:t>따름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	</a:t>
            </a:r>
            <a:r>
              <a:rPr lang="ko-KR" altLang="en-US" sz="900" dirty="0"/>
              <a:t>지역</a:t>
            </a:r>
            <a:r>
              <a:rPr lang="en-US" altLang="ko-KR" sz="900" dirty="0"/>
              <a:t> : </a:t>
            </a:r>
            <a:r>
              <a:rPr lang="ko-KR" altLang="en-US" sz="900" dirty="0"/>
              <a:t>서울</a:t>
            </a:r>
            <a:r>
              <a:rPr lang="en-US" altLang="ko-KR" sz="900" dirty="0"/>
              <a:t> </a:t>
            </a:r>
            <a:r>
              <a:rPr lang="ko-KR" altLang="en-US" sz="900" dirty="0"/>
              <a:t>전지역</a:t>
            </a:r>
            <a:r>
              <a:rPr lang="en-US" altLang="ko-KR" sz="900" dirty="0"/>
              <a:t>, </a:t>
            </a:r>
            <a:r>
              <a:rPr lang="ko-KR" altLang="en-US" sz="900" dirty="0"/>
              <a:t>충북</a:t>
            </a:r>
            <a:r>
              <a:rPr lang="en-US" altLang="ko-KR" sz="900" dirty="0"/>
              <a:t> </a:t>
            </a:r>
            <a:r>
              <a:rPr lang="ko-KR" altLang="en-US" sz="900" dirty="0"/>
              <a:t>청주시</a:t>
            </a:r>
            <a:r>
              <a:rPr lang="en-US" altLang="ko-KR" sz="900" dirty="0"/>
              <a:t> </a:t>
            </a:r>
            <a:r>
              <a:rPr lang="ko-KR" altLang="en-US" sz="900" dirty="0"/>
              <a:t>흥덕구</a:t>
            </a:r>
            <a:r>
              <a:rPr lang="en-US" altLang="ko-KR" sz="900" dirty="0"/>
              <a:t>, </a:t>
            </a:r>
            <a:r>
              <a:rPr lang="ko-KR" altLang="en-US" sz="900" dirty="0"/>
              <a:t>전북</a:t>
            </a:r>
            <a:r>
              <a:rPr lang="en-US" altLang="ko-KR" sz="900" dirty="0"/>
              <a:t> </a:t>
            </a:r>
            <a:r>
              <a:rPr lang="ko-KR" altLang="en-US" sz="900" dirty="0"/>
              <a:t>익산시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}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  <a:endParaRPr lang="en-US" sz="9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800" y="1315055"/>
            <a:ext cx="8229600" cy="539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/>
              <a:t>기업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</a:t>
            </a:r>
            <a:r>
              <a:rPr lang="en-US" altLang="ko-KR" sz="2000" dirty="0" smtClean="0"/>
              <a:t>(Employ Seeker contract1)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96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110"/>
            <a:ext cx="310628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기업정보</a:t>
            </a:r>
            <a:r>
              <a:rPr lang="en-US" altLang="ko-KR" sz="900" dirty="0" smtClean="0"/>
              <a:t> Company Contract {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/>
              <a:t>열람한</a:t>
            </a:r>
            <a:r>
              <a:rPr lang="en-US" altLang="ko-KR" sz="900" dirty="0"/>
              <a:t> Job Seeker [</a:t>
            </a:r>
          </a:p>
          <a:p>
            <a:pPr marL="0" indent="0">
              <a:buNone/>
            </a:pPr>
            <a:r>
              <a:rPr lang="en-US" altLang="ko-KR" sz="900" dirty="0"/>
              <a:t>		Get Job Seeker contract1,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contract2,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contract3,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contract4,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contract5,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contract6,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진행중</a:t>
            </a:r>
            <a:r>
              <a:rPr lang="en-US" altLang="ko-KR" sz="900" dirty="0" smtClean="0"/>
              <a:t> Job </a:t>
            </a:r>
            <a:r>
              <a:rPr lang="en-US" altLang="ko-KR" sz="900" dirty="0"/>
              <a:t>Seeker [</a:t>
            </a:r>
          </a:p>
          <a:p>
            <a:pPr marL="0" indent="0">
              <a:buNone/>
            </a:pPr>
            <a:r>
              <a:rPr lang="en-US" altLang="ko-KR" sz="900" dirty="0"/>
              <a:t>		Get Job Seeker contract1,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contract2,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contract3,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contract4,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contract5,</a:t>
            </a:r>
          </a:p>
          <a:p>
            <a:pPr marL="0" indent="0">
              <a:buNone/>
            </a:pPr>
            <a:r>
              <a:rPr lang="en-US" altLang="ko-KR" sz="900" dirty="0"/>
              <a:t>		Get job Seeker contract6,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실제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채용</a:t>
            </a:r>
            <a:r>
              <a:rPr lang="en-US" altLang="ko-KR" sz="900" dirty="0" smtClean="0"/>
              <a:t> Job Seeker 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Job </a:t>
            </a:r>
            <a:r>
              <a:rPr lang="en-US" altLang="ko-KR" sz="900" dirty="0"/>
              <a:t>Seeker contract1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</a:t>
            </a:r>
            <a:r>
              <a:rPr lang="en-US" altLang="ko-KR" sz="900" dirty="0"/>
              <a:t>Job Seeker </a:t>
            </a:r>
            <a:r>
              <a:rPr lang="en-US" altLang="ko-KR" sz="900" dirty="0" smtClean="0"/>
              <a:t>contract2,	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스카우터</a:t>
            </a:r>
            <a:r>
              <a:rPr lang="en-US" altLang="ko-KR" sz="900" dirty="0" smtClean="0"/>
              <a:t> Account [</a:t>
            </a:r>
          </a:p>
          <a:p>
            <a:pPr marL="0" indent="0">
              <a:buNone/>
            </a:pPr>
            <a:r>
              <a:rPr lang="en-US" altLang="ko-KR" sz="900" dirty="0" smtClean="0"/>
              <a:t>		scouter contract1,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scouter </a:t>
            </a:r>
            <a:r>
              <a:rPr lang="en-US" altLang="ko-KR" sz="900" dirty="0" smtClean="0"/>
              <a:t>contract2,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		scouter </a:t>
            </a:r>
            <a:r>
              <a:rPr lang="en-US" altLang="ko-KR" sz="900" dirty="0" smtClean="0"/>
              <a:t>contract3</a:t>
            </a:r>
          </a:p>
          <a:p>
            <a:pPr marL="0" indent="0">
              <a:buNone/>
            </a:pPr>
            <a:r>
              <a:rPr lang="en-US" altLang="ko-KR" sz="900" dirty="0" smtClean="0"/>
              <a:t>	]</a:t>
            </a:r>
            <a:endParaRPr lang="en-US" altLang="ko-KR" sz="900" dirty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  <a:endParaRPr lang="en-US" sz="9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800" y="1315055"/>
            <a:ext cx="8229600" cy="539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/>
              <a:t>기업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비공개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</a:t>
            </a:r>
            <a:r>
              <a:rPr lang="en-US" altLang="ko-KR" sz="2000" dirty="0" smtClean="0"/>
              <a:t>(Employ Seeker contract1)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71561" y="1854686"/>
            <a:ext cx="3106287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ko-KR" altLang="en-US" sz="900" dirty="0" smtClean="0"/>
              <a:t>기업은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원하는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Job Seeker </a:t>
            </a:r>
            <a:r>
              <a:rPr lang="en-US" altLang="ko-KR" sz="900" dirty="0" smtClean="0"/>
              <a:t>contract1 </a:t>
            </a:r>
            <a:r>
              <a:rPr lang="ko-KR" altLang="en-US" sz="900" dirty="0" smtClean="0"/>
              <a:t>를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해당</a:t>
            </a:r>
            <a:r>
              <a:rPr lang="en-US" altLang="ko-KR" sz="900" dirty="0" smtClean="0"/>
              <a:t> PM</a:t>
            </a:r>
            <a:r>
              <a:rPr lang="ko-KR" altLang="en-US" sz="900" dirty="0" smtClean="0"/>
              <a:t>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지불하고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열람하면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Get Job Seeker </a:t>
            </a:r>
            <a:r>
              <a:rPr lang="en-US" altLang="ko-KR" sz="900" dirty="0" smtClean="0"/>
              <a:t>contract1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라는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자신만의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컨트랙을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해당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Job Seeker </a:t>
            </a:r>
            <a:r>
              <a:rPr lang="en-US" altLang="ko-KR" sz="900" dirty="0" smtClean="0"/>
              <a:t>contract1 </a:t>
            </a:r>
            <a:r>
              <a:rPr lang="ko-KR" altLang="en-US" sz="900" dirty="0" smtClean="0"/>
              <a:t>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정보까지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모두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복사하여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저장한다</a:t>
            </a:r>
            <a:r>
              <a:rPr lang="en-US" altLang="ko-KR" sz="900" dirty="0" smtClean="0"/>
              <a:t>.</a:t>
            </a:r>
            <a:endParaRPr lang="en-US" altLang="ko-KR" sz="500" dirty="0" smtClean="0"/>
          </a:p>
          <a:p>
            <a:pPr>
              <a:buFontTx/>
              <a:buChar char="•"/>
            </a:pPr>
            <a:r>
              <a:rPr lang="ko-KR" altLang="en-US" sz="900" dirty="0" smtClean="0"/>
              <a:t>이때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복사하여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저장할때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기업의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Password</a:t>
            </a:r>
            <a:r>
              <a:rPr lang="ko-KR" altLang="en-US" sz="900" dirty="0" smtClean="0"/>
              <a:t>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대칭키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암호화를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진행하여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아무나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블록체인을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해당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개인정보를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볼수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없도록한다</a:t>
            </a:r>
            <a:r>
              <a:rPr lang="en-US" altLang="ko-KR" sz="900" dirty="0" smtClean="0"/>
              <a:t>.</a:t>
            </a:r>
          </a:p>
          <a:p>
            <a:pPr>
              <a:buFontTx/>
              <a:buChar char="•"/>
            </a:pPr>
            <a:endParaRPr lang="en-US" altLang="ko-KR" sz="900" dirty="0"/>
          </a:p>
          <a:p>
            <a:pPr>
              <a:buFontTx/>
              <a:buChar char="•"/>
            </a:pPr>
            <a:r>
              <a:rPr lang="ko-KR" altLang="en-US" sz="900" dirty="0" smtClean="0"/>
              <a:t>기업의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계정은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수기로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생성한다</a:t>
            </a:r>
            <a:r>
              <a:rPr lang="en-US" altLang="ko-KR" sz="900" dirty="0" smtClean="0"/>
              <a:t>. Admin Account</a:t>
            </a:r>
            <a:r>
              <a:rPr lang="ko-KR" altLang="en-US" sz="900" dirty="0" smtClean="0"/>
              <a:t>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우리가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직접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생성해준다</a:t>
            </a:r>
            <a:r>
              <a:rPr lang="en-US" altLang="ko-KR" sz="900" dirty="0" smtClean="0"/>
              <a:t>.</a:t>
            </a:r>
          </a:p>
          <a:p>
            <a:pPr>
              <a:buFontTx/>
              <a:buChar char="•"/>
            </a:pPr>
            <a:endParaRPr lang="en-US" altLang="ko-KR" sz="900" dirty="0"/>
          </a:p>
          <a:p>
            <a:pPr>
              <a:buFontTx/>
              <a:buChar char="•"/>
            </a:pPr>
            <a:r>
              <a:rPr lang="ko-KR" altLang="en-US" sz="900" dirty="0" smtClean="0"/>
              <a:t>등록이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될떄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스카우터수도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함께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등록된다</a:t>
            </a:r>
            <a:r>
              <a:rPr lang="en-US" altLang="ko-KR" sz="900" dirty="0" smtClean="0"/>
              <a:t>.</a:t>
            </a:r>
          </a:p>
          <a:p>
            <a:pPr>
              <a:buFontTx/>
              <a:buChar char="•"/>
            </a:pPr>
            <a:r>
              <a:rPr lang="ko-KR" altLang="en-US" sz="900" dirty="0" smtClean="0"/>
              <a:t>스카우터계정은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추가생성은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가능하다</a:t>
            </a:r>
            <a:r>
              <a:rPr lang="en-US" altLang="ko-KR" sz="900" dirty="0" smtClean="0"/>
              <a:t>.</a:t>
            </a:r>
          </a:p>
          <a:p>
            <a:pPr>
              <a:buFontTx/>
              <a:buChar char="•"/>
            </a:pPr>
            <a:r>
              <a:rPr lang="ko-KR" altLang="en-US" sz="900" dirty="0" smtClean="0"/>
              <a:t>스카우터의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토큰배분은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기업에서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자신의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토큰을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알아서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분배하여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스카우터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활동비로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사용하게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10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스카우터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아키텍처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2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616102" y="1558805"/>
            <a:ext cx="3714084" cy="22488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98845" y="1767184"/>
            <a:ext cx="1681235" cy="584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4176" y="1729095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Employ Seeker</a:t>
            </a:r>
          </a:p>
          <a:p>
            <a:r>
              <a:rPr lang="en-US" sz="1200" dirty="0" smtClean="0"/>
              <a:t>Container Contract</a:t>
            </a:r>
          </a:p>
          <a:p>
            <a:r>
              <a:rPr lang="en-US" sz="1200" dirty="0" smtClean="0"/>
              <a:t>0x1000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395128" y="2304090"/>
            <a:ext cx="1009655" cy="75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Job </a:t>
            </a:r>
          </a:p>
          <a:p>
            <a:pPr algn="ctr"/>
            <a:r>
              <a:rPr lang="en-US" sz="1200" dirty="0" smtClean="0"/>
              <a:t>Seeker1</a:t>
            </a:r>
          </a:p>
          <a:p>
            <a:pPr algn="ctr"/>
            <a:r>
              <a:rPr lang="en-US" altLang="ko-KR" sz="1200" dirty="0" smtClean="0"/>
              <a:t>Browser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027269" y="2324116"/>
            <a:ext cx="12234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Company Contract1</a:t>
            </a:r>
          </a:p>
          <a:p>
            <a:r>
              <a:rPr lang="en-US" sz="1000" dirty="0"/>
              <a:t>Company </a:t>
            </a:r>
            <a:r>
              <a:rPr lang="en-US" sz="1000" dirty="0" smtClean="0"/>
              <a:t>Contract2</a:t>
            </a:r>
            <a:endParaRPr lang="en-US" sz="1000" dirty="0"/>
          </a:p>
          <a:p>
            <a:r>
              <a:rPr lang="en-US" sz="1000" dirty="0"/>
              <a:t>Company </a:t>
            </a:r>
            <a:r>
              <a:rPr lang="en-US" sz="1000" dirty="0" smtClean="0"/>
              <a:t>Contract3</a:t>
            </a:r>
          </a:p>
          <a:p>
            <a:r>
              <a:rPr lang="en-US" sz="1000" dirty="0"/>
              <a:t>Company </a:t>
            </a:r>
            <a:r>
              <a:rPr lang="en-US" sz="1000" dirty="0" smtClean="0"/>
              <a:t>Contract4</a:t>
            </a:r>
            <a:endParaRPr lang="en-US" sz="1000" dirty="0"/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/>
              <a:t>.</a:t>
            </a:r>
          </a:p>
        </p:txBody>
      </p:sp>
      <p:cxnSp>
        <p:nvCxnSpPr>
          <p:cNvPr id="30" name="Straight Arrow Connector 29"/>
          <p:cNvCxnSpPr>
            <a:stCxn id="50" idx="1"/>
            <a:endCxn id="25" idx="6"/>
          </p:cNvCxnSpPr>
          <p:nvPr/>
        </p:nvCxnSpPr>
        <p:spPr>
          <a:xfrm flipH="1">
            <a:off x="1404783" y="2683250"/>
            <a:ext cx="12113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05291" y="2421106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채용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조회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811822" y="198078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cxnSp>
        <p:nvCxnSpPr>
          <p:cNvPr id="36" name="Straight Connector 35"/>
          <p:cNvCxnSpPr>
            <a:stCxn id="34" idx="1"/>
          </p:cNvCxnSpPr>
          <p:nvPr/>
        </p:nvCxnSpPr>
        <p:spPr>
          <a:xfrm flipH="1">
            <a:off x="4160280" y="2180837"/>
            <a:ext cx="651542" cy="283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11822" y="238089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805614" y="2805856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807087" y="3221526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cxnSp>
        <p:nvCxnSpPr>
          <p:cNvPr id="41" name="Straight Connector 40"/>
          <p:cNvCxnSpPr>
            <a:stCxn id="38" idx="1"/>
          </p:cNvCxnSpPr>
          <p:nvPr/>
        </p:nvCxnSpPr>
        <p:spPr>
          <a:xfrm flipH="1">
            <a:off x="4160280" y="2580947"/>
            <a:ext cx="651542" cy="36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1"/>
          </p:cNvCxnSpPr>
          <p:nvPr/>
        </p:nvCxnSpPr>
        <p:spPr>
          <a:xfrm flipH="1" flipV="1">
            <a:off x="4160280" y="2769447"/>
            <a:ext cx="645334" cy="236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1"/>
          </p:cNvCxnSpPr>
          <p:nvPr/>
        </p:nvCxnSpPr>
        <p:spPr>
          <a:xfrm flipH="1" flipV="1">
            <a:off x="4160280" y="2921847"/>
            <a:ext cx="646807" cy="499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674502" y="4887387"/>
            <a:ext cx="1009655" cy="75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1200" dirty="0" smtClean="0"/>
              <a:t>Employ Seeker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458783" y="499971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열람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>
            <a:off x="6337122" y="5265496"/>
            <a:ext cx="1337380" cy="1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23038" y="4243354"/>
            <a:ext cx="3714084" cy="22488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05781" y="4451733"/>
            <a:ext cx="1681235" cy="584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961112" y="441364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Job Seeker</a:t>
            </a:r>
          </a:p>
          <a:p>
            <a:r>
              <a:rPr lang="en-US" sz="1200" dirty="0" smtClean="0"/>
              <a:t>Container Contract</a:t>
            </a:r>
          </a:p>
          <a:p>
            <a:r>
              <a:rPr lang="en-US" sz="1200" dirty="0" smtClean="0"/>
              <a:t>0x2000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034205" y="5008665"/>
            <a:ext cx="26632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JobSeeker</a:t>
            </a:r>
            <a:r>
              <a:rPr lang="en-US" sz="1000" dirty="0" smtClean="0"/>
              <a:t> Contract1, Job Seeker hide contract1</a:t>
            </a:r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Contract2, </a:t>
            </a:r>
            <a:r>
              <a:rPr lang="en-US" sz="1000" dirty="0"/>
              <a:t>Job Seeker hide </a:t>
            </a:r>
            <a:r>
              <a:rPr lang="en-US" sz="1000" dirty="0" smtClean="0"/>
              <a:t>contract2</a:t>
            </a:r>
            <a:endParaRPr lang="en-US" sz="1000" dirty="0"/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Contract3, </a:t>
            </a:r>
            <a:r>
              <a:rPr lang="en-US" sz="1000" dirty="0"/>
              <a:t>Job Seeker hide </a:t>
            </a:r>
            <a:r>
              <a:rPr lang="en-US" sz="1000" dirty="0" smtClean="0"/>
              <a:t>contract3</a:t>
            </a:r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Contract4, </a:t>
            </a:r>
            <a:r>
              <a:rPr lang="en-US" sz="1000" dirty="0"/>
              <a:t>Job Seeker hide </a:t>
            </a:r>
            <a:r>
              <a:rPr lang="en-US" sz="1000" dirty="0" smtClean="0"/>
              <a:t>contract4</a:t>
            </a:r>
            <a:endParaRPr lang="en-US" sz="1000" dirty="0"/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/>
              <a:t>.</a:t>
            </a:r>
          </a:p>
        </p:txBody>
      </p:sp>
      <p:cxnSp>
        <p:nvCxnSpPr>
          <p:cNvPr id="76" name="Straight Arrow Connector 75"/>
          <p:cNvCxnSpPr>
            <a:stCxn id="78" idx="2"/>
            <a:endCxn id="50" idx="3"/>
          </p:cNvCxnSpPr>
          <p:nvPr/>
        </p:nvCxnSpPr>
        <p:spPr>
          <a:xfrm flipH="1">
            <a:off x="6330186" y="2683250"/>
            <a:ext cx="13443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674502" y="2304090"/>
            <a:ext cx="1009655" cy="758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 Holder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15031" y="2387170"/>
            <a:ext cx="1026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기업정보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</a:t>
            </a:r>
            <a:endParaRPr lang="en-US" sz="1200" dirty="0"/>
          </a:p>
        </p:txBody>
      </p:sp>
      <p:cxnSp>
        <p:nvCxnSpPr>
          <p:cNvPr id="83" name="Straight Arrow Connector 82"/>
          <p:cNvCxnSpPr>
            <a:stCxn id="56" idx="0"/>
            <a:endCxn id="78" idx="4"/>
          </p:cNvCxnSpPr>
          <p:nvPr/>
        </p:nvCxnSpPr>
        <p:spPr>
          <a:xfrm flipV="1">
            <a:off x="8179330" y="3062410"/>
            <a:ext cx="0" cy="1824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74502" y="3778108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의뢰</a:t>
            </a:r>
            <a:endParaRPr lang="en-US" sz="1200" dirty="0"/>
          </a:p>
        </p:txBody>
      </p:sp>
      <p:cxnSp>
        <p:nvCxnSpPr>
          <p:cNvPr id="87" name="Straight Arrow Connector 86"/>
          <p:cNvCxnSpPr>
            <a:stCxn id="25" idx="5"/>
            <a:endCxn id="59" idx="1"/>
          </p:cNvCxnSpPr>
          <p:nvPr/>
        </p:nvCxnSpPr>
        <p:spPr>
          <a:xfrm>
            <a:off x="1256922" y="2951357"/>
            <a:ext cx="1366116" cy="241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3580693">
            <a:off x="1122929" y="3916607"/>
            <a:ext cx="1244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가입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및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7874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프로필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&amp; </a:t>
            </a:r>
            <a:r>
              <a:rPr lang="ko-KR" altLang="en-US" dirty="0" smtClean="0"/>
              <a:t>비공개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r>
              <a:rPr lang="ko-KR" altLang="en-US" dirty="0" smtClean="0"/>
              <a:t>기업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기업이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구직자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비공개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열람</a:t>
            </a:r>
            <a:endParaRPr lang="en-US" altLang="ko-KR" dirty="0" smtClean="0"/>
          </a:p>
          <a:p>
            <a:r>
              <a:rPr lang="ko-KR" altLang="en-US" dirty="0" smtClean="0"/>
              <a:t>면접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</a:t>
            </a:r>
            <a:endParaRPr lang="en-US" altLang="ko-KR" dirty="0"/>
          </a:p>
          <a:p>
            <a:r>
              <a:rPr lang="ko-KR" altLang="en-US" dirty="0" smtClean="0"/>
              <a:t>면접비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지급</a:t>
            </a:r>
            <a:endParaRPr lang="en-US" altLang="ko-K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8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7664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Android Pick Me App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8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사람</a:t>
            </a:r>
            <a:r>
              <a:rPr lang="en-US" altLang="ko-KR" dirty="0" smtClean="0"/>
              <a:t>in , </a:t>
            </a:r>
            <a:r>
              <a:rPr lang="ko-KR" altLang="en-US" dirty="0" smtClean="0"/>
              <a:t>잡코리아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기업정보를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구직자가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직접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채용정보를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Linked 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스카우터들이</a:t>
            </a:r>
            <a:r>
              <a:rPr lang="en-US" altLang="ko-KR" dirty="0"/>
              <a:t> </a:t>
            </a:r>
            <a:r>
              <a:rPr lang="ko-KR" altLang="en-US" dirty="0" smtClean="0"/>
              <a:t>구직자들이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올려놓은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프로필을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열람하여</a:t>
            </a:r>
            <a:r>
              <a:rPr lang="en-US" altLang="ko-KR" dirty="0"/>
              <a:t> </a:t>
            </a:r>
            <a:r>
              <a:rPr lang="ko-KR" altLang="en-US" dirty="0" smtClean="0"/>
              <a:t>직원을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채용목적의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플래폼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42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5247" y="1754059"/>
            <a:ext cx="2767607" cy="4738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5008" y="1754059"/>
            <a:ext cx="2767607" cy="4738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86472" y="3238157"/>
            <a:ext cx="9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10857" y="4103665"/>
            <a:ext cx="1497540" cy="426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카카오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1379" y="4682543"/>
            <a:ext cx="1497540" cy="426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페이스북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1379" y="5261421"/>
            <a:ext cx="1497540" cy="426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81552" y="3419130"/>
            <a:ext cx="144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/>
              <a:t> </a:t>
            </a:r>
            <a:r>
              <a:rPr lang="ko-KR" altLang="en-US" dirty="0" smtClean="0"/>
              <a:t>입력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30830" y="4256065"/>
            <a:ext cx="1497540" cy="426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30830" y="4834943"/>
            <a:ext cx="1497540" cy="426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재입력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3930830" y="5413821"/>
            <a:ext cx="1497540" cy="426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확인</a:t>
            </a:r>
            <a:endParaRPr lang="en-US" sz="1100" dirty="0"/>
          </a:p>
        </p:txBody>
      </p:sp>
      <p:sp>
        <p:nvSpPr>
          <p:cNvPr id="32" name="Right Arrow 31"/>
          <p:cNvSpPr/>
          <p:nvPr/>
        </p:nvSpPr>
        <p:spPr>
          <a:xfrm>
            <a:off x="2985602" y="3946063"/>
            <a:ext cx="284342" cy="3152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22854" y="1759432"/>
            <a:ext cx="4732162" cy="4893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Android Storage Data</a:t>
            </a:r>
          </a:p>
          <a:p>
            <a:r>
              <a:rPr lang="en-US" sz="1200" dirty="0" smtClean="0"/>
              <a:t>/data/</a:t>
            </a:r>
            <a:r>
              <a:rPr lang="en-US" sz="1200" dirty="0" err="1" smtClean="0"/>
              <a:t>pickme</a:t>
            </a:r>
            <a:r>
              <a:rPr lang="en-US" sz="1200" dirty="0" smtClean="0"/>
              <a:t>/</a:t>
            </a:r>
            <a:r>
              <a:rPr lang="en-US" sz="1200" dirty="0" err="1" smtClean="0"/>
              <a:t>keystore</a:t>
            </a:r>
            <a:r>
              <a:rPr lang="en-US" sz="1200" dirty="0" smtClean="0"/>
              <a:t>/</a:t>
            </a:r>
            <a:r>
              <a:rPr lang="en-US" sz="1200" dirty="0" err="1" smtClean="0"/>
              <a:t>myinfo.ini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KeyStore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Type: </a:t>
            </a:r>
            <a:r>
              <a:rPr lang="en-US" sz="1200" dirty="0" err="1" smtClean="0"/>
              <a:t>kakao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Value: niip00ng</a:t>
            </a:r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privateKey</a:t>
            </a:r>
            <a:r>
              <a:rPr lang="en-US" sz="1200" dirty="0" smtClean="0"/>
              <a:t> : 12312312313123 (</a:t>
            </a:r>
            <a:r>
              <a:rPr lang="ko-KR" altLang="en-US" sz="1200" dirty="0" smtClean="0"/>
              <a:t>패스워드로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비대칭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암호화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Cypther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my account : 0x000001230123923012123123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procStatus</a:t>
            </a:r>
            <a:r>
              <a:rPr lang="en-US" sz="1200" dirty="0"/>
              <a:t> </a:t>
            </a:r>
            <a:r>
              <a:rPr lang="en-US" sz="1200" dirty="0" smtClean="0"/>
              <a:t>: 01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err="1"/>
              <a:t>procStatus</a:t>
            </a:r>
            <a:r>
              <a:rPr lang="en-US" sz="1200" dirty="0"/>
              <a:t>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01</a:t>
            </a:r>
            <a:r>
              <a:rPr lang="ko-KR" altLang="en-US" sz="1200" dirty="0" smtClean="0"/>
              <a:t>일때는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인증은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했으나</a:t>
            </a:r>
            <a:endParaRPr lang="en-US" altLang="ko-KR" sz="1200" dirty="0"/>
          </a:p>
          <a:p>
            <a:endParaRPr lang="en-US" sz="1200" dirty="0"/>
          </a:p>
          <a:p>
            <a:r>
              <a:rPr lang="ko-KR" altLang="en-US" sz="1200" dirty="0" smtClean="0"/>
              <a:t>개인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프로필을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작성하지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않아서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블록체인에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없으니</a:t>
            </a:r>
            <a:endParaRPr lang="en-US" altLang="ko-KR" sz="1200" dirty="0" smtClean="0"/>
          </a:p>
          <a:p>
            <a:endParaRPr lang="en-US" sz="1200" dirty="0"/>
          </a:p>
          <a:p>
            <a:r>
              <a:rPr lang="en-US" altLang="ko-KR" sz="1200" dirty="0" smtClean="0"/>
              <a:t>01</a:t>
            </a:r>
            <a:r>
              <a:rPr lang="ko-KR" altLang="en-US" sz="1200" dirty="0" smtClean="0"/>
              <a:t>인경우</a:t>
            </a:r>
            <a:endParaRPr lang="en-US" altLang="ko-KR" sz="1200" dirty="0"/>
          </a:p>
          <a:p>
            <a:r>
              <a:rPr lang="en-US" sz="1200" dirty="0" smtClean="0"/>
              <a:t>Toast 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시작할때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알아서</a:t>
            </a:r>
            <a:endParaRPr lang="en-US" altLang="ko-KR" sz="1200" dirty="0"/>
          </a:p>
          <a:p>
            <a:endParaRPr lang="en-US" sz="1200" dirty="0" smtClean="0"/>
          </a:p>
          <a:p>
            <a:r>
              <a:rPr lang="en-US" sz="1200" dirty="0" smtClean="0"/>
              <a:t>“</a:t>
            </a:r>
            <a:r>
              <a:rPr lang="ko-KR" altLang="en-US" sz="1200" dirty="0" smtClean="0"/>
              <a:t>개인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미등록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상태입니다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나의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프로필을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멋지게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작성해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보세요</a:t>
            </a:r>
            <a:r>
              <a:rPr lang="en-US" sz="1200" dirty="0" smtClean="0"/>
              <a:t>”</a:t>
            </a:r>
          </a:p>
          <a:p>
            <a:endParaRPr lang="en-US" sz="1200" dirty="0"/>
          </a:p>
          <a:p>
            <a:r>
              <a:rPr lang="ko-KR" altLang="en-US" sz="1200" dirty="0" smtClean="0"/>
              <a:t>라는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메세지를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항상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띄움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05147" y="1997005"/>
            <a:ext cx="276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최초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시작시</a:t>
            </a:r>
          </a:p>
          <a:p>
            <a:r>
              <a:rPr lang="en-US" altLang="ko-KR" sz="1200" dirty="0" smtClean="0"/>
              <a:t>Android </a:t>
            </a:r>
            <a:r>
              <a:rPr lang="en-US" sz="1200" dirty="0"/>
              <a:t>/data/</a:t>
            </a:r>
            <a:r>
              <a:rPr lang="en-US" sz="1200" dirty="0" err="1"/>
              <a:t>pickme</a:t>
            </a:r>
            <a:r>
              <a:rPr lang="en-US" sz="1200" dirty="0"/>
              <a:t>/</a:t>
            </a:r>
            <a:r>
              <a:rPr lang="en-US" sz="1200" dirty="0" err="1"/>
              <a:t>keystore</a:t>
            </a:r>
            <a:r>
              <a:rPr lang="en-US" sz="1200" dirty="0"/>
              <a:t>/</a:t>
            </a:r>
            <a:r>
              <a:rPr lang="en-US" sz="1200" dirty="0" err="1"/>
              <a:t>myinfo.ini</a:t>
            </a:r>
            <a:endParaRPr lang="en-US" sz="1200" dirty="0"/>
          </a:p>
          <a:p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없을시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무조건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이화면</a:t>
            </a:r>
            <a:r>
              <a:rPr lang="en-US" altLang="ko-KR" sz="1200" dirty="0" smtClean="0"/>
              <a:t> 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5386" y="1860701"/>
            <a:ext cx="27674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인증후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이단계가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거친후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오른쪽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path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다음</a:t>
            </a:r>
            <a:r>
              <a:rPr lang="en-US" altLang="ko-KR" sz="1200" dirty="0" smtClean="0"/>
              <a:t> Activity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계좌생성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전단계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인증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타입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sz="1200" dirty="0" err="1" smtClean="0"/>
              <a:t>Pravekey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비밀번호로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대칭키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암호화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이더리움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계좌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procStatus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>현재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서비스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진행상태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(</a:t>
            </a:r>
            <a:r>
              <a:rPr lang="ko-KR" altLang="en-US" sz="1200" dirty="0" smtClean="0"/>
              <a:t>인증후</a:t>
            </a:r>
            <a:r>
              <a:rPr lang="en-US" altLang="ko-KR" sz="1200" dirty="0" smtClean="0"/>
              <a:t> 01, </a:t>
            </a:r>
            <a:r>
              <a:rPr lang="ko-KR" altLang="en-US" sz="1200" dirty="0" smtClean="0"/>
              <a:t>프로필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까지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적었으면</a:t>
            </a:r>
            <a:r>
              <a:rPr lang="en-US" altLang="ko-KR" sz="1200" dirty="0" smtClean="0"/>
              <a:t> 02)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258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664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인증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WebView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70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415" y="1090288"/>
            <a:ext cx="2767607" cy="4738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29415" y="1090288"/>
            <a:ext cx="2767607" cy="48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25036" y="1175582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61029" y="1147150"/>
            <a:ext cx="388603" cy="398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789463" y="1336696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89463" y="1432234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80735" y="1242686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80315" y="1175584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04490" y="1172690"/>
            <a:ext cx="9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00070" y="2511111"/>
            <a:ext cx="2379004" cy="1118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채용정보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Employ Seek Contract1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00070" y="3724972"/>
            <a:ext cx="2379004" cy="1118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채용정보</a:t>
            </a:r>
            <a:endParaRPr lang="en-US" altLang="ko-KR" dirty="0" smtClean="0"/>
          </a:p>
          <a:p>
            <a:pPr algn="ctr"/>
            <a:r>
              <a:rPr lang="en-US" altLang="ko-KR" dirty="0"/>
              <a:t>Employ Seek </a:t>
            </a:r>
            <a:r>
              <a:rPr lang="en-US" altLang="ko-KR" dirty="0" smtClean="0"/>
              <a:t>Contract2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442" y="3499915"/>
            <a:ext cx="3714084" cy="22488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7715" y="3440800"/>
            <a:ext cx="1681235" cy="584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3046" y="3402711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Employ Seeker</a:t>
            </a:r>
          </a:p>
          <a:p>
            <a:r>
              <a:rPr lang="en-US" sz="1200" dirty="0" smtClean="0"/>
              <a:t>Container Contract</a:t>
            </a:r>
          </a:p>
          <a:p>
            <a:r>
              <a:rPr lang="en-US" sz="1200" dirty="0" smtClean="0"/>
              <a:t>0x1000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139" y="3997732"/>
            <a:ext cx="12234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Company Contract1</a:t>
            </a:r>
          </a:p>
          <a:p>
            <a:r>
              <a:rPr lang="en-US" sz="1000" dirty="0"/>
              <a:t>Company </a:t>
            </a:r>
            <a:r>
              <a:rPr lang="en-US" sz="1000" dirty="0" smtClean="0"/>
              <a:t>Contract2</a:t>
            </a:r>
            <a:endParaRPr lang="en-US" sz="1000" dirty="0"/>
          </a:p>
          <a:p>
            <a:r>
              <a:rPr lang="en-US" sz="1000" dirty="0"/>
              <a:t>Company </a:t>
            </a:r>
            <a:r>
              <a:rPr lang="en-US" sz="1000" dirty="0" smtClean="0"/>
              <a:t>Contract3</a:t>
            </a:r>
          </a:p>
          <a:p>
            <a:r>
              <a:rPr lang="en-US" sz="1000" dirty="0"/>
              <a:t>Company </a:t>
            </a:r>
            <a:r>
              <a:rPr lang="en-US" sz="1000" dirty="0" smtClean="0"/>
              <a:t>Contract4</a:t>
            </a:r>
            <a:endParaRPr lang="en-US" sz="1000" dirty="0"/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0692" y="3654398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cxnSp>
        <p:nvCxnSpPr>
          <p:cNvPr id="28" name="Straight Connector 27"/>
          <p:cNvCxnSpPr>
            <a:stCxn id="23" idx="1"/>
          </p:cNvCxnSpPr>
          <p:nvPr/>
        </p:nvCxnSpPr>
        <p:spPr>
          <a:xfrm flipH="1">
            <a:off x="1509150" y="3854453"/>
            <a:ext cx="651542" cy="283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60692" y="4054508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54484" y="447947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155957" y="489514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Employee Seek Contract1</a:t>
            </a:r>
          </a:p>
          <a:p>
            <a:r>
              <a:rPr lang="en-US" sz="1000" dirty="0" smtClean="0"/>
              <a:t>Employee Seek Contract2</a:t>
            </a:r>
            <a:endParaRPr lang="en-US" sz="1000" dirty="0"/>
          </a:p>
        </p:txBody>
      </p:sp>
      <p:cxnSp>
        <p:nvCxnSpPr>
          <p:cNvPr id="32" name="Straight Connector 31"/>
          <p:cNvCxnSpPr>
            <a:stCxn id="29" idx="1"/>
          </p:cNvCxnSpPr>
          <p:nvPr/>
        </p:nvCxnSpPr>
        <p:spPr>
          <a:xfrm flipH="1">
            <a:off x="1509150" y="4254563"/>
            <a:ext cx="651542" cy="36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1"/>
          </p:cNvCxnSpPr>
          <p:nvPr/>
        </p:nvCxnSpPr>
        <p:spPr>
          <a:xfrm flipH="1" flipV="1">
            <a:off x="1509150" y="4443063"/>
            <a:ext cx="645334" cy="236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1"/>
          </p:cNvCxnSpPr>
          <p:nvPr/>
        </p:nvCxnSpPr>
        <p:spPr>
          <a:xfrm flipH="1" flipV="1">
            <a:off x="1509150" y="4595463"/>
            <a:ext cx="646807" cy="499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600070" y="2094507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44134" y="2119338"/>
            <a:ext cx="1710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Company </a:t>
            </a:r>
            <a:r>
              <a:rPr lang="en-US" sz="1000" dirty="0" smtClean="0"/>
              <a:t>Contract1.peedImg</a:t>
            </a:r>
          </a:p>
          <a:p>
            <a:r>
              <a:rPr lang="ko-KR" altLang="en-US" sz="1000" dirty="0" smtClean="0"/>
              <a:t>기업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이미지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6054971" y="2157876"/>
            <a:ext cx="1459628" cy="2642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93860" y="2143768"/>
            <a:ext cx="20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Company </a:t>
            </a:r>
            <a:r>
              <a:rPr lang="en-US" sz="1000" dirty="0" smtClean="0"/>
              <a:t>Contract1.companyName</a:t>
            </a:r>
          </a:p>
          <a:p>
            <a:r>
              <a:rPr lang="ko-KR" altLang="en-US" sz="1000" dirty="0" smtClean="0"/>
              <a:t>기업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이름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837636" y="2082580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843048" y="2157876"/>
            <a:ext cx="3642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cvp</a:t>
            </a:r>
            <a:endParaRPr lang="en-US" sz="1000" dirty="0"/>
          </a:p>
        </p:txBody>
      </p:sp>
      <p:sp>
        <p:nvSpPr>
          <p:cNvPr id="39" name="Oval 38"/>
          <p:cNvSpPr/>
          <p:nvPr/>
        </p:nvSpPr>
        <p:spPr>
          <a:xfrm>
            <a:off x="5514783" y="5369060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258847" y="5393891"/>
            <a:ext cx="1710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Company </a:t>
            </a:r>
            <a:r>
              <a:rPr lang="en-US" sz="1000" dirty="0" smtClean="0"/>
              <a:t>Contract1.peedImg</a:t>
            </a:r>
          </a:p>
          <a:p>
            <a:r>
              <a:rPr lang="ko-KR" altLang="en-US" sz="1000" dirty="0" smtClean="0"/>
              <a:t>기업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이미지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5969684" y="5432429"/>
            <a:ext cx="1459628" cy="2642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752349" y="5357133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757761" y="5432429"/>
            <a:ext cx="3642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cvp</a:t>
            </a:r>
            <a:endParaRPr lang="en-US" sz="1000" dirty="0"/>
          </a:p>
        </p:txBody>
      </p:sp>
      <p:sp>
        <p:nvSpPr>
          <p:cNvPr id="17" name="Down Arrow 16"/>
          <p:cNvSpPr/>
          <p:nvPr/>
        </p:nvSpPr>
        <p:spPr>
          <a:xfrm>
            <a:off x="8608399" y="3890017"/>
            <a:ext cx="290824" cy="8518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523678" y="3629431"/>
            <a:ext cx="5180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스크롤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6843408" y="1242686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7243580" y="1186223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80102" y="273190"/>
            <a:ext cx="27674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최초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진입시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아무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없으니</a:t>
            </a:r>
            <a:endParaRPr lang="en-US" altLang="ko-KR" sz="1200" dirty="0"/>
          </a:p>
          <a:p>
            <a:endParaRPr lang="ko-KR" altLang="en-US" sz="1200" dirty="0" smtClean="0"/>
          </a:p>
          <a:p>
            <a:endParaRPr lang="ko-KR" altLang="en-US" sz="1200" dirty="0"/>
          </a:p>
          <a:p>
            <a:r>
              <a:rPr lang="en-US" altLang="ko-KR" sz="1200" dirty="0"/>
              <a:t>Employ Seeker</a:t>
            </a:r>
          </a:p>
          <a:p>
            <a:r>
              <a:rPr lang="en-US" sz="1200" dirty="0"/>
              <a:t>Container </a:t>
            </a:r>
            <a:r>
              <a:rPr lang="en-US" sz="1200" dirty="0" smtClean="0"/>
              <a:t>Contract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로</a:t>
            </a:r>
            <a:r>
              <a:rPr lang="en-US" altLang="ko-KR" sz="1200" dirty="0" smtClean="0"/>
              <a:t> page= integer, size = 10(Default)</a:t>
            </a:r>
          </a:p>
          <a:p>
            <a:r>
              <a:rPr lang="ko-KR" altLang="en-US" sz="1200" dirty="0" smtClean="0"/>
              <a:t>요청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수만큼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기업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가져다주고</a:t>
            </a:r>
            <a:endParaRPr lang="en-US" altLang="ko-KR" sz="1200" dirty="0"/>
          </a:p>
          <a:p>
            <a:endParaRPr lang="en-US" sz="1200" dirty="0" smtClean="0"/>
          </a:p>
          <a:p>
            <a:r>
              <a:rPr lang="ko-KR" altLang="en-US" sz="1200" dirty="0" smtClean="0"/>
              <a:t>기업정보에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채용정보를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r>
              <a:rPr lang="en-US" sz="1200" dirty="0"/>
              <a:t>Company </a:t>
            </a:r>
            <a:r>
              <a:rPr lang="en-US" sz="1200" dirty="0" smtClean="0"/>
              <a:t>Contract 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개수만큼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다시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r>
              <a:rPr lang="ko-KR" altLang="en-US" sz="1200" dirty="0" smtClean="0"/>
              <a:t>정렬은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무조건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최신순</a:t>
            </a:r>
            <a:endParaRPr lang="en-US" sz="1200" dirty="0"/>
          </a:p>
        </p:txBody>
      </p:sp>
      <p:sp>
        <p:nvSpPr>
          <p:cNvPr id="48" name="Right Arrow 47"/>
          <p:cNvSpPr/>
          <p:nvPr/>
        </p:nvSpPr>
        <p:spPr>
          <a:xfrm>
            <a:off x="4254884" y="4707056"/>
            <a:ext cx="887779" cy="340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2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1135" y="841452"/>
            <a:ext cx="2767607" cy="4738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41135" y="841452"/>
            <a:ext cx="2767607" cy="48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36756" y="926746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2749" y="898314"/>
            <a:ext cx="388603" cy="398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901183" y="108786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01183" y="1183398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92455" y="99385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92035" y="926748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16210" y="923854"/>
            <a:ext cx="9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55128" y="993850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355300" y="937387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048885" y="1857841"/>
            <a:ext cx="82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r>
              <a:rPr lang="ko-KR" altLang="en-US" sz="1200" dirty="0" smtClean="0"/>
              <a:t>나이</a:t>
            </a:r>
            <a:endParaRPr lang="en-US" altLang="ko-KR" sz="1200" dirty="0" smtClean="0"/>
          </a:p>
          <a:p>
            <a:r>
              <a:rPr lang="ko-KR" altLang="en-US" sz="1200" dirty="0" smtClean="0"/>
              <a:t>현재직업</a:t>
            </a:r>
          </a:p>
          <a:p>
            <a:endParaRPr lang="en-US" altLang="ko-KR" sz="1200" dirty="0"/>
          </a:p>
          <a:p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2628193" y="1633691"/>
            <a:ext cx="1326935" cy="12036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5743959" y="72532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구직자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{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,  </a:t>
            </a:r>
            <a:r>
              <a:rPr lang="ko-KR" altLang="en-US" sz="900" dirty="0" smtClean="0"/>
              <a:t>이름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현재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직업</a:t>
            </a:r>
            <a:r>
              <a:rPr lang="en-US" altLang="ko-KR" sz="900" dirty="0" smtClean="0"/>
              <a:t>, MVP = 50 (Default)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관심분야</a:t>
            </a:r>
            <a:r>
              <a:rPr lang="en-US" altLang="ko-KR" sz="900" dirty="0" smtClean="0"/>
              <a:t>[“SW”, “BLOCK-Chain”]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학력</a:t>
            </a:r>
            <a:r>
              <a:rPr lang="en-US" altLang="ko-KR" sz="900" dirty="0" smtClean="0"/>
              <a:t> [“</a:t>
            </a:r>
            <a:r>
              <a:rPr lang="ko-KR" altLang="en-US" sz="900" dirty="0" smtClean="0"/>
              <a:t>숭일고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”, “</a:t>
            </a:r>
            <a:r>
              <a:rPr lang="ko-KR" altLang="en-US" sz="900" dirty="0" smtClean="0"/>
              <a:t>아주대학교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미디어학부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학사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졸업</a:t>
            </a:r>
            <a:r>
              <a:rPr lang="en-US" altLang="ko-KR" sz="900" dirty="0" smtClean="0"/>
              <a:t>”]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경력</a:t>
            </a:r>
            <a:r>
              <a:rPr lang="en-US" altLang="ko-KR" sz="900" dirty="0" smtClean="0"/>
              <a:t> [	“</a:t>
            </a:r>
            <a:r>
              <a:rPr lang="ko-KR" altLang="en-US" sz="900" dirty="0" smtClean="0"/>
              <a:t>한국일보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연예부기자</a:t>
            </a:r>
            <a:r>
              <a:rPr lang="en-US" altLang="ko-KR" sz="900" dirty="0" smtClean="0"/>
              <a:t> 12.06~13.01”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,“</a:t>
            </a:r>
            <a:r>
              <a:rPr lang="ko-KR" altLang="en-US" sz="900" dirty="0" smtClean="0"/>
              <a:t>삼성전자</a:t>
            </a:r>
            <a:r>
              <a:rPr lang="en-US" altLang="ko-KR" sz="900" dirty="0" smtClean="0"/>
              <a:t> SW</a:t>
            </a:r>
            <a:r>
              <a:rPr lang="ko-KR" altLang="en-US" sz="900" dirty="0" smtClean="0"/>
              <a:t>멤버십</a:t>
            </a:r>
            <a:r>
              <a:rPr lang="en-US" altLang="ko-KR" sz="900" dirty="0" smtClean="0"/>
              <a:t> 14.01~15.08”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,”</a:t>
            </a:r>
            <a:r>
              <a:rPr lang="ko-KR" altLang="en-US" sz="900" dirty="0" smtClean="0"/>
              <a:t>삼성전자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첨단기술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연수원</a:t>
            </a:r>
            <a:r>
              <a:rPr lang="en-US" altLang="ko-KR" sz="900" dirty="0" smtClean="0"/>
              <a:t> 15.08~16.01”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,”SK</a:t>
            </a:r>
            <a:r>
              <a:rPr lang="ko-KR" altLang="en-US" sz="900" dirty="0" smtClean="0"/>
              <a:t>플래닛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16.01~(</a:t>
            </a:r>
            <a:r>
              <a:rPr lang="ko-KR" altLang="en-US" sz="900" dirty="0" smtClean="0"/>
              <a:t>진행</a:t>
            </a:r>
            <a:r>
              <a:rPr lang="en-US" altLang="ko-KR" sz="900" dirty="0" smtClean="0"/>
              <a:t>)”]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업적</a:t>
            </a:r>
            <a:r>
              <a:rPr lang="en-US" altLang="ko-KR" sz="900" dirty="0" smtClean="0"/>
              <a:t> [“</a:t>
            </a:r>
            <a:r>
              <a:rPr lang="ko-KR" altLang="en-US" sz="900" dirty="0" smtClean="0"/>
              <a:t>임베디드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소프트웨어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공모전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입상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넥슨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콘텐츠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공모전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동상</a:t>
            </a:r>
            <a:r>
              <a:rPr lang="en-US" altLang="ko-KR" sz="900" dirty="0" smtClean="0"/>
              <a:t>’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”Bike App </a:t>
            </a:r>
            <a:r>
              <a:rPr lang="ko-KR" altLang="en-US" sz="900" dirty="0" smtClean="0"/>
              <a:t>개발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“Syrup Wallet Server</a:t>
            </a:r>
            <a:r>
              <a:rPr lang="ko-KR" altLang="en-US" sz="900" dirty="0" smtClean="0"/>
              <a:t>개발</a:t>
            </a:r>
            <a:r>
              <a:rPr lang="en-US" altLang="ko-KR" sz="900" dirty="0" smtClean="0"/>
              <a:t>(Spring)”]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Free Vision[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병장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만기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제대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후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말뚝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박을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까도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생각할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정도로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조직생활에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적응을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잘함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평생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누구와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싸워본적없으나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싸움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중재는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잘함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리버풀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한화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팬</a:t>
            </a:r>
            <a:r>
              <a:rPr lang="en-US" altLang="ko-KR" sz="900" dirty="0" smtClean="0"/>
              <a:t>”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가치</a:t>
            </a:r>
            <a:r>
              <a:rPr lang="en-US" altLang="ko-KR" sz="900" dirty="0" smtClean="0"/>
              <a:t> : 50 PM Token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평가가치</a:t>
            </a:r>
            <a:r>
              <a:rPr lang="en-US" altLang="ko-KR" sz="900" dirty="0" smtClean="0"/>
              <a:t> : 65 PM Token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열람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횟수</a:t>
            </a:r>
            <a:r>
              <a:rPr lang="en-US" altLang="ko-KR" sz="900" dirty="0" smtClean="0"/>
              <a:t> : 203</a:t>
            </a:r>
            <a:r>
              <a:rPr lang="ko-KR" altLang="en-US" sz="900" dirty="0" smtClean="0"/>
              <a:t>건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포함된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내용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힌트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이전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직장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연봉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첨부자료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횟수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졸업증명서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성적증명서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특허증명서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첨부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총</a:t>
            </a:r>
            <a:r>
              <a:rPr lang="en-US" altLang="ko-KR" sz="900" dirty="0" smtClean="0"/>
              <a:t> 5</a:t>
            </a:r>
            <a:r>
              <a:rPr lang="ko-KR" altLang="en-US" sz="900" dirty="0" smtClean="0"/>
              <a:t>건</a:t>
            </a:r>
            <a:r>
              <a:rPr lang="en-US" altLang="ko-KR" sz="900" dirty="0" smtClean="0"/>
              <a:t> 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오큘러스리프트를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이용한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로봇팔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모듈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시연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영상</a:t>
            </a:r>
            <a:r>
              <a:rPr lang="en-US" altLang="ko-KR" sz="900" dirty="0" smtClean="0"/>
              <a:t>URL”,</a:t>
            </a:r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ko-KR" altLang="en-US" sz="900" dirty="0"/>
              <a:t>오큘러스리프트를</a:t>
            </a:r>
            <a:r>
              <a:rPr lang="en-US" altLang="ko-KR" sz="900" dirty="0"/>
              <a:t> </a:t>
            </a:r>
            <a:r>
              <a:rPr lang="ko-KR" altLang="en-US" sz="900" dirty="0"/>
              <a:t>이용한</a:t>
            </a:r>
            <a:r>
              <a:rPr lang="en-US" altLang="ko-KR" sz="900" dirty="0"/>
              <a:t> </a:t>
            </a:r>
            <a:r>
              <a:rPr lang="ko-KR" altLang="en-US" sz="900" dirty="0"/>
              <a:t>로봇팔</a:t>
            </a:r>
            <a:r>
              <a:rPr lang="en-US" altLang="ko-KR" sz="900" dirty="0"/>
              <a:t> </a:t>
            </a:r>
            <a:r>
              <a:rPr lang="ko-KR" altLang="en-US" sz="900" dirty="0"/>
              <a:t>모듈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설계도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및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시스템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백서</a:t>
            </a:r>
            <a:r>
              <a:rPr lang="en-US" altLang="ko-KR" sz="900" dirty="0"/>
              <a:t>.</a:t>
            </a:r>
            <a:r>
              <a:rPr lang="en-US" altLang="ko-KR" sz="900" dirty="0" err="1" smtClean="0"/>
              <a:t>pdf</a:t>
            </a:r>
            <a:r>
              <a:rPr lang="en-US" altLang="ko-KR" sz="900" dirty="0" smtClean="0"/>
              <a:t>”</a:t>
            </a:r>
            <a:r>
              <a:rPr lang="en-US" altLang="ko-KR" sz="900" dirty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		“</a:t>
            </a:r>
            <a:r>
              <a:rPr lang="ko-KR" altLang="en-US" sz="900" dirty="0" smtClean="0"/>
              <a:t>우체국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멤버십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플래폼</a:t>
            </a:r>
            <a:r>
              <a:rPr lang="en-US" altLang="ko-KR" sz="900" dirty="0" smtClean="0"/>
              <a:t> KP </a:t>
            </a:r>
            <a:r>
              <a:rPr lang="ko-KR" altLang="en-US" sz="900" dirty="0" smtClean="0"/>
              <a:t>토큰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월렛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백서</a:t>
            </a:r>
            <a:r>
              <a:rPr lang="en-US" altLang="ko-KR" sz="900" dirty="0" smtClean="0"/>
              <a:t>.</a:t>
            </a:r>
            <a:r>
              <a:rPr lang="en-US" altLang="ko-KR" sz="900" dirty="0" err="1" smtClean="0"/>
              <a:t>pdf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ko-KR" altLang="en-US" sz="900" dirty="0"/>
              <a:t>우체국</a:t>
            </a:r>
            <a:r>
              <a:rPr lang="en-US" altLang="ko-KR" sz="900" dirty="0"/>
              <a:t> </a:t>
            </a:r>
            <a:r>
              <a:rPr lang="ko-KR" altLang="en-US" sz="900" dirty="0"/>
              <a:t>통합</a:t>
            </a:r>
            <a:r>
              <a:rPr lang="en-US" altLang="ko-KR" sz="900" dirty="0"/>
              <a:t> </a:t>
            </a:r>
            <a:r>
              <a:rPr lang="ko-KR" altLang="en-US" sz="900" dirty="0"/>
              <a:t>멤버십</a:t>
            </a:r>
            <a:r>
              <a:rPr lang="en-US" altLang="ko-KR" sz="900" dirty="0"/>
              <a:t> </a:t>
            </a:r>
            <a:r>
              <a:rPr lang="ko-KR" altLang="en-US" sz="900" dirty="0"/>
              <a:t>포인트</a:t>
            </a:r>
            <a:r>
              <a:rPr lang="en-US" altLang="ko-KR" sz="900" dirty="0"/>
              <a:t> </a:t>
            </a:r>
            <a:r>
              <a:rPr lang="ko-KR" altLang="en-US" sz="900" dirty="0"/>
              <a:t>플래폼</a:t>
            </a:r>
            <a:r>
              <a:rPr lang="en-US" altLang="ko-KR" sz="900" dirty="0"/>
              <a:t> KP </a:t>
            </a:r>
            <a:r>
              <a:rPr lang="ko-KR" altLang="en-US" sz="900" dirty="0"/>
              <a:t>토큰</a:t>
            </a:r>
            <a:r>
              <a:rPr lang="en-US" altLang="ko-KR" sz="900" dirty="0"/>
              <a:t> </a:t>
            </a:r>
            <a:r>
              <a:rPr lang="ko-KR" altLang="en-US" sz="900" dirty="0"/>
              <a:t>월렛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시연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영상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URL”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대학교</a:t>
            </a:r>
            <a:r>
              <a:rPr lang="en-US" altLang="ko-KR" sz="900" dirty="0" smtClean="0"/>
              <a:t> 3</a:t>
            </a:r>
            <a:r>
              <a:rPr lang="ko-KR" altLang="en-US" sz="900" dirty="0" smtClean="0"/>
              <a:t>학년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축제때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부른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Bonjovi</a:t>
            </a:r>
            <a:r>
              <a:rPr lang="en-US" altLang="ko-KR" sz="900" dirty="0" smtClean="0"/>
              <a:t> Always </a:t>
            </a:r>
            <a:r>
              <a:rPr lang="ko-KR" altLang="en-US" sz="900" dirty="0" smtClean="0"/>
              <a:t>영상</a:t>
            </a:r>
            <a:r>
              <a:rPr lang="en-US" altLang="ko-KR" sz="900" dirty="0" smtClean="0"/>
              <a:t>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  <a:endParaRPr lang="en-US" sz="9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80102" y="273190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내프로필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화면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94313" y="898314"/>
            <a:ext cx="2036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내프로필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화면</a:t>
            </a:r>
            <a:endParaRPr lang="en-US" altLang="ko-KR" sz="1200" dirty="0" smtClean="0"/>
          </a:p>
          <a:p>
            <a:r>
              <a:rPr lang="ko-KR" altLang="en-US" sz="1200" dirty="0" smtClean="0"/>
              <a:t>먼저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네트워크에</a:t>
            </a:r>
            <a:endParaRPr lang="en-US" altLang="ko-KR" sz="1200" dirty="0"/>
          </a:p>
          <a:p>
            <a:r>
              <a:rPr lang="en-US" altLang="ko-KR" sz="1200" dirty="0" smtClean="0"/>
              <a:t>Web3.eth.getContract</a:t>
            </a:r>
            <a:r>
              <a:rPr lang="ko-KR" altLang="en-US" sz="1200" dirty="0" smtClean="0"/>
              <a:t>였나</a:t>
            </a:r>
            <a:endParaRPr lang="en-US" altLang="ko-KR" sz="1200" dirty="0" smtClean="0"/>
          </a:p>
          <a:p>
            <a:r>
              <a:rPr lang="ko-KR" altLang="en-US" sz="1200" dirty="0" smtClean="0"/>
              <a:t>여튼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그거함수로</a:t>
            </a:r>
            <a:endParaRPr lang="en-US" altLang="ko-KR" sz="1200" dirty="0" smtClean="0"/>
          </a:p>
          <a:p>
            <a:r>
              <a:rPr lang="ko-KR" altLang="en-US" sz="1200" dirty="0" smtClean="0"/>
              <a:t>내</a:t>
            </a:r>
            <a:r>
              <a:rPr lang="en-US" altLang="ko-KR" sz="1200" dirty="0" smtClean="0"/>
              <a:t> account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대한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Job Seeker Contract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찾는다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최초일때는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결과가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당연히</a:t>
            </a:r>
            <a:r>
              <a:rPr lang="en-US" altLang="ko-KR" sz="1200" dirty="0" smtClean="0"/>
              <a:t> null</a:t>
            </a:r>
          </a:p>
          <a:p>
            <a:r>
              <a:rPr lang="ko-KR" altLang="en-US" sz="1200" dirty="0" smtClean="0"/>
              <a:t>이미지도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디폴트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전부</a:t>
            </a:r>
            <a:r>
              <a:rPr lang="en-US" altLang="ko-KR" sz="1200" dirty="0" smtClean="0"/>
              <a:t> null</a:t>
            </a:r>
            <a:r>
              <a:rPr lang="ko-KR" altLang="en-US" sz="1200" dirty="0" smtClean="0"/>
              <a:t>상태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디폴트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하나박아놓자</a:t>
            </a:r>
            <a:r>
              <a:rPr lang="en-US" altLang="ko-KR" sz="1200" dirty="0"/>
              <a:t>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3891425" y="3002394"/>
            <a:ext cx="3714084" cy="22488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3708682" y="3210773"/>
            <a:ext cx="1681235" cy="584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-3553351" y="317268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Job Seeker</a:t>
            </a:r>
          </a:p>
          <a:p>
            <a:r>
              <a:rPr lang="en-US" sz="1200" dirty="0" smtClean="0"/>
              <a:t>Container Contract</a:t>
            </a:r>
          </a:p>
          <a:p>
            <a:r>
              <a:rPr lang="en-US" sz="1200" dirty="0" smtClean="0"/>
              <a:t>0x2000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-3480258" y="3767705"/>
            <a:ext cx="26632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JobSeeker</a:t>
            </a:r>
            <a:r>
              <a:rPr lang="en-US" sz="1000" dirty="0" smtClean="0"/>
              <a:t> Contract1, Job Seeker hide contract1</a:t>
            </a:r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Contract2, </a:t>
            </a:r>
            <a:r>
              <a:rPr lang="en-US" sz="1000" dirty="0"/>
              <a:t>Job Seeker hide </a:t>
            </a:r>
            <a:r>
              <a:rPr lang="en-US" sz="1000" dirty="0" smtClean="0"/>
              <a:t>contract2</a:t>
            </a:r>
            <a:endParaRPr lang="en-US" sz="1000" dirty="0"/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Contract3, </a:t>
            </a:r>
            <a:r>
              <a:rPr lang="en-US" sz="1000" dirty="0"/>
              <a:t>Job Seeker hide </a:t>
            </a:r>
            <a:r>
              <a:rPr lang="en-US" sz="1000" dirty="0" smtClean="0"/>
              <a:t>contract3</a:t>
            </a:r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Contract4, </a:t>
            </a:r>
            <a:r>
              <a:rPr lang="en-US" sz="1000" dirty="0"/>
              <a:t>Job Seeker hide </a:t>
            </a:r>
            <a:r>
              <a:rPr lang="en-US" sz="1000" dirty="0" smtClean="0"/>
              <a:t>contract4</a:t>
            </a:r>
            <a:endParaRPr lang="en-US" sz="1000" dirty="0"/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/>
              <a:t>.</a:t>
            </a:r>
          </a:p>
        </p:txBody>
      </p:sp>
      <p:sp>
        <p:nvSpPr>
          <p:cNvPr id="40" name="Oval 39"/>
          <p:cNvSpPr/>
          <p:nvPr/>
        </p:nvSpPr>
        <p:spPr>
          <a:xfrm>
            <a:off x="4834414" y="1652300"/>
            <a:ext cx="369614" cy="3191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28033" y="1633691"/>
            <a:ext cx="43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MVP</a:t>
            </a:r>
          </a:p>
          <a:p>
            <a:r>
              <a:rPr lang="en-US" sz="1000" dirty="0" smtClean="0"/>
              <a:t>50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8192" y="2935634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학력</a:t>
            </a:r>
            <a:endParaRPr lang="en-US" altLang="ko-KR" sz="1200" dirty="0" smtClean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숭일고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아주대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미디어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학사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대학원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어쩌고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628193" y="3351132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관심분야</a:t>
            </a:r>
            <a:endParaRPr lang="en-US" altLang="ko-KR" sz="1200" dirty="0" smtClean="0"/>
          </a:p>
          <a:p>
            <a:r>
              <a:rPr lang="en-US" altLang="ko-KR" sz="900" dirty="0" smtClean="0"/>
              <a:t>[SW, Block-Chain, ~~,~~~]</a:t>
            </a:r>
            <a:endParaRPr lang="ko-KR" altLang="en-US" sz="9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616210" y="3789073"/>
            <a:ext cx="257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오른쪽에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있는거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적어</a:t>
            </a:r>
            <a:endParaRPr lang="en-US" altLang="ko-KR" sz="900" dirty="0" smtClean="0"/>
          </a:p>
          <a:p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전까지</a:t>
            </a:r>
            <a:r>
              <a:rPr lang="en-US" altLang="ko-KR" sz="900" dirty="0" smtClean="0"/>
              <a:t> (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정보는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기본정보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후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입력가능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4227753" y="5122906"/>
            <a:ext cx="1054310" cy="415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4313" y="3855745"/>
            <a:ext cx="20364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상태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setValue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해야하니</a:t>
            </a:r>
            <a:endParaRPr lang="en-US" altLang="ko-KR" sz="1200" dirty="0" smtClean="0"/>
          </a:p>
          <a:p>
            <a:r>
              <a:rPr lang="ko-KR" altLang="en-US" sz="1200" dirty="0" smtClean="0"/>
              <a:t>저장이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곧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등록이자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수정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필수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이런건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존재하지</a:t>
            </a:r>
            <a:r>
              <a:rPr lang="en-US" altLang="ko-KR" sz="1200" dirty="0" smtClean="0"/>
              <a:t> X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아예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비워놓든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꽉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채우든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마음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Gas </a:t>
            </a:r>
            <a:r>
              <a:rPr lang="ko-KR" altLang="en-US" sz="1200" dirty="0" smtClean="0"/>
              <a:t>설정은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기본적으로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20</a:t>
            </a:r>
            <a:r>
              <a:rPr lang="ko-KR" altLang="en-US" sz="1200" dirty="0" smtClean="0"/>
              <a:t>이고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사용자가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따로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입력안하면</a:t>
            </a:r>
            <a:r>
              <a:rPr lang="en-US" altLang="ko-KR" sz="1200" dirty="0" smtClean="0"/>
              <a:t> 20gwei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그러나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누르는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순간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안드로이드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keyStore</a:t>
            </a:r>
            <a:r>
              <a:rPr lang="en-US" altLang="ko-KR" sz="1200" dirty="0" smtClean="0"/>
              <a:t> path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en-US" sz="1200" dirty="0" err="1"/>
              <a:t>procStatus</a:t>
            </a:r>
            <a:r>
              <a:rPr lang="en-US" sz="1200" dirty="0"/>
              <a:t> </a:t>
            </a:r>
            <a:r>
              <a:rPr lang="en-US" sz="1200" dirty="0" smtClean="0"/>
              <a:t> = 02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바꿔줘</a:t>
            </a:r>
            <a:endParaRPr lang="en-US" altLang="ko-KR" sz="12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2541135" y="5262534"/>
            <a:ext cx="1611543" cy="183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Gas 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 : 20gwei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68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0946" y="1586333"/>
            <a:ext cx="2767607" cy="4738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0946" y="1586333"/>
            <a:ext cx="2767607" cy="48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06567" y="1671627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560" y="1643195"/>
            <a:ext cx="388603" cy="398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70994" y="1832741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70994" y="1928279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62266" y="1738731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61846" y="1671629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86021" y="1668735"/>
            <a:ext cx="9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24939" y="1738731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325111" y="1682268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0102" y="273190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내프로필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화면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64124" y="1643195"/>
            <a:ext cx="20364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개인정보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입력후</a:t>
            </a:r>
            <a:endParaRPr lang="en-US" altLang="ko-KR" sz="1200" dirty="0" smtClean="0"/>
          </a:p>
          <a:p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블록에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약</a:t>
            </a:r>
            <a:r>
              <a:rPr lang="en-US" altLang="ko-KR" sz="1200" dirty="0" smtClean="0"/>
              <a:t> 1</a:t>
            </a:r>
            <a:r>
              <a:rPr lang="ko-KR" altLang="en-US" sz="1200" dirty="0" smtClean="0"/>
              <a:t>분후</a:t>
            </a:r>
            <a:r>
              <a:rPr lang="en-US" altLang="ko-KR" sz="1200" dirty="0" smtClean="0"/>
              <a:t> )</a:t>
            </a:r>
            <a:r>
              <a:rPr lang="ko-KR" altLang="en-US" sz="1200" dirty="0" smtClean="0"/>
              <a:t>되어서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Contract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생성되면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/>
              <a:t>Job Seeker </a:t>
            </a:r>
            <a:r>
              <a:rPr lang="en-US" altLang="ko-KR" sz="1200" dirty="0" smtClean="0"/>
              <a:t>Contract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null</a:t>
            </a:r>
            <a:r>
              <a:rPr lang="ko-KR" altLang="en-US" sz="1200" dirty="0" smtClean="0"/>
              <a:t>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아니면</a:t>
            </a:r>
            <a:r>
              <a:rPr lang="en-US" altLang="ko-KR" sz="1200" dirty="0" smtClean="0"/>
              <a:t> )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이제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스크롤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내리면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비공개정보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입력칸이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보임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-3891425" y="3002394"/>
            <a:ext cx="3714084" cy="22488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3708682" y="3210773"/>
            <a:ext cx="1681235" cy="584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-3553351" y="317268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Job Seeker</a:t>
            </a:r>
          </a:p>
          <a:p>
            <a:r>
              <a:rPr lang="en-US" sz="1200" dirty="0" smtClean="0"/>
              <a:t>Container Contract</a:t>
            </a:r>
          </a:p>
          <a:p>
            <a:r>
              <a:rPr lang="en-US" sz="1200" dirty="0" smtClean="0"/>
              <a:t>0x2000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-3480258" y="3767705"/>
            <a:ext cx="26632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JobSeeker</a:t>
            </a:r>
            <a:r>
              <a:rPr lang="en-US" sz="1000" dirty="0" smtClean="0"/>
              <a:t> Contract1, Job Seeker hide contract1</a:t>
            </a:r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Contract2, </a:t>
            </a:r>
            <a:r>
              <a:rPr lang="en-US" sz="1000" dirty="0"/>
              <a:t>Job Seeker hide </a:t>
            </a:r>
            <a:r>
              <a:rPr lang="en-US" sz="1000" dirty="0" smtClean="0"/>
              <a:t>contract2</a:t>
            </a:r>
            <a:endParaRPr lang="en-US" sz="1000" dirty="0"/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Contract3, </a:t>
            </a:r>
            <a:r>
              <a:rPr lang="en-US" sz="1000" dirty="0"/>
              <a:t>Job Seeker hide </a:t>
            </a:r>
            <a:r>
              <a:rPr lang="en-US" sz="1000" dirty="0" smtClean="0"/>
              <a:t>contract3</a:t>
            </a:r>
          </a:p>
          <a:p>
            <a:r>
              <a:rPr lang="en-US" sz="1000" dirty="0" err="1"/>
              <a:t>JobSeeker</a:t>
            </a:r>
            <a:r>
              <a:rPr lang="en-US" sz="1000" dirty="0"/>
              <a:t> </a:t>
            </a:r>
            <a:r>
              <a:rPr lang="en-US" sz="1000" dirty="0" smtClean="0"/>
              <a:t>Contract4, </a:t>
            </a:r>
            <a:r>
              <a:rPr lang="en-US" sz="1000" dirty="0"/>
              <a:t>Job Seeker hide </a:t>
            </a:r>
            <a:r>
              <a:rPr lang="en-US" sz="1000" dirty="0" smtClean="0"/>
              <a:t>contract4</a:t>
            </a:r>
            <a:endParaRPr lang="en-US" sz="1000" dirty="0"/>
          </a:p>
          <a:p>
            <a:r>
              <a:rPr lang="en-US" sz="1000" dirty="0" smtClean="0"/>
              <a:t>.</a:t>
            </a:r>
          </a:p>
          <a:p>
            <a:r>
              <a:rPr lang="en-US" sz="1000" dirty="0" smtClean="0"/>
              <a:t>.</a:t>
            </a:r>
          </a:p>
          <a:p>
            <a:r>
              <a:rPr lang="en-US" sz="10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6933" y="2223561"/>
            <a:ext cx="2586316" cy="373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힌트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입력</a:t>
            </a:r>
            <a:endParaRPr lang="en-US" altLang="ko-KR" sz="900" dirty="0"/>
          </a:p>
          <a:p>
            <a:r>
              <a:rPr lang="en-US" altLang="ko-KR" sz="900" dirty="0" smtClean="0"/>
              <a:t>[~~~~,~~~,~~~~~,~~~~~,~~~~]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첨부</a:t>
            </a:r>
            <a:r>
              <a:rPr lang="en-US" altLang="ko-KR" sz="900" dirty="0" smtClean="0"/>
              <a:t>1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오큘러스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어쩌고어쩌고</a:t>
            </a:r>
            <a:r>
              <a:rPr lang="en-US" altLang="ko-KR" sz="900" dirty="0" smtClean="0"/>
              <a:t>~~~~]</a:t>
            </a:r>
          </a:p>
          <a:p>
            <a:r>
              <a:rPr lang="en-US" altLang="ko-KR" sz="900" dirty="0" smtClean="0"/>
              <a:t>[URL]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smtClean="0"/>
              <a:t>첨부</a:t>
            </a:r>
            <a:r>
              <a:rPr lang="en-US" altLang="ko-KR" sz="900" dirty="0" smtClean="0"/>
              <a:t>2</a:t>
            </a:r>
            <a:endParaRPr lang="en-US" altLang="ko-KR" sz="900" dirty="0"/>
          </a:p>
          <a:p>
            <a:r>
              <a:rPr lang="en-US" altLang="ko-KR" sz="900" dirty="0"/>
              <a:t>[</a:t>
            </a:r>
            <a:r>
              <a:rPr lang="ko-KR" altLang="en-US" sz="900" dirty="0"/>
              <a:t>오큘러스</a:t>
            </a:r>
            <a:r>
              <a:rPr lang="en-US" altLang="ko-KR" sz="900" dirty="0"/>
              <a:t> </a:t>
            </a:r>
            <a:r>
              <a:rPr lang="ko-KR" altLang="en-US" sz="900" dirty="0"/>
              <a:t>어쩌고어쩌고</a:t>
            </a:r>
            <a:r>
              <a:rPr lang="en-US" altLang="ko-KR" sz="900" dirty="0"/>
              <a:t>~~~~]</a:t>
            </a:r>
          </a:p>
          <a:p>
            <a:r>
              <a:rPr lang="en-US" altLang="ko-KR" sz="900" dirty="0"/>
              <a:t>[URL]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첨부</a:t>
            </a:r>
            <a:r>
              <a:rPr lang="en-US" altLang="ko-KR" sz="900" dirty="0" smtClean="0"/>
              <a:t>3</a:t>
            </a:r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우체국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어쩌고어쩌고</a:t>
            </a:r>
            <a:r>
              <a:rPr lang="en-US" altLang="ko-KR" sz="900" dirty="0" smtClean="0"/>
              <a:t>~~~]</a:t>
            </a:r>
            <a:endParaRPr lang="en-US" altLang="ko-KR" sz="900" dirty="0"/>
          </a:p>
          <a:p>
            <a:r>
              <a:rPr lang="en-US" altLang="ko-KR" sz="900" dirty="0"/>
              <a:t>[URL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첨부</a:t>
            </a:r>
            <a:r>
              <a:rPr lang="en-US" altLang="ko-KR" sz="900" dirty="0" smtClean="0"/>
              <a:t>5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성적증명서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특허증명서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졸업증명서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[Zip </a:t>
            </a:r>
            <a:r>
              <a:rPr lang="ko-KR" altLang="en-US" sz="900" dirty="0" smtClean="0"/>
              <a:t>파일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첨부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가치</a:t>
            </a:r>
            <a:endParaRPr lang="en-US" altLang="ko-KR" sz="900" dirty="0"/>
          </a:p>
          <a:p>
            <a:r>
              <a:rPr lang="en-US" altLang="ko-KR" sz="900" dirty="0" smtClean="0"/>
              <a:t>[50pm]</a:t>
            </a:r>
            <a:endParaRPr lang="en-US" altLang="ko-KR" sz="9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64124" y="4127187"/>
            <a:ext cx="2036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첨부탭은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무조건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하나</a:t>
            </a:r>
            <a:endParaRPr lang="en-US" altLang="ko-KR" sz="1200" dirty="0"/>
          </a:p>
          <a:p>
            <a:r>
              <a:rPr lang="en-US" altLang="ko-KR" sz="1200" dirty="0" smtClean="0"/>
              <a:t>Swarm Contract Account</a:t>
            </a:r>
            <a:endParaRPr lang="en-US" altLang="ko-KR" sz="1200" dirty="0"/>
          </a:p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개를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유지하기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위해서</a:t>
            </a:r>
            <a:endParaRPr lang="en-US" altLang="ko-KR" sz="1200" dirty="0"/>
          </a:p>
          <a:p>
            <a:r>
              <a:rPr lang="ko-KR" altLang="en-US" sz="1200" dirty="0" smtClean="0"/>
              <a:t>중요문서는</a:t>
            </a:r>
            <a:r>
              <a:rPr lang="en-US" altLang="ko-KR" sz="1200" dirty="0" smtClean="0"/>
              <a:t> ZIP </a:t>
            </a:r>
            <a:r>
              <a:rPr lang="ko-KR" altLang="en-US" sz="1200" dirty="0" smtClean="0"/>
              <a:t>파일로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묶어서</a:t>
            </a:r>
            <a:endParaRPr lang="en-US" altLang="ko-KR" sz="1200" dirty="0"/>
          </a:p>
          <a:p>
            <a:r>
              <a:rPr lang="ko-KR" altLang="en-US" sz="1200" dirty="0" smtClean="0"/>
              <a:t>한번에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첨부</a:t>
            </a:r>
            <a:endParaRPr lang="en-US" altLang="ko-KR" sz="12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227753" y="5888076"/>
            <a:ext cx="1054310" cy="415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저장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541135" y="6027704"/>
            <a:ext cx="1611543" cy="183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Gas 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 : 20gwei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55457" y="1920604"/>
            <a:ext cx="20364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정보와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저장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버튼을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따로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두어야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이더리움</a:t>
            </a:r>
            <a:r>
              <a:rPr lang="en-US" altLang="ko-KR" sz="1200" dirty="0" smtClean="0"/>
              <a:t> Gas</a:t>
            </a:r>
            <a:r>
              <a:rPr lang="ko-KR" altLang="en-US" sz="1200" dirty="0" smtClean="0"/>
              <a:t>수수료를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각각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소모해야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때문에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사용자에게</a:t>
            </a:r>
            <a:r>
              <a:rPr lang="en-US" altLang="ko-KR" sz="1200" dirty="0" smtClean="0"/>
              <a:t> Gas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낭비하도록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해서는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안됨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저장까지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완료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2000" b="1" dirty="0" smtClean="0"/>
              <a:t>사용자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세팅은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끝</a:t>
            </a:r>
            <a:endParaRPr lang="en-US" altLang="ko-KR" sz="2000" b="1" dirty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744982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696" y="1189832"/>
            <a:ext cx="2767607" cy="4738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696" y="1189832"/>
            <a:ext cx="2767607" cy="48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17317" y="1275126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3310" y="1246694"/>
            <a:ext cx="388603" cy="398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681744" y="143624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81744" y="1531778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73016" y="134223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772596" y="1275128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6771" y="1272234"/>
            <a:ext cx="9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2351" y="2610655"/>
            <a:ext cx="2379004" cy="1118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채용정보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Employ Seek Contract1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2351" y="3824516"/>
            <a:ext cx="2379004" cy="1118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채용정보</a:t>
            </a:r>
            <a:endParaRPr lang="en-US" altLang="ko-KR" dirty="0" smtClean="0"/>
          </a:p>
          <a:p>
            <a:pPr algn="ctr"/>
            <a:r>
              <a:rPr lang="en-US" altLang="ko-KR" dirty="0"/>
              <a:t>Employ Seek </a:t>
            </a:r>
            <a:r>
              <a:rPr lang="en-US" altLang="ko-KR" dirty="0" smtClean="0"/>
              <a:t>Contract2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2351" y="2194051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7252" y="2257420"/>
            <a:ext cx="1459628" cy="2642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6141" y="2243312"/>
            <a:ext cx="20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Company </a:t>
            </a:r>
            <a:r>
              <a:rPr lang="en-US" sz="1000" dirty="0" smtClean="0"/>
              <a:t>Contract1.companyName</a:t>
            </a:r>
          </a:p>
          <a:p>
            <a:r>
              <a:rPr lang="ko-KR" altLang="en-US" sz="1000" dirty="0" smtClean="0"/>
              <a:t>기업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이름</a:t>
            </a:r>
            <a:endParaRPr lang="en-US" sz="1000" dirty="0"/>
          </a:p>
        </p:txBody>
      </p:sp>
      <p:sp>
        <p:nvSpPr>
          <p:cNvPr id="18" name="Oval 17"/>
          <p:cNvSpPr/>
          <p:nvPr/>
        </p:nvSpPr>
        <p:spPr>
          <a:xfrm>
            <a:off x="2729917" y="2182124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35329" y="2257420"/>
            <a:ext cx="3642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cvp</a:t>
            </a:r>
            <a:endParaRPr lang="en-US" sz="1000" dirty="0"/>
          </a:p>
        </p:txBody>
      </p:sp>
      <p:sp>
        <p:nvSpPr>
          <p:cNvPr id="20" name="Oval 19"/>
          <p:cNvSpPr/>
          <p:nvPr/>
        </p:nvSpPr>
        <p:spPr>
          <a:xfrm>
            <a:off x="407064" y="5468604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1965" y="5531973"/>
            <a:ext cx="1459628" cy="2642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644630" y="5456677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50042" y="5531973"/>
            <a:ext cx="3642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cvp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1735689" y="1342230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135861" y="1285767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0102" y="273190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눌렀을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때</a:t>
            </a:r>
            <a:endParaRPr lang="en-US" sz="1200" dirty="0"/>
          </a:p>
        </p:txBody>
      </p:sp>
      <p:pic>
        <p:nvPicPr>
          <p:cNvPr id="27" name="Picture 26" descr="KakaoTalk_Photo_2018-04-12-22-25-13_7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45" y="954443"/>
            <a:ext cx="2540050" cy="5221517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3743851" y="3346250"/>
            <a:ext cx="720335" cy="478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kaoTalk_Photo_2018-04-12-22-25-13_7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" y="865543"/>
            <a:ext cx="2540050" cy="5221517"/>
          </a:xfrm>
          <a:prstGeom prst="rect">
            <a:avLst/>
          </a:prstGeom>
        </p:spPr>
      </p:pic>
      <p:pic>
        <p:nvPicPr>
          <p:cNvPr id="5" name="Picture 4" descr="KakaoTalk_Photo_2018-04-12-22-28-12_44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36" y="763943"/>
            <a:ext cx="2828588" cy="58146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02" y="273190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눌렀을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때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3390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kaoTalk_Photo_2018-04-12-22-25-13_7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" y="865543"/>
            <a:ext cx="2540050" cy="5221517"/>
          </a:xfrm>
          <a:prstGeom prst="rect">
            <a:avLst/>
          </a:prstGeom>
        </p:spPr>
      </p:pic>
      <p:pic>
        <p:nvPicPr>
          <p:cNvPr id="2" name="Picture 1" descr="KakaoTalk_Photo_2018-04-12-22-28-10_84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36" y="738543"/>
            <a:ext cx="2811064" cy="57786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02" y="273190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0292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102" y="273190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683462" y="191438"/>
            <a:ext cx="2767607" cy="4738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3462" y="191438"/>
            <a:ext cx="2767607" cy="48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79083" y="276732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5076" y="248300"/>
            <a:ext cx="388603" cy="398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043510" y="437846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43510" y="533384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34782" y="343836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34362" y="276734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58537" y="273840"/>
            <a:ext cx="9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7455" y="343836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6497627" y="287373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91212" y="1207827"/>
            <a:ext cx="82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r>
              <a:rPr lang="ko-KR" altLang="en-US" sz="1200" dirty="0" smtClean="0"/>
              <a:t>나이</a:t>
            </a:r>
            <a:endParaRPr lang="en-US" altLang="ko-KR" sz="1200" dirty="0" smtClean="0"/>
          </a:p>
          <a:p>
            <a:r>
              <a:rPr lang="ko-KR" altLang="en-US" sz="1200" dirty="0" smtClean="0"/>
              <a:t>현재직업</a:t>
            </a:r>
          </a:p>
          <a:p>
            <a:endParaRPr lang="en-US" altLang="ko-KR" sz="1200" dirty="0"/>
          </a:p>
          <a:p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770520" y="983677"/>
            <a:ext cx="1326935" cy="12036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76741" y="1002286"/>
            <a:ext cx="369614" cy="3191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70360" y="983677"/>
            <a:ext cx="43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MVP</a:t>
            </a:r>
          </a:p>
          <a:p>
            <a:r>
              <a:rPr lang="en-US" sz="1000" dirty="0" smtClean="0"/>
              <a:t>50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770519" y="2285620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학력</a:t>
            </a:r>
            <a:endParaRPr lang="en-US" altLang="ko-KR" sz="1200" dirty="0" smtClean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숭일고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아주대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미디어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학사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대학원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어쩌고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770520" y="2701118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관심분야</a:t>
            </a:r>
            <a:endParaRPr lang="en-US" altLang="ko-KR" sz="1200" dirty="0" smtClean="0"/>
          </a:p>
          <a:p>
            <a:r>
              <a:rPr lang="en-US" altLang="ko-KR" sz="900" dirty="0" smtClean="0"/>
              <a:t>[SW, Block-Chain, ~~,~~~]</a:t>
            </a:r>
            <a:endParaRPr lang="ko-KR" altLang="en-US" sz="9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758537" y="3139059"/>
            <a:ext cx="257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오른쪽에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있는거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적어</a:t>
            </a:r>
            <a:endParaRPr lang="en-US" altLang="ko-KR" sz="900" dirty="0" smtClean="0"/>
          </a:p>
          <a:p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전까지</a:t>
            </a:r>
            <a:r>
              <a:rPr lang="en-US" altLang="ko-KR" sz="900" dirty="0" smtClean="0"/>
              <a:t> (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정보는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기본정보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후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입력가능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pic>
        <p:nvPicPr>
          <p:cNvPr id="26" name="Picture 25" descr="KakaoTalk_Photo_2018-04-12-22-28-10_8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7" y="738543"/>
            <a:ext cx="2811064" cy="577863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666860" y="2406708"/>
            <a:ext cx="1919283" cy="2475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51061" y="2147120"/>
            <a:ext cx="1335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일반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사용자가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sz="1200" dirty="0"/>
          </a:p>
        </p:txBody>
      </p:sp>
      <p:sp>
        <p:nvSpPr>
          <p:cNvPr id="28" name="Right Arrow 27"/>
          <p:cNvSpPr/>
          <p:nvPr/>
        </p:nvSpPr>
        <p:spPr>
          <a:xfrm>
            <a:off x="2819259" y="5492808"/>
            <a:ext cx="4584419" cy="1334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47570" y="5215809"/>
            <a:ext cx="284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스카우터가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scouterYn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컬럼이</a:t>
            </a:r>
            <a:r>
              <a:rPr lang="en-US" altLang="ko-KR" sz="1200" dirty="0" smtClean="0"/>
              <a:t> Y</a:t>
            </a:r>
            <a:r>
              <a:rPr lang="ko-KR" altLang="en-US" sz="1200" dirty="0" smtClean="0"/>
              <a:t>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경우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603469" y="3116616"/>
            <a:ext cx="2767607" cy="4738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03469" y="3116616"/>
            <a:ext cx="2767607" cy="48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499090" y="3201910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935083" y="3173478"/>
            <a:ext cx="388603" cy="398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9963517" y="3363024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963517" y="3458562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954789" y="3269014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054369" y="3201912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8544" y="3199018"/>
            <a:ext cx="9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017462" y="3269014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9417634" y="3212551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9111219" y="4133005"/>
            <a:ext cx="82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r>
              <a:rPr lang="ko-KR" altLang="en-US" sz="1200" dirty="0" smtClean="0"/>
              <a:t>나이</a:t>
            </a:r>
            <a:endParaRPr lang="en-US" altLang="ko-KR" sz="1200" dirty="0" smtClean="0"/>
          </a:p>
          <a:p>
            <a:r>
              <a:rPr lang="ko-KR" altLang="en-US" sz="1200" dirty="0" smtClean="0"/>
              <a:t>현재직업</a:t>
            </a:r>
          </a:p>
          <a:p>
            <a:endParaRPr lang="en-US" altLang="ko-KR" sz="1200" dirty="0"/>
          </a:p>
          <a:p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690527" y="4133005"/>
            <a:ext cx="1186773" cy="9794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9896748" y="3927464"/>
            <a:ext cx="369614" cy="3191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890367" y="3908855"/>
            <a:ext cx="43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MVP</a:t>
            </a:r>
          </a:p>
          <a:p>
            <a:r>
              <a:rPr lang="en-US" sz="1000" dirty="0" smtClean="0"/>
              <a:t>50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7690526" y="5210798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학력</a:t>
            </a:r>
            <a:endParaRPr lang="en-US" altLang="ko-KR" sz="1200" dirty="0" smtClean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숭일고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아주대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미디어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학사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대학원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어쩌고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690527" y="5626296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관심분야</a:t>
            </a:r>
            <a:endParaRPr lang="en-US" altLang="ko-KR" sz="1200" dirty="0" smtClean="0"/>
          </a:p>
          <a:p>
            <a:r>
              <a:rPr lang="en-US" altLang="ko-KR" sz="900" dirty="0" smtClean="0"/>
              <a:t>[SW, Block-Chain, ~~,~~~]</a:t>
            </a:r>
            <a:endParaRPr lang="ko-KR" altLang="en-US" sz="9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7678544" y="6064237"/>
            <a:ext cx="257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오른쪽에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있는거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적어</a:t>
            </a:r>
            <a:endParaRPr lang="en-US" altLang="ko-KR" sz="900" dirty="0" smtClean="0"/>
          </a:p>
          <a:p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전까지</a:t>
            </a:r>
            <a:r>
              <a:rPr lang="en-US" altLang="ko-KR" sz="900" dirty="0" smtClean="0"/>
              <a:t> (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정보는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기본정보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후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입력가능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7703945" y="3716083"/>
            <a:ext cx="947044" cy="339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면접자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201745" y="5764795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기본정보에서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스카우터일때는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버튼이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보이게된다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스카우터는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개인의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비공개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정보를</a:t>
            </a:r>
            <a:r>
              <a:rPr lang="en-US" altLang="ko-KR" sz="1200" dirty="0" smtClean="0"/>
              <a:t> PM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지불하여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열람하여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적합한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면접자</a:t>
            </a:r>
            <a:endParaRPr lang="en-US" altLang="ko-KR" sz="1200" dirty="0" smtClean="0"/>
          </a:p>
          <a:p>
            <a:r>
              <a:rPr lang="ko-KR" altLang="en-US" sz="1200" dirty="0" smtClean="0"/>
              <a:t>라고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판단되면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유선상으로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여부와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날짜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장소를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정한후</a:t>
            </a:r>
            <a:endParaRPr lang="en-US" altLang="ko-KR" sz="1200" dirty="0" smtClean="0"/>
          </a:p>
          <a:p>
            <a:r>
              <a:rPr lang="ko-KR" altLang="en-US" sz="1200" dirty="0" smtClean="0"/>
              <a:t>면접자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버튼을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눌러서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내용을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저장한다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다음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슬라이드</a:t>
            </a:r>
            <a:r>
              <a:rPr lang="en-US" altLang="ko-KR" sz="1200" dirty="0" smtClean="0"/>
              <a:t>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5526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102" y="273190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면접자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61269" y="1346762"/>
            <a:ext cx="2767607" cy="4738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1269" y="1346762"/>
            <a:ext cx="2767607" cy="48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6890" y="1432056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92883" y="1403624"/>
            <a:ext cx="388603" cy="398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521317" y="159317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1317" y="1688708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12589" y="149916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612169" y="1432058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36344" y="1429164"/>
            <a:ext cx="9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575262" y="1499160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975434" y="1442697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69019" y="2363151"/>
            <a:ext cx="82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r>
              <a:rPr lang="ko-KR" altLang="en-US" sz="1200" dirty="0" smtClean="0"/>
              <a:t>나이</a:t>
            </a:r>
            <a:endParaRPr lang="en-US" altLang="ko-KR" sz="1200" dirty="0" smtClean="0"/>
          </a:p>
          <a:p>
            <a:r>
              <a:rPr lang="ko-KR" altLang="en-US" sz="1200" dirty="0" smtClean="0"/>
              <a:t>현재직업</a:t>
            </a:r>
          </a:p>
          <a:p>
            <a:endParaRPr lang="en-US" altLang="ko-KR" sz="1200" dirty="0"/>
          </a:p>
          <a:p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248327" y="2363151"/>
            <a:ext cx="1186773" cy="9794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54548" y="2157610"/>
            <a:ext cx="369614" cy="3191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48167" y="2139001"/>
            <a:ext cx="433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MVP</a:t>
            </a:r>
          </a:p>
          <a:p>
            <a:r>
              <a:rPr lang="en-US" sz="1000" dirty="0" smtClean="0"/>
              <a:t>50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8326" y="3440944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학력</a:t>
            </a:r>
            <a:endParaRPr lang="en-US" altLang="ko-KR" sz="1200" dirty="0" smtClean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숭일고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아주대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미디어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학사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대학원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어쩌고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48327" y="3856442"/>
            <a:ext cx="25758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관심분야</a:t>
            </a:r>
            <a:endParaRPr lang="en-US" altLang="ko-KR" sz="1200" dirty="0" smtClean="0"/>
          </a:p>
          <a:p>
            <a:r>
              <a:rPr lang="en-US" altLang="ko-KR" sz="900" dirty="0" smtClean="0"/>
              <a:t>[SW, Block-Chain, ~~,~~~]</a:t>
            </a:r>
            <a:endParaRPr lang="ko-KR" altLang="en-US" sz="9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36344" y="4294383"/>
            <a:ext cx="257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오른쪽에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있는거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적어</a:t>
            </a:r>
            <a:endParaRPr lang="en-US" altLang="ko-KR" sz="900" dirty="0" smtClean="0"/>
          </a:p>
          <a:p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전까지</a:t>
            </a:r>
            <a:r>
              <a:rPr lang="en-US" altLang="ko-KR" sz="900" dirty="0" smtClean="0"/>
              <a:t> (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정보는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기본정보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후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입력가능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261745" y="1946229"/>
            <a:ext cx="947044" cy="339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면접자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5411500" y="1346762"/>
            <a:ext cx="2767607" cy="4738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11500" y="1346762"/>
            <a:ext cx="2767607" cy="48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307121" y="1432056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743114" y="1403624"/>
            <a:ext cx="388603" cy="398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7771548" y="159317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771548" y="1688708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62820" y="1499160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862400" y="1432058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486575" y="1429164"/>
            <a:ext cx="9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825493" y="1499160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7225665" y="1442697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5486575" y="2042194"/>
            <a:ext cx="257583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면접자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이름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직업</a:t>
            </a:r>
            <a:r>
              <a:rPr lang="en-US" altLang="ko-KR" sz="900" dirty="0" smtClean="0"/>
              <a:t>, ]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/>
              <a:t>[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날짜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r>
              <a:rPr lang="en-US" altLang="ko-KR" sz="900" dirty="0" smtClean="0"/>
              <a:t>[2018/04/06 07</a:t>
            </a:r>
            <a:r>
              <a:rPr lang="ko-KR" altLang="en-US" sz="900" dirty="0" smtClean="0"/>
              <a:t>시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장소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경기도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성남시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분당구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삼평동</a:t>
            </a:r>
            <a:r>
              <a:rPr lang="en-US" altLang="ko-KR" sz="900" dirty="0" smtClean="0"/>
              <a:t> SK</a:t>
            </a:r>
            <a:r>
              <a:rPr lang="ko-KR" altLang="en-US" sz="900" dirty="0" smtClean="0"/>
              <a:t>플래닛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지도</a:t>
            </a:r>
            <a:r>
              <a:rPr lang="en-US" altLang="ko-KR" sz="900" dirty="0" smtClean="0"/>
              <a:t> URL]</a:t>
            </a:r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비고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문의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연락망</a:t>
            </a:r>
            <a:r>
              <a:rPr lang="en-US" altLang="ko-KR" sz="900" dirty="0" smtClean="0"/>
              <a:t> 010 9838 5589]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최종합격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여부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진행중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/>
              <a:t>[</a:t>
            </a:r>
            <a:r>
              <a:rPr lang="ko-KR" altLang="en-US" sz="900" dirty="0"/>
              <a:t>면접비</a:t>
            </a:r>
            <a:r>
              <a:rPr lang="en-US" altLang="ko-KR" sz="900" dirty="0"/>
              <a:t>]</a:t>
            </a:r>
          </a:p>
          <a:p>
            <a:r>
              <a:rPr lang="en-US" altLang="ko-KR" sz="900" dirty="0"/>
              <a:t>[30000PM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70" name="Rectangle 69"/>
          <p:cNvSpPr/>
          <p:nvPr/>
        </p:nvSpPr>
        <p:spPr>
          <a:xfrm>
            <a:off x="6360077" y="5538036"/>
            <a:ext cx="947044" cy="339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록</a:t>
            </a:r>
            <a:endParaRPr lang="en-US" sz="1200" dirty="0"/>
          </a:p>
        </p:txBody>
      </p:sp>
      <p:sp>
        <p:nvSpPr>
          <p:cNvPr id="71" name="Right Arrow 70"/>
          <p:cNvSpPr/>
          <p:nvPr/>
        </p:nvSpPr>
        <p:spPr>
          <a:xfrm>
            <a:off x="3147570" y="3608850"/>
            <a:ext cx="1919283" cy="2475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dirty="0" smtClean="0"/>
              <a:t>기업의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인재채용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플래폼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직장</a:t>
            </a:r>
            <a:r>
              <a:rPr lang="en-US" altLang="ko-KR" sz="2000" dirty="0" smtClean="0"/>
              <a:t> or </a:t>
            </a:r>
            <a:r>
              <a:rPr lang="ko-KR" altLang="en-US" sz="2000" dirty="0" smtClean="0"/>
              <a:t>소속을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인재들에게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채용에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관련하여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합당한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대우를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기업입장에서도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채용시기에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맞춰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스펙이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아닌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히스토리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제공하여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좀더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다양한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채용할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있도록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한다</a:t>
            </a:r>
            <a:endParaRPr lang="en-US" altLang="ko-KR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구직자</a:t>
            </a:r>
            <a:r>
              <a:rPr lang="en-US" altLang="ko-KR" sz="2000" dirty="0" smtClean="0"/>
              <a:t> </a:t>
            </a:r>
            <a:r>
              <a:rPr lang="mr-IN" altLang="ko-KR" sz="2000" dirty="0" smtClean="0"/>
              <a:t>–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회사에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채용시기에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맞게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매번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회사마다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양식의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자기소개서를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쓰는데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많은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시간을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할애하며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자신의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회사에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제공함에도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불구하고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면접비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조차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받지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못하는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대우를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받기도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ko-KR" altLang="en-US" sz="2000" dirty="0" smtClean="0"/>
              <a:t>채용기업</a:t>
            </a:r>
            <a:r>
              <a:rPr lang="en-US" altLang="ko-KR" sz="2000" dirty="0" smtClean="0"/>
              <a:t> </a:t>
            </a:r>
            <a:r>
              <a:rPr lang="mr-IN" altLang="ko-KR" sz="2000" dirty="0" smtClean="0"/>
              <a:t>–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매해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틀에박힌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스펙과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허위정보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제한된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개인정보로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짧은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시간에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원하는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찾아야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대기업에서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조차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젊은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인재들의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퇴사율이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높아지고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구직자들은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자신의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소중한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시간을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제공한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대가가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필요하고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기업입장에서도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좀더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다양한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활용하여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회사에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맞는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찾을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필요가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2399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102" y="273190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면접비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수령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379605" y="1273870"/>
            <a:ext cx="2767607" cy="4738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79605" y="1273870"/>
            <a:ext cx="2767607" cy="48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75226" y="1359164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11219" y="1330732"/>
            <a:ext cx="388603" cy="398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2739653" y="1520278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739653" y="1615816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730925" y="1426268"/>
            <a:ext cx="32225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830505" y="1359166"/>
            <a:ext cx="369614" cy="3696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54680" y="1356272"/>
            <a:ext cx="9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Me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793598" y="1426268"/>
            <a:ext cx="406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검색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2193770" y="1369805"/>
            <a:ext cx="517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en-US" altLang="ko-KR" sz="1000" dirty="0" smtClean="0"/>
              <a:t> </a:t>
            </a:r>
          </a:p>
          <a:p>
            <a:r>
              <a:rPr lang="ko-KR" altLang="en-US" sz="1000" dirty="0" smtClean="0"/>
              <a:t>프로필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4680" y="1969302"/>
            <a:ext cx="2575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면접자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이름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직업</a:t>
            </a:r>
            <a:r>
              <a:rPr lang="en-US" altLang="ko-KR" sz="900" dirty="0" smtClean="0"/>
              <a:t>, ]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/>
              <a:t>[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날짜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r>
              <a:rPr lang="en-US" altLang="ko-KR" sz="900" dirty="0" smtClean="0"/>
              <a:t>[2018/04/06 07</a:t>
            </a:r>
            <a:r>
              <a:rPr lang="ko-KR" altLang="en-US" sz="900" dirty="0" smtClean="0"/>
              <a:t>시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장소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경기도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성남시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분당구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삼평동</a:t>
            </a:r>
            <a:r>
              <a:rPr lang="en-US" altLang="ko-KR" sz="900" dirty="0" smtClean="0"/>
              <a:t> SK</a:t>
            </a:r>
            <a:r>
              <a:rPr lang="ko-KR" altLang="en-US" sz="900" dirty="0" smtClean="0"/>
              <a:t>플래닛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지도</a:t>
            </a:r>
            <a:r>
              <a:rPr lang="en-US" altLang="ko-KR" sz="900" dirty="0" smtClean="0"/>
              <a:t> URL]</a:t>
            </a:r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비고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문의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연락망</a:t>
            </a:r>
            <a:r>
              <a:rPr lang="en-US" altLang="ko-KR" sz="900" dirty="0" smtClean="0"/>
              <a:t> 010 9838 5589]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최종합격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여부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불합격</a:t>
            </a:r>
            <a:r>
              <a:rPr lang="en-US" altLang="ko-KR" sz="900" dirty="0" smtClean="0"/>
              <a:t>]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면접비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[30000PM]</a:t>
            </a:r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70" name="Rectangle 69"/>
          <p:cNvSpPr/>
          <p:nvPr/>
        </p:nvSpPr>
        <p:spPr>
          <a:xfrm>
            <a:off x="550978" y="5465144"/>
            <a:ext cx="738044" cy="339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합격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612885" y="1448605"/>
            <a:ext cx="4756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면접비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수령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최종합격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여부에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스카우터가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하게되면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면접비가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구직자에게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종료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이때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불참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시는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그냥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면접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종료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면접자</a:t>
            </a:r>
            <a:r>
              <a:rPr lang="en-US" altLang="ko-KR" sz="1200" dirty="0" smtClean="0"/>
              <a:t> Down Voting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스카우터가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실수로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버튼을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잘못눌럿는데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따로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어떠한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조치를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취하지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않을경우를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대비해</a:t>
            </a:r>
            <a:r>
              <a:rPr lang="en-US" altLang="ko-KR" sz="1200" dirty="0" smtClean="0"/>
              <a:t> Pick Me </a:t>
            </a:r>
            <a:r>
              <a:rPr lang="ko-KR" altLang="en-US" sz="1200" dirty="0" smtClean="0"/>
              <a:t>신문고라는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창구를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만들어</a:t>
            </a:r>
            <a:r>
              <a:rPr lang="en-US" altLang="ko-KR" sz="1200" dirty="0" smtClean="0"/>
              <a:t>, Admin</a:t>
            </a:r>
            <a:r>
              <a:rPr lang="ko-KR" altLang="en-US" sz="1200" dirty="0" smtClean="0"/>
              <a:t>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우리가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직접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조치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스카우터가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유선상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통보하고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고의로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업데이트를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하지않을시는</a:t>
            </a:r>
            <a:endParaRPr lang="en-US" altLang="ko-KR" sz="1200" dirty="0"/>
          </a:p>
          <a:p>
            <a:pPr lvl="1"/>
            <a:r>
              <a:rPr lang="ko-KR" altLang="en-US" sz="1200" dirty="0" smtClean="0"/>
              <a:t>면접날짜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경과</a:t>
            </a:r>
            <a:r>
              <a:rPr lang="en-US" altLang="ko-KR" sz="1200" dirty="0" smtClean="0"/>
              <a:t> 2</a:t>
            </a:r>
            <a:r>
              <a:rPr lang="ko-KR" altLang="en-US" sz="1200" dirty="0" smtClean="0"/>
              <a:t>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자동수령</a:t>
            </a:r>
            <a:endParaRPr lang="en-US" altLang="ko-KR" sz="1200" dirty="0"/>
          </a:p>
        </p:txBody>
      </p:sp>
      <p:sp>
        <p:nvSpPr>
          <p:cNvPr id="61" name="Rectangle 60"/>
          <p:cNvSpPr/>
          <p:nvPr/>
        </p:nvSpPr>
        <p:spPr>
          <a:xfrm>
            <a:off x="1420680" y="5465144"/>
            <a:ext cx="738044" cy="339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불합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287151" y="5465144"/>
            <a:ext cx="738044" cy="339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불참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71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kaoTalk_Photo_2018-04-12-22-25-13_7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" y="1357083"/>
            <a:ext cx="2540050" cy="5221517"/>
          </a:xfrm>
          <a:prstGeom prst="rect">
            <a:avLst/>
          </a:prstGeom>
        </p:spPr>
      </p:pic>
      <p:pic>
        <p:nvPicPr>
          <p:cNvPr id="5" name="Picture 4" descr="KakaoTalk_Photo_2018-04-12-22-28-12_44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36" y="1251913"/>
            <a:ext cx="2591211" cy="5326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02" y="273190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0102" y="569018"/>
            <a:ext cx="715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회사는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CompanyContainer</a:t>
            </a:r>
            <a:r>
              <a:rPr lang="en-US" altLang="ko-KR" sz="1200" dirty="0" smtClean="0"/>
              <a:t> </a:t>
            </a:r>
            <a:r>
              <a:rPr lang="mr-IN" altLang="ko-KR" sz="1200" dirty="0" smtClean="0"/>
              <a:t>–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ConpanyContract</a:t>
            </a:r>
            <a:r>
              <a:rPr lang="en-US" altLang="ko-KR" sz="1200" dirty="0" smtClean="0"/>
              <a:t> 1</a:t>
            </a:r>
            <a:r>
              <a:rPr lang="ko-KR" altLang="en-US" sz="1200" dirty="0" smtClean="0"/>
              <a:t>단계기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때문에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싹다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끌어와서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검색하는데</a:t>
            </a:r>
            <a:endParaRPr lang="en-US" altLang="ko-KR" sz="1200" dirty="0"/>
          </a:p>
          <a:p>
            <a:r>
              <a:rPr lang="en-US" sz="1200" dirty="0" smtClean="0"/>
              <a:t>Cost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그리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크지않을듯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0292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kaoTalk_Photo_2018-04-12-22-25-13_7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" y="1301498"/>
            <a:ext cx="2540050" cy="5221517"/>
          </a:xfrm>
          <a:prstGeom prst="rect">
            <a:avLst/>
          </a:prstGeom>
        </p:spPr>
      </p:pic>
      <p:pic>
        <p:nvPicPr>
          <p:cNvPr id="3" name="Picture 2" descr="KakaoTalk_Photo_2018-04-12-22-28-11_5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35" y="1225680"/>
            <a:ext cx="2684065" cy="5517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102" y="273190"/>
            <a:ext cx="276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채용공고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80102" y="569018"/>
            <a:ext cx="715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계층이</a:t>
            </a:r>
            <a:r>
              <a:rPr lang="en-US" altLang="ko-KR" sz="1200" dirty="0" smtClean="0"/>
              <a:t> 3</a:t>
            </a:r>
            <a:r>
              <a:rPr lang="ko-KR" altLang="en-US" sz="1200" dirty="0" smtClean="0"/>
              <a:t>단계라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엄청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느릴건데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해결할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알고리즘이나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스마트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계약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구조를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고민해봐야할듯</a:t>
            </a:r>
            <a:endParaRPr lang="en-US" altLang="ko-KR" sz="1200" dirty="0"/>
          </a:p>
          <a:p>
            <a:r>
              <a:rPr lang="ko-KR" altLang="en-US" sz="1200" dirty="0" smtClean="0"/>
              <a:t>일단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폼만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두자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r>
              <a:rPr lang="ko-KR" altLang="en-US" sz="1200" dirty="0" smtClean="0"/>
              <a:t>싹다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가져와서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검색하는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자체를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개선해야될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문제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811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19598"/>
              </p:ext>
            </p:extLst>
          </p:nvPr>
        </p:nvGraphicFramePr>
        <p:xfrm>
          <a:off x="851915" y="1359091"/>
          <a:ext cx="8380624" cy="388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99"/>
                <a:gridCol w="579924"/>
                <a:gridCol w="542908"/>
                <a:gridCol w="579923"/>
                <a:gridCol w="542908"/>
                <a:gridCol w="579924"/>
                <a:gridCol w="641617"/>
                <a:gridCol w="579924"/>
                <a:gridCol w="555247"/>
                <a:gridCol w="604601"/>
                <a:gridCol w="666295"/>
                <a:gridCol w="641619"/>
                <a:gridCol w="629279"/>
                <a:gridCol w="653956"/>
              </a:tblGrid>
              <a:tr h="451071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807968">
                <a:tc gridSpan="3">
                  <a:txBody>
                    <a:bodyPr/>
                    <a:lstStyle/>
                    <a:p>
                      <a:r>
                        <a:rPr lang="en-US" sz="1200" dirty="0" err="1" smtClean="0"/>
                        <a:t>FrontEnd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레퍼런스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목업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손가락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풀기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ko-KR" sz="1200" dirty="0" smtClean="0"/>
                        <a:t>Function</a:t>
                      </a:r>
                      <a:r>
                        <a:rPr lang="ko-KR" altLang="en-US" sz="1200" dirty="0" smtClean="0"/>
                        <a:t>에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따른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화면개발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및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테스트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07968">
                <a:tc gridSpan="6">
                  <a:txBody>
                    <a:bodyPr/>
                    <a:lstStyle/>
                    <a:p>
                      <a:r>
                        <a:rPr lang="en-US" altLang="ko-KR" sz="1200" dirty="0" smtClean="0"/>
                        <a:t>Swarm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데이터</a:t>
                      </a:r>
                      <a:r>
                        <a:rPr lang="en-US" altLang="ko-KR" sz="1200" baseline="0" dirty="0" smtClean="0"/>
                        <a:t> Up/Down </a:t>
                      </a:r>
                      <a:r>
                        <a:rPr lang="en-US" altLang="ko-KR" sz="1200" baseline="0" dirty="0" err="1" smtClean="0"/>
                        <a:t>Funtion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최대용량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초과에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대한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이슈해결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백서검토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07968">
                <a:tc gridSpan="3">
                  <a:txBody>
                    <a:bodyPr/>
                    <a:lstStyle/>
                    <a:p>
                      <a:r>
                        <a:rPr lang="ko-KR" altLang="en-US" sz="1200" dirty="0" smtClean="0"/>
                        <a:t>전체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조회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가능한</a:t>
                      </a:r>
                      <a:r>
                        <a:rPr lang="en-US" altLang="ko-KR" sz="1200" dirty="0" smtClean="0"/>
                        <a:t> Smart Contract </a:t>
                      </a:r>
                      <a:r>
                        <a:rPr lang="ko-KR" altLang="en-US" sz="1200" dirty="0" smtClean="0"/>
                        <a:t>구성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샘플데이터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인입</a:t>
                      </a:r>
                      <a:r>
                        <a:rPr lang="en-US" altLang="ko-KR" sz="1200" baseline="0" dirty="0" smtClean="0"/>
                        <a:t> &amp; </a:t>
                      </a:r>
                      <a:r>
                        <a:rPr lang="ko-KR" altLang="en-US" sz="1200" baseline="0" dirty="0" smtClean="0"/>
                        <a:t>안드로이드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웹뷰담을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틀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개발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ko-KR" altLang="en-US" sz="1200" dirty="0" smtClean="0"/>
                        <a:t>기업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면접</a:t>
                      </a:r>
                      <a:r>
                        <a:rPr lang="en-US" altLang="ko-KR" sz="1200" dirty="0" smtClean="0"/>
                        <a:t> &amp; </a:t>
                      </a:r>
                      <a:r>
                        <a:rPr lang="ko-KR" altLang="en-US" sz="1200" dirty="0" smtClean="0"/>
                        <a:t>구직자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면접비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수령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스마트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컨트랙트</a:t>
                      </a:r>
                      <a:r>
                        <a:rPr lang="en-US" altLang="ko-KR" sz="1200" baseline="0" dirty="0" smtClean="0"/>
                        <a:t> Function </a:t>
                      </a:r>
                      <a:r>
                        <a:rPr lang="ko-KR" altLang="en-US" sz="1200" baseline="0" dirty="0" smtClean="0"/>
                        <a:t>개발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옐로페이퍼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검토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0796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r>
                        <a:rPr lang="ko-KR" altLang="en-US" sz="1200" dirty="0" smtClean="0"/>
                        <a:t>차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sz="1200" dirty="0" smtClean="0"/>
                        <a:t>5</a:t>
                      </a:r>
                      <a:r>
                        <a:rPr lang="ko-KR" altLang="en-US" sz="1200" dirty="0" smtClean="0"/>
                        <a:t>팀안에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들었을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경우에</a:t>
                      </a:r>
                      <a:r>
                        <a:rPr lang="en-US" altLang="ko-KR" sz="1200" dirty="0" smtClean="0"/>
                        <a:t> Front-end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디자인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625203"/>
            <a:ext cx="7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이준환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867302"/>
            <a:ext cx="7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안종현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015110"/>
            <a:ext cx="7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김병연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636203"/>
            <a:ext cx="362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임유진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투입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</a:t>
            </a:r>
            <a:r>
              <a:rPr lang="en-US" altLang="ko-KR" dirty="0" smtClean="0"/>
              <a:t> </a:t>
            </a:r>
            <a:r>
              <a:rPr lang="ko-KR" altLang="en-US" dirty="0" smtClean="0"/>
              <a:t>얘기는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안함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8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Linked In</a:t>
            </a:r>
            <a:r>
              <a:rPr lang="ko-KR" altLang="en-US" sz="2000" dirty="0" smtClean="0"/>
              <a:t>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마찬가지로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회사가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플래폼은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동일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구직자는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자신의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프로필을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올림과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동시에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논문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포트폴리오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비공개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처리하고싶은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콘텐츠에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대해서는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숨길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해당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콘텐츠의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가치를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Pick Me</a:t>
            </a:r>
            <a:r>
              <a:rPr lang="ko-KR" altLang="en-US" sz="2000" dirty="0" smtClean="0"/>
              <a:t>서비스에서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통용되는</a:t>
            </a:r>
            <a:r>
              <a:rPr lang="en-US" altLang="ko-KR" sz="2000" dirty="0" smtClean="0"/>
              <a:t> PM Token</a:t>
            </a:r>
            <a:r>
              <a:rPr lang="ko-KR" altLang="en-US" sz="2000" dirty="0" smtClean="0"/>
              <a:t>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책정할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회사는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원하는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인재를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찾다가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비공개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처리된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콘텐츠를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할당해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놓은</a:t>
            </a:r>
            <a:r>
              <a:rPr lang="en-US" altLang="ko-KR" sz="2000" dirty="0" smtClean="0"/>
              <a:t> Token</a:t>
            </a:r>
            <a:r>
              <a:rPr lang="ko-KR" altLang="en-US" sz="2000" dirty="0" smtClean="0"/>
              <a:t>양을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지불하고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이후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해당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구직자와의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비공개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포함된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유선상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면접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스케줄을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잡은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면접</a:t>
            </a:r>
            <a:r>
              <a:rPr lang="en-US" altLang="ko-KR" sz="2000" dirty="0" smtClean="0"/>
              <a:t> Contract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면접이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끝나면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해당하는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면접비를</a:t>
            </a:r>
            <a:r>
              <a:rPr lang="en-US" altLang="ko-KR" sz="2000" dirty="0" smtClean="0"/>
              <a:t> PM </a:t>
            </a:r>
            <a:r>
              <a:rPr lang="ko-KR" altLang="en-US" sz="2000" dirty="0" smtClean="0"/>
              <a:t>토큰으로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886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악의적인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허위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올려놓은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구직자들을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선별하기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위해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평가지표인</a:t>
            </a:r>
            <a:r>
              <a:rPr lang="en-US" altLang="ko-KR" sz="2000" dirty="0" smtClean="0"/>
              <a:t> My Value Power(MVP) 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설정하여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정보를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열람했을때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구직자가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설정해놓은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가치가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이하일때는</a:t>
            </a:r>
            <a:r>
              <a:rPr lang="en-US" altLang="ko-KR" sz="2000" dirty="0" smtClean="0"/>
              <a:t> Down Vote 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endParaRPr lang="en-US" sz="2000" dirty="0"/>
          </a:p>
          <a:p>
            <a:r>
              <a:rPr lang="ko-KR" altLang="en-US" sz="2000" dirty="0" smtClean="0"/>
              <a:t>하지만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열람후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면접까지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이루어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경우는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기업의</a:t>
            </a:r>
            <a:r>
              <a:rPr lang="en-US" altLang="ko-KR" sz="2000" dirty="0" smtClean="0"/>
              <a:t> Down Vote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영향없이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자동</a:t>
            </a:r>
            <a:r>
              <a:rPr lang="en-US" altLang="ko-KR" sz="2000" dirty="0" smtClean="0"/>
              <a:t> Up Vote</a:t>
            </a:r>
            <a:r>
              <a:rPr lang="ko-KR" altLang="en-US" sz="2000" dirty="0" smtClean="0"/>
              <a:t>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설정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기업의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악의적인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행위를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방지하기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위함</a:t>
            </a:r>
            <a:r>
              <a:rPr lang="en-US" altLang="ko-KR" sz="2000" dirty="0" smtClean="0"/>
              <a:t>)</a:t>
            </a:r>
          </a:p>
          <a:p>
            <a:endParaRPr lang="en-US" sz="2000" dirty="0"/>
          </a:p>
          <a:p>
            <a:r>
              <a:rPr lang="ko-KR" altLang="en-US" sz="2000" dirty="0" smtClean="0"/>
              <a:t>면접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채용까지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이루어진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경우에는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기업</a:t>
            </a:r>
            <a:r>
              <a:rPr lang="en-US" altLang="ko-KR" sz="2000" dirty="0" smtClean="0"/>
              <a:t> CVP (Company Value Power)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각각에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해당하는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맞는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가치로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상승</a:t>
            </a:r>
            <a:endParaRPr lang="en-US" altLang="ko-KR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8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구직자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기업스카우터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3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구직자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1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11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구직자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계정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{</a:t>
            </a:r>
          </a:p>
          <a:p>
            <a:pPr marL="0" indent="0">
              <a:buNone/>
            </a:pPr>
            <a:r>
              <a:rPr lang="ko-KR" altLang="en-US" sz="900" dirty="0" smtClean="0"/>
              <a:t>	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계좌</a:t>
            </a:r>
            <a:r>
              <a:rPr lang="en-US" altLang="ko-KR" sz="900" dirty="0" smtClean="0"/>
              <a:t> :  0x2311232e312312313123132210 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본인인증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타입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카카오톡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본인인증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식별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 :  niip00ng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MVP : 50PM,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보팅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거부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기업</a:t>
            </a:r>
            <a:r>
              <a:rPr lang="en-US" altLang="ko-KR" sz="900" dirty="0" smtClean="0"/>
              <a:t> 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en-US" altLang="ko-KR" sz="900" dirty="0"/>
              <a:t>0x2311232e312312313123132213 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 smtClean="0"/>
              <a:t>		“0x2311232e312312313123132214” ,</a:t>
            </a:r>
          </a:p>
          <a:p>
            <a:pPr marL="0" indent="0">
              <a:buNone/>
            </a:pPr>
            <a:r>
              <a:rPr lang="en-US" altLang="ko-KR" sz="900" dirty="0" smtClean="0"/>
              <a:t>		“0x2311232e312312313123132215” </a:t>
            </a:r>
            <a:r>
              <a:rPr lang="en-US" altLang="ko-KR" sz="900" dirty="0"/>
              <a:t>	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면접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진행중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기업</a:t>
            </a:r>
            <a:r>
              <a:rPr lang="en-US" altLang="ko-KR" sz="900" dirty="0" smtClean="0"/>
              <a:t> 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en-US" altLang="ko-KR" sz="900" dirty="0"/>
              <a:t>0x2311232e312312313123132213 </a:t>
            </a:r>
            <a:r>
              <a:rPr lang="en-US" altLang="ko-KR" sz="900" dirty="0" smtClean="0"/>
              <a:t>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최근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한달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열람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보상</a:t>
            </a:r>
            <a:r>
              <a:rPr lang="en-US" altLang="ko-KR" sz="900" dirty="0"/>
              <a:t> </a:t>
            </a:r>
            <a:r>
              <a:rPr lang="en-US" altLang="ko-KR" sz="900" dirty="0" err="1" smtClean="0"/>
              <a:t>Tx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Hash[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“0x444444444444444444444444444”,</a:t>
            </a:r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en-US" altLang="ko-KR" sz="900" dirty="0" smtClean="0"/>
              <a:t>0x444444444444444444444444445”,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  <a:endParaRPr lang="en-US" sz="9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800" y="1315055"/>
            <a:ext cx="8229600" cy="539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/>
              <a:t>구직자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공개정보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JobSeeker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Basic contract)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22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Me </a:t>
            </a:r>
            <a:r>
              <a:rPr lang="ko-KR" altLang="en-US" dirty="0" smtClean="0"/>
              <a:t>서비스의</a:t>
            </a:r>
            <a:r>
              <a:rPr lang="en-US" altLang="ko-KR" dirty="0" smtClean="0"/>
              <a:t> 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11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구직자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{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사진</a:t>
            </a:r>
            <a:r>
              <a:rPr lang="en-US" altLang="ko-KR" sz="900" dirty="0" smtClean="0"/>
              <a:t>,  </a:t>
            </a:r>
            <a:r>
              <a:rPr lang="ko-KR" altLang="en-US" sz="900" dirty="0" smtClean="0"/>
              <a:t>이름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현재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직업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스카우터</a:t>
            </a:r>
            <a:r>
              <a:rPr lang="en-US" altLang="ko-KR" sz="900" dirty="0" smtClean="0"/>
              <a:t> YN,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소속</a:t>
            </a:r>
            <a:r>
              <a:rPr lang="en-US" altLang="ko-KR" sz="900" dirty="0" smtClean="0"/>
              <a:t> : 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관심분야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태그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[“SW”, “BLOCK-Chain”]</a:t>
            </a:r>
          </a:p>
          <a:p>
            <a:pPr marL="0" indent="0">
              <a:buNone/>
            </a:pPr>
            <a:r>
              <a:rPr lang="en-US" altLang="ko-KR" sz="900" dirty="0" smtClean="0"/>
              <a:t>	</a:t>
            </a:r>
            <a:r>
              <a:rPr lang="ko-KR" altLang="en-US" sz="900" dirty="0" smtClean="0"/>
              <a:t>학력</a:t>
            </a:r>
            <a:r>
              <a:rPr lang="en-US" altLang="ko-KR" sz="900" dirty="0" smtClean="0"/>
              <a:t> [“</a:t>
            </a:r>
            <a:r>
              <a:rPr lang="ko-KR" altLang="en-US" sz="900" dirty="0" smtClean="0"/>
              <a:t>숭일고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졸</a:t>
            </a:r>
            <a:r>
              <a:rPr lang="en-US" altLang="ko-KR" sz="900" dirty="0" smtClean="0"/>
              <a:t>”, “</a:t>
            </a:r>
            <a:r>
              <a:rPr lang="ko-KR" altLang="en-US" sz="900" dirty="0" smtClean="0"/>
              <a:t>아주대학교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미디어학부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학사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졸업</a:t>
            </a:r>
            <a:r>
              <a:rPr lang="en-US" altLang="ko-KR" sz="900" dirty="0" smtClean="0"/>
              <a:t>”]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경력</a:t>
            </a:r>
            <a:r>
              <a:rPr lang="en-US" altLang="ko-KR" sz="900" dirty="0" smtClean="0"/>
              <a:t> [	“</a:t>
            </a:r>
            <a:r>
              <a:rPr lang="ko-KR" altLang="en-US" sz="900" dirty="0" smtClean="0"/>
              <a:t>한국일보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연예부기자</a:t>
            </a:r>
            <a:r>
              <a:rPr lang="en-US" altLang="ko-KR" sz="900" dirty="0" smtClean="0"/>
              <a:t> 12.06~13.01”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,“</a:t>
            </a:r>
            <a:r>
              <a:rPr lang="ko-KR" altLang="en-US" sz="900" dirty="0" smtClean="0"/>
              <a:t>삼성전자</a:t>
            </a:r>
            <a:r>
              <a:rPr lang="en-US" altLang="ko-KR" sz="900" dirty="0" smtClean="0"/>
              <a:t> SW</a:t>
            </a:r>
            <a:r>
              <a:rPr lang="ko-KR" altLang="en-US" sz="900" dirty="0" smtClean="0"/>
              <a:t>멤버십</a:t>
            </a:r>
            <a:r>
              <a:rPr lang="en-US" altLang="ko-KR" sz="900" dirty="0" smtClean="0"/>
              <a:t> 14.01~15.08”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,”</a:t>
            </a:r>
            <a:r>
              <a:rPr lang="ko-KR" altLang="en-US" sz="900" dirty="0" smtClean="0"/>
              <a:t>삼성전자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첨단기술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연수원</a:t>
            </a:r>
            <a:r>
              <a:rPr lang="en-US" altLang="ko-KR" sz="900" dirty="0" smtClean="0"/>
              <a:t> 15.08~16.01”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	,”SK</a:t>
            </a:r>
            <a:r>
              <a:rPr lang="ko-KR" altLang="en-US" sz="900" dirty="0" smtClean="0"/>
              <a:t>플래닛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16.01~(</a:t>
            </a:r>
            <a:r>
              <a:rPr lang="ko-KR" altLang="en-US" sz="900" dirty="0" smtClean="0"/>
              <a:t>진행</a:t>
            </a:r>
            <a:r>
              <a:rPr lang="en-US" altLang="ko-KR" sz="900" dirty="0" smtClean="0"/>
              <a:t>)”]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업적</a:t>
            </a:r>
            <a:r>
              <a:rPr lang="en-US" altLang="ko-KR" sz="900" dirty="0" smtClean="0"/>
              <a:t> [“</a:t>
            </a:r>
            <a:r>
              <a:rPr lang="ko-KR" altLang="en-US" sz="900" dirty="0" smtClean="0"/>
              <a:t>임베디드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소프트웨어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공모전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입상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넥슨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콘텐츠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공모전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동상</a:t>
            </a:r>
            <a:r>
              <a:rPr lang="en-US" altLang="ko-KR" sz="900" dirty="0" smtClean="0"/>
              <a:t>’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”Bike App </a:t>
            </a:r>
            <a:r>
              <a:rPr lang="ko-KR" altLang="en-US" sz="900" dirty="0" smtClean="0"/>
              <a:t>개발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“Syrup Wallet Server</a:t>
            </a:r>
            <a:r>
              <a:rPr lang="ko-KR" altLang="en-US" sz="900" dirty="0" smtClean="0"/>
              <a:t>개발</a:t>
            </a:r>
            <a:r>
              <a:rPr lang="en-US" altLang="ko-KR" sz="900" dirty="0" smtClean="0"/>
              <a:t>(Spring)”]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Free Vision[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병장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만기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제대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후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말뚝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박을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까도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생각할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정도로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조직생활에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적응을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잘함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평생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누구와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싸워본적없으나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싸움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중재는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잘함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리버풀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한화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팬</a:t>
            </a:r>
            <a:r>
              <a:rPr lang="en-US" altLang="ko-KR" sz="900" dirty="0" smtClean="0"/>
              <a:t>”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	]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가치</a:t>
            </a:r>
            <a:r>
              <a:rPr lang="en-US" altLang="ko-KR" sz="900" dirty="0" smtClean="0"/>
              <a:t> : 50 PM Token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평가가치</a:t>
            </a:r>
            <a:r>
              <a:rPr lang="en-US" altLang="ko-KR" sz="900" dirty="0" smtClean="0"/>
              <a:t> : 65 PM Token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열람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횟수</a:t>
            </a:r>
            <a:r>
              <a:rPr lang="en-US" altLang="ko-KR" sz="900" dirty="0" smtClean="0"/>
              <a:t> : 203</a:t>
            </a:r>
            <a:r>
              <a:rPr lang="ko-KR" altLang="en-US" sz="900" dirty="0" smtClean="0"/>
              <a:t>건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정보에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포함된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내용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힌트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이전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직장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연봉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첨부자료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면접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횟수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졸업증명서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성적증명서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특허증명서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ko-KR" altLang="en-US" sz="900" dirty="0" smtClean="0"/>
              <a:t>비공개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정보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첨부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총</a:t>
            </a:r>
            <a:r>
              <a:rPr lang="en-US" altLang="ko-KR" sz="900" dirty="0" smtClean="0"/>
              <a:t> 5</a:t>
            </a:r>
            <a:r>
              <a:rPr lang="ko-KR" altLang="en-US" sz="900" dirty="0" smtClean="0"/>
              <a:t>건</a:t>
            </a:r>
            <a:r>
              <a:rPr lang="en-US" altLang="ko-KR" sz="900" dirty="0" smtClean="0"/>
              <a:t> [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오큘러스리프트를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이용한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로봇팔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모듈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시연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영상</a:t>
            </a:r>
            <a:r>
              <a:rPr lang="en-US" altLang="ko-KR" sz="900" dirty="0" smtClean="0"/>
              <a:t>URL”,</a:t>
            </a:r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ko-KR" altLang="en-US" sz="900" dirty="0"/>
              <a:t>오큘러스리프트를</a:t>
            </a:r>
            <a:r>
              <a:rPr lang="en-US" altLang="ko-KR" sz="900" dirty="0"/>
              <a:t> </a:t>
            </a:r>
            <a:r>
              <a:rPr lang="ko-KR" altLang="en-US" sz="900" dirty="0"/>
              <a:t>이용한</a:t>
            </a:r>
            <a:r>
              <a:rPr lang="en-US" altLang="ko-KR" sz="900" dirty="0"/>
              <a:t> </a:t>
            </a:r>
            <a:r>
              <a:rPr lang="ko-KR" altLang="en-US" sz="900" dirty="0"/>
              <a:t>로봇팔</a:t>
            </a:r>
            <a:r>
              <a:rPr lang="en-US" altLang="ko-KR" sz="900" dirty="0"/>
              <a:t> </a:t>
            </a:r>
            <a:r>
              <a:rPr lang="ko-KR" altLang="en-US" sz="900" dirty="0"/>
              <a:t>모듈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설계도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및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시스템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백서</a:t>
            </a:r>
            <a:r>
              <a:rPr lang="en-US" altLang="ko-KR" sz="900" dirty="0"/>
              <a:t>.</a:t>
            </a:r>
            <a:r>
              <a:rPr lang="en-US" altLang="ko-KR" sz="900" dirty="0" err="1" smtClean="0"/>
              <a:t>pdf</a:t>
            </a:r>
            <a:r>
              <a:rPr lang="en-US" altLang="ko-KR" sz="900" dirty="0" smtClean="0"/>
              <a:t>”</a:t>
            </a:r>
            <a:r>
              <a:rPr lang="en-US" altLang="ko-KR" sz="900" dirty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		“</a:t>
            </a:r>
            <a:r>
              <a:rPr lang="ko-KR" altLang="en-US" sz="900" dirty="0" smtClean="0"/>
              <a:t>우체국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통합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멤버십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포인트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플래폼</a:t>
            </a:r>
            <a:r>
              <a:rPr lang="en-US" altLang="ko-KR" sz="900" dirty="0" smtClean="0"/>
              <a:t> KP </a:t>
            </a:r>
            <a:r>
              <a:rPr lang="ko-KR" altLang="en-US" sz="900" dirty="0" smtClean="0"/>
              <a:t>토큰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월렛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백서</a:t>
            </a:r>
            <a:r>
              <a:rPr lang="en-US" altLang="ko-KR" sz="900" dirty="0" smtClean="0"/>
              <a:t>.</a:t>
            </a:r>
            <a:r>
              <a:rPr lang="en-US" altLang="ko-KR" sz="900" dirty="0" err="1" smtClean="0"/>
              <a:t>pdf</a:t>
            </a:r>
            <a:r>
              <a:rPr lang="en-US" altLang="ko-KR" sz="900" dirty="0" smtClean="0"/>
              <a:t>”,</a:t>
            </a:r>
          </a:p>
          <a:p>
            <a:pPr marL="0" indent="0">
              <a:buNone/>
            </a:pPr>
            <a:r>
              <a:rPr lang="en-US" altLang="ko-KR" sz="900" dirty="0"/>
              <a:t>		“</a:t>
            </a:r>
            <a:r>
              <a:rPr lang="ko-KR" altLang="en-US" sz="900" dirty="0"/>
              <a:t>우체국</a:t>
            </a:r>
            <a:r>
              <a:rPr lang="en-US" altLang="ko-KR" sz="900" dirty="0"/>
              <a:t> </a:t>
            </a:r>
            <a:r>
              <a:rPr lang="ko-KR" altLang="en-US" sz="900" dirty="0"/>
              <a:t>통합</a:t>
            </a:r>
            <a:r>
              <a:rPr lang="en-US" altLang="ko-KR" sz="900" dirty="0"/>
              <a:t> </a:t>
            </a:r>
            <a:r>
              <a:rPr lang="ko-KR" altLang="en-US" sz="900" dirty="0"/>
              <a:t>멤버십</a:t>
            </a:r>
            <a:r>
              <a:rPr lang="en-US" altLang="ko-KR" sz="900" dirty="0"/>
              <a:t> </a:t>
            </a:r>
            <a:r>
              <a:rPr lang="ko-KR" altLang="en-US" sz="900" dirty="0"/>
              <a:t>포인트</a:t>
            </a:r>
            <a:r>
              <a:rPr lang="en-US" altLang="ko-KR" sz="900" dirty="0"/>
              <a:t> </a:t>
            </a:r>
            <a:r>
              <a:rPr lang="ko-KR" altLang="en-US" sz="900" dirty="0"/>
              <a:t>플래폼</a:t>
            </a:r>
            <a:r>
              <a:rPr lang="en-US" altLang="ko-KR" sz="900" dirty="0"/>
              <a:t> KP </a:t>
            </a:r>
            <a:r>
              <a:rPr lang="ko-KR" altLang="en-US" sz="900" dirty="0"/>
              <a:t>토큰</a:t>
            </a:r>
            <a:r>
              <a:rPr lang="en-US" altLang="ko-KR" sz="900" dirty="0"/>
              <a:t> </a:t>
            </a:r>
            <a:r>
              <a:rPr lang="ko-KR" altLang="en-US" sz="900" dirty="0"/>
              <a:t>월렛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시연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영상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URL”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	“</a:t>
            </a:r>
            <a:r>
              <a:rPr lang="ko-KR" altLang="en-US" sz="900" dirty="0" smtClean="0"/>
              <a:t>대학교</a:t>
            </a:r>
            <a:r>
              <a:rPr lang="en-US" altLang="ko-KR" sz="900" dirty="0" smtClean="0"/>
              <a:t> 3</a:t>
            </a:r>
            <a:r>
              <a:rPr lang="ko-KR" altLang="en-US" sz="900" dirty="0" smtClean="0"/>
              <a:t>학년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축제때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부른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Bonjovi</a:t>
            </a:r>
            <a:r>
              <a:rPr lang="en-US" altLang="ko-KR" sz="900" dirty="0" smtClean="0"/>
              <a:t> Always </a:t>
            </a:r>
            <a:r>
              <a:rPr lang="ko-KR" altLang="en-US" sz="900" dirty="0" smtClean="0"/>
              <a:t>영상</a:t>
            </a:r>
            <a:r>
              <a:rPr lang="en-US" altLang="ko-KR" sz="900" dirty="0" smtClean="0"/>
              <a:t>”</a:t>
            </a:r>
          </a:p>
          <a:p>
            <a:pPr marL="0" indent="0">
              <a:buNone/>
            </a:pPr>
            <a:r>
              <a:rPr lang="en-US" altLang="ko-KR" sz="900" dirty="0"/>
              <a:t>	</a:t>
            </a:r>
            <a:r>
              <a:rPr lang="en-US" altLang="ko-KR" sz="900" dirty="0" smtClean="0"/>
              <a:t>]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  <a:endParaRPr lang="en-US" sz="9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800" y="1315055"/>
            <a:ext cx="8229600" cy="539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ko-KR" altLang="en-US" sz="2000" dirty="0" smtClean="0"/>
              <a:t>구직자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공개정보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JobSeeker</a:t>
            </a:r>
            <a:r>
              <a:rPr lang="en-US" altLang="ko-KR" sz="2000" dirty="0" smtClean="0"/>
              <a:t> contract)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000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1818</Words>
  <Application>Microsoft Macintosh PowerPoint</Application>
  <PresentationFormat>On-screen Show (4:3)</PresentationFormat>
  <Paragraphs>670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인재 채용 플래폼 Pick Me</vt:lpstr>
      <vt:lpstr>유사 서비스</vt:lpstr>
      <vt:lpstr>Pick Me 서비스</vt:lpstr>
      <vt:lpstr>Pick Me 서비스</vt:lpstr>
      <vt:lpstr>Pick Me 서비스</vt:lpstr>
      <vt:lpstr>1. 데이터 형태 정의</vt:lpstr>
      <vt:lpstr>PowerPoint Presentation</vt:lpstr>
      <vt:lpstr>Pick Me 서비스의 MMI</vt:lpstr>
      <vt:lpstr>Pick Me 서비스의 MMI</vt:lpstr>
      <vt:lpstr>Pick Me 서비스의 MMI</vt:lpstr>
      <vt:lpstr>PowerPoint Presentation</vt:lpstr>
      <vt:lpstr>Pick Me 서비스의 MMI</vt:lpstr>
      <vt:lpstr>Pick Me 서비스의 MMI</vt:lpstr>
      <vt:lpstr>PowerPoint Presentation</vt:lpstr>
      <vt:lpstr>Pick Me 서비스의 MMI</vt:lpstr>
      <vt:lpstr>PowerPoint Presentation</vt:lpstr>
      <vt:lpstr>PowerPoint Presentation</vt:lpstr>
      <vt:lpstr>기능 별 데이터 Flow</vt:lpstr>
      <vt:lpstr>Android Pick Me App Start</vt:lpstr>
      <vt:lpstr>PowerPoint Presentation</vt:lpstr>
      <vt:lpstr>인증 이후 모든작업 전부 WebView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회사와 구직자 연결 플래폼 Pick Me</dc:title>
  <dc:creator>1002732</dc:creator>
  <cp:lastModifiedBy>1002732</cp:lastModifiedBy>
  <cp:revision>41</cp:revision>
  <dcterms:created xsi:type="dcterms:W3CDTF">2018-04-12T03:47:56Z</dcterms:created>
  <dcterms:modified xsi:type="dcterms:W3CDTF">2018-04-14T13:00:26Z</dcterms:modified>
</cp:coreProperties>
</file>