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ADE-3497-41F1-B6BA-ABE4E8013C24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899-2699-4F99-9341-BEFCB27E0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ADE-3497-41F1-B6BA-ABE4E8013C24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899-2699-4F99-9341-BEFCB27E0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ADE-3497-41F1-B6BA-ABE4E8013C24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899-2699-4F99-9341-BEFCB27E0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ADE-3497-41F1-B6BA-ABE4E8013C24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899-2699-4F99-9341-BEFCB27E0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ADE-3497-41F1-B6BA-ABE4E8013C24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899-2699-4F99-9341-BEFCB27E0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ADE-3497-41F1-B6BA-ABE4E8013C24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899-2699-4F99-9341-BEFCB27E0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ADE-3497-41F1-B6BA-ABE4E8013C24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899-2699-4F99-9341-BEFCB27E0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ADE-3497-41F1-B6BA-ABE4E8013C24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899-2699-4F99-9341-BEFCB27E0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ADE-3497-41F1-B6BA-ABE4E8013C24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899-2699-4F99-9341-BEFCB27E0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ADE-3497-41F1-B6BA-ABE4E8013C24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899-2699-4F99-9341-BEFCB27E0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ADE-3497-41F1-B6BA-ABE4E8013C24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B899-2699-4F99-9341-BEFCB27E06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05ADE-3497-41F1-B6BA-ABE4E8013C24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B899-2699-4F99-9341-BEFCB27E06D6}" type="slidenum">
              <a:rPr lang="uk-UA" smtClean="0"/>
              <a:t>‹#›</a:t>
            </a:fld>
            <a:endParaRPr lang="uk-UA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586" y="243915"/>
            <a:ext cx="7839635" cy="977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052736"/>
            <a:ext cx="7772400" cy="1667520"/>
          </a:xfrm>
        </p:spPr>
        <p:txBody>
          <a:bodyPr>
            <a:normAutofit/>
          </a:bodyPr>
          <a:lstStyle/>
          <a:p>
            <a:r>
              <a:rPr lang="uk-UA" sz="2800" dirty="0"/>
              <a:t>«Створення та відображення </a:t>
            </a:r>
            <a:r>
              <a:rPr lang="uk-UA" sz="2800" dirty="0" err="1"/>
              <a:t>шейп-файлів</a:t>
            </a:r>
            <a:r>
              <a:rPr lang="uk-UA" sz="2800" dirty="0"/>
              <a:t> з використанням </a:t>
            </a:r>
            <a:r>
              <a:rPr lang="uk-UA" sz="2800" dirty="0" err="1"/>
              <a:t>ArcGis</a:t>
            </a:r>
            <a:r>
              <a:rPr lang="uk-UA" sz="2800" dirty="0"/>
              <a:t> API, бібліотеки </a:t>
            </a:r>
            <a:r>
              <a:rPr lang="uk-UA" sz="2800" dirty="0" err="1"/>
              <a:t>ArcPy</a:t>
            </a:r>
            <a:r>
              <a:rPr lang="uk-UA" sz="2800" dirty="0"/>
              <a:t> та </a:t>
            </a:r>
            <a:r>
              <a:rPr lang="uk-UA" sz="2800" dirty="0" err="1"/>
              <a:t>фреймворку</a:t>
            </a:r>
            <a:r>
              <a:rPr lang="uk-UA" sz="2800" dirty="0"/>
              <a:t>  </a:t>
            </a:r>
            <a:r>
              <a:rPr lang="uk-UA" sz="2800" dirty="0" err="1"/>
              <a:t>Django</a:t>
            </a:r>
            <a:r>
              <a:rPr lang="uk-UA" sz="2800" dirty="0"/>
              <a:t> з підключеною базою даних </a:t>
            </a:r>
            <a:r>
              <a:rPr lang="uk-UA" sz="2800" dirty="0" err="1"/>
              <a:t>SQLite</a:t>
            </a:r>
            <a:r>
              <a:rPr lang="uk-UA" sz="2800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99992" y="4725144"/>
            <a:ext cx="4365104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uk-UA" dirty="0"/>
              <a:t>Виконав студент </a:t>
            </a:r>
            <a:r>
              <a:rPr lang="en-US" dirty="0" smtClean="0"/>
              <a:t>3</a:t>
            </a:r>
            <a:r>
              <a:rPr lang="uk-UA" dirty="0" smtClean="0"/>
              <a:t>-го </a:t>
            </a:r>
            <a:r>
              <a:rPr lang="uk-UA" dirty="0"/>
              <a:t>курсу</a:t>
            </a:r>
          </a:p>
          <a:p>
            <a:pPr algn="r"/>
            <a:r>
              <a:rPr lang="uk-UA" dirty="0"/>
              <a:t>групи </a:t>
            </a:r>
            <a:r>
              <a:rPr lang="uk-UA" dirty="0" err="1" smtClean="0"/>
              <a:t>геоінформатики</a:t>
            </a:r>
            <a:endParaRPr lang="uk-UA" dirty="0" smtClean="0"/>
          </a:p>
          <a:p>
            <a:pPr algn="r"/>
            <a:r>
              <a:rPr lang="uk-UA" dirty="0" err="1" smtClean="0"/>
              <a:t>Земляков</a:t>
            </a:r>
            <a:r>
              <a:rPr lang="uk-UA" dirty="0" smtClean="0"/>
              <a:t> Микита</a:t>
            </a:r>
          </a:p>
          <a:p>
            <a:pPr algn="r"/>
            <a:r>
              <a:rPr lang="uk-UA" dirty="0" smtClean="0"/>
              <a:t>Науковий </a:t>
            </a:r>
            <a:r>
              <a:rPr lang="uk-UA" dirty="0"/>
              <a:t>керівник: </a:t>
            </a:r>
            <a:r>
              <a:rPr lang="uk-UA" dirty="0" smtClean="0"/>
              <a:t>Демидов В.К.</a:t>
            </a:r>
            <a:endParaRPr lang="ru-RU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064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83414" cy="977899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Порядок використання функціоналу та результат</a:t>
            </a:r>
            <a:endParaRPr lang="uk-UA" dirty="0"/>
          </a:p>
        </p:txBody>
      </p:sp>
      <p:pic>
        <p:nvPicPr>
          <p:cNvPr id="4099" name="Picture 3" descr="C:\Users\S1mple\Desktop\rez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77291"/>
            <a:ext cx="8421011" cy="437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/>
              <a:t>Протягом написання цієї роботи сформувалося уявлення про потенційні можливості обробки </a:t>
            </a:r>
            <a:r>
              <a:rPr lang="uk-UA" dirty="0" err="1"/>
              <a:t>геоданих</a:t>
            </a:r>
            <a:r>
              <a:rPr lang="uk-UA" dirty="0"/>
              <a:t>  за допомогою </a:t>
            </a:r>
            <a:r>
              <a:rPr lang="en-US" dirty="0" err="1"/>
              <a:t>ArcPy</a:t>
            </a:r>
            <a:r>
              <a:rPr lang="uk-UA" dirty="0"/>
              <a:t> у зв’язці з </a:t>
            </a:r>
            <a:r>
              <a:rPr lang="uk-UA" dirty="0" err="1"/>
              <a:t>веб</a:t>
            </a:r>
            <a:r>
              <a:rPr lang="en-US" dirty="0"/>
              <a:t> API</a:t>
            </a:r>
            <a:r>
              <a:rPr lang="uk-UA" dirty="0"/>
              <a:t>.</a:t>
            </a:r>
          </a:p>
          <a:p>
            <a:pPr marL="0" indent="0">
              <a:buNone/>
            </a:pPr>
            <a:r>
              <a:rPr lang="uk-UA" dirty="0"/>
              <a:t>Дякуючи </a:t>
            </a:r>
            <a:r>
              <a:rPr lang="en-US" dirty="0"/>
              <a:t>Python on </a:t>
            </a:r>
            <a:r>
              <a:rPr lang="en-US" dirty="0" err="1"/>
              <a:t>Django</a:t>
            </a:r>
            <a:r>
              <a:rPr lang="uk-UA" dirty="0"/>
              <a:t> було створено </a:t>
            </a:r>
            <a:r>
              <a:rPr lang="uk-UA" dirty="0" err="1"/>
              <a:t>веб-портал</a:t>
            </a:r>
            <a:r>
              <a:rPr lang="uk-UA" dirty="0"/>
              <a:t>, який став базою для розміщення власних напрацювань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r>
              <a:rPr lang="uk-UA" dirty="0"/>
              <a:t>Х</a:t>
            </a:r>
            <a:r>
              <a:rPr lang="uk-UA" dirty="0" smtClean="0"/>
              <a:t>отілося </a:t>
            </a:r>
            <a:r>
              <a:rPr lang="uk-UA" dirty="0"/>
              <a:t>б відзначити те, що </a:t>
            </a:r>
            <a:r>
              <a:rPr lang="uk-UA" dirty="0" smtClean="0"/>
              <a:t>написання роботи дуже </a:t>
            </a:r>
            <a:r>
              <a:rPr lang="uk-UA" dirty="0"/>
              <a:t>добре допомогло мені систематизувати теоретичні знання з програмування, а також уявити продукти якого рівня можна створювати за допомогою використаних програм, бібліотек, додатків та </a:t>
            </a:r>
            <a:r>
              <a:rPr lang="uk-UA" dirty="0" err="1"/>
              <a:t>фреймворків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187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35896" y="404664"/>
            <a:ext cx="1751174" cy="977899"/>
          </a:xfrm>
        </p:spPr>
        <p:txBody>
          <a:bodyPr/>
          <a:lstStyle/>
          <a:p>
            <a:pPr algn="ctr"/>
            <a:r>
              <a:rPr lang="uk-UA" dirty="0" smtClean="0"/>
              <a:t>Мета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844824"/>
            <a:ext cx="7869891" cy="4123511"/>
          </a:xfrm>
        </p:spPr>
        <p:txBody>
          <a:bodyPr/>
          <a:lstStyle/>
          <a:p>
            <a:r>
              <a:rPr lang="uk-UA" dirty="0"/>
              <a:t>С</a:t>
            </a:r>
            <a:r>
              <a:rPr lang="uk-UA" dirty="0" smtClean="0"/>
              <a:t>истематизація </a:t>
            </a:r>
            <a:r>
              <a:rPr lang="uk-UA" dirty="0"/>
              <a:t>та закріплення теоретичних знань, що були отримані під час проходження курсу програмування у </a:t>
            </a:r>
            <a:r>
              <a:rPr lang="uk-UA" dirty="0" smtClean="0"/>
              <a:t>ГІС</a:t>
            </a:r>
          </a:p>
          <a:p>
            <a:pPr marL="0" indent="0">
              <a:buNone/>
            </a:pPr>
            <a:endParaRPr lang="uk-UA" dirty="0" smtClean="0"/>
          </a:p>
          <a:p>
            <a:r>
              <a:rPr lang="uk-UA" dirty="0"/>
              <a:t>С</a:t>
            </a:r>
            <a:r>
              <a:rPr lang="uk-UA" dirty="0" smtClean="0"/>
              <a:t>творення </a:t>
            </a:r>
            <a:r>
              <a:rPr lang="uk-UA" dirty="0"/>
              <a:t>функціоналу на сайті, яке дозволить без спеціальної кваліфікації створювати </a:t>
            </a:r>
            <a:r>
              <a:rPr lang="uk-UA" dirty="0" err="1"/>
              <a:t>шейп-файли</a:t>
            </a:r>
            <a:r>
              <a:rPr lang="uk-UA" dirty="0"/>
              <a:t> за запитом та додавати їх на карту для подальшого візуального аналізу</a:t>
            </a:r>
          </a:p>
        </p:txBody>
      </p:sp>
    </p:spTree>
    <p:extLst>
      <p:ext uri="{BB962C8B-B14F-4D97-AF65-F5344CB8AC3E}">
        <p14:creationId xmlns:p14="http://schemas.microsoft.com/office/powerpoint/2010/main" val="10160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6360" y="188638"/>
            <a:ext cx="3047318" cy="977899"/>
          </a:xfrm>
        </p:spPr>
        <p:txBody>
          <a:bodyPr/>
          <a:lstStyle/>
          <a:p>
            <a:r>
              <a:rPr lang="uk-UA" dirty="0" err="1"/>
              <a:t>Шейп-файл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79712" y="1340768"/>
            <a:ext cx="7056784" cy="19442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 smtClean="0"/>
              <a:t>«</a:t>
            </a:r>
            <a:r>
              <a:rPr lang="uk-UA" dirty="0" err="1" smtClean="0"/>
              <a:t>Шейп-файл</a:t>
            </a:r>
            <a:r>
              <a:rPr lang="uk-UA" dirty="0" smtClean="0"/>
              <a:t>» (англ. </a:t>
            </a:r>
            <a:r>
              <a:rPr lang="uk-UA" dirty="0" err="1" smtClean="0"/>
              <a:t>Shapefile</a:t>
            </a:r>
            <a:r>
              <a:rPr lang="uk-UA" dirty="0" smtClean="0"/>
              <a:t>) — популярний векторний формат файлів для програмного забезпечення </a:t>
            </a:r>
            <a:r>
              <a:rPr lang="uk-UA" dirty="0" err="1" smtClean="0"/>
              <a:t>геоінформаційної</a:t>
            </a:r>
            <a:r>
              <a:rPr lang="uk-UA" dirty="0" smtClean="0"/>
              <a:t> системи (ГІС)</a:t>
            </a:r>
          </a:p>
          <a:p>
            <a:pPr marL="0" indent="0">
              <a:buNone/>
            </a:pPr>
            <a:r>
              <a:rPr lang="uk-UA" dirty="0" smtClean="0"/>
              <a:t>Формат файлу дозволяє зберігати наступні типи геометричних фігур: точки, лінії, полігони.</a:t>
            </a:r>
            <a:endParaRPr lang="uk-UA" dirty="0"/>
          </a:p>
        </p:txBody>
      </p:sp>
      <p:pic>
        <p:nvPicPr>
          <p:cNvPr id="1026" name="Picture 2" descr="C:\Users\S1mple\Desktop\shpprim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59452"/>
            <a:ext cx="390772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1mple\Desktop\shpprime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19" y="3559452"/>
            <a:ext cx="4120453" cy="23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1mple\Desktop\arcgis-logo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0" y="188638"/>
            <a:ext cx="1184133" cy="8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7585" y="277731"/>
            <a:ext cx="4703502" cy="977899"/>
          </a:xfrm>
        </p:spPr>
        <p:txBody>
          <a:bodyPr/>
          <a:lstStyle/>
          <a:p>
            <a:r>
              <a:rPr lang="uk-UA" dirty="0" err="1"/>
              <a:t>Фреймворк</a:t>
            </a:r>
            <a:r>
              <a:rPr lang="uk-UA" dirty="0"/>
              <a:t> </a:t>
            </a:r>
            <a:r>
              <a:rPr lang="en-US" dirty="0" err="1"/>
              <a:t>Django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Django</a:t>
            </a:r>
            <a:r>
              <a:rPr lang="en-US" dirty="0"/>
              <a:t> (</a:t>
            </a:r>
            <a:r>
              <a:rPr lang="uk-UA" dirty="0" err="1"/>
              <a:t>Джанго</a:t>
            </a:r>
            <a:r>
              <a:rPr lang="uk-UA" dirty="0"/>
              <a:t>) — </a:t>
            </a:r>
            <a:r>
              <a:rPr lang="uk-UA" dirty="0" err="1"/>
              <a:t>високорівневий</a:t>
            </a:r>
            <a:r>
              <a:rPr lang="uk-UA" dirty="0"/>
              <a:t> відкритий </a:t>
            </a:r>
            <a:r>
              <a:rPr lang="en-US" dirty="0"/>
              <a:t>Python-</a:t>
            </a:r>
            <a:r>
              <a:rPr lang="uk-UA" dirty="0" err="1"/>
              <a:t>фреймворк</a:t>
            </a:r>
            <a:r>
              <a:rPr lang="uk-UA" dirty="0"/>
              <a:t> для розробки </a:t>
            </a:r>
            <a:r>
              <a:rPr lang="uk-UA" dirty="0" err="1"/>
              <a:t>веб-систем</a:t>
            </a:r>
            <a:r>
              <a:rPr lang="uk-UA" dirty="0"/>
              <a:t>. Названо його було на честь </a:t>
            </a:r>
            <a:r>
              <a:rPr lang="uk-UA" dirty="0" err="1"/>
              <a:t>джазмена</a:t>
            </a:r>
            <a:r>
              <a:rPr lang="uk-UA" dirty="0"/>
              <a:t> </a:t>
            </a:r>
            <a:r>
              <a:rPr lang="uk-UA" dirty="0" err="1"/>
              <a:t>Джанго</a:t>
            </a:r>
            <a:r>
              <a:rPr lang="uk-UA" dirty="0"/>
              <a:t> </a:t>
            </a:r>
            <a:r>
              <a:rPr lang="uk-UA" dirty="0" err="1"/>
              <a:t>Рейнхардта</a:t>
            </a:r>
            <a:r>
              <a:rPr lang="uk-UA" dirty="0"/>
              <a:t> (відповідно до музичних смаків одного зі засновників проекту).</a:t>
            </a:r>
          </a:p>
        </p:txBody>
      </p:sp>
      <p:pic>
        <p:nvPicPr>
          <p:cNvPr id="2051" name="Picture 3" descr="C:\Users\S1mple\Desktop\ekranp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65551"/>
            <a:ext cx="364602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 вправо 9"/>
          <p:cNvSpPr/>
          <p:nvPr/>
        </p:nvSpPr>
        <p:spPr>
          <a:xfrm>
            <a:off x="4327033" y="4980219"/>
            <a:ext cx="324036" cy="130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052" name="Picture 4" descr="C:\Users\S1mple\Desktop\admink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93981"/>
            <a:ext cx="3906029" cy="210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1mple\Desktop\1200px-Django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0010">
            <a:off x="6984742" y="507686"/>
            <a:ext cx="1814084" cy="62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260648"/>
            <a:ext cx="3695390" cy="977899"/>
          </a:xfrm>
        </p:spPr>
        <p:txBody>
          <a:bodyPr/>
          <a:lstStyle/>
          <a:p>
            <a:r>
              <a:rPr lang="uk-UA" dirty="0"/>
              <a:t>Модуль </a:t>
            </a:r>
            <a:r>
              <a:rPr lang="en-US" dirty="0" err="1"/>
              <a:t>ArcPy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656" y="1412776"/>
            <a:ext cx="7454933" cy="1819255"/>
          </a:xfrm>
        </p:spPr>
        <p:txBody>
          <a:bodyPr/>
          <a:lstStyle/>
          <a:p>
            <a:pPr marL="0" indent="0">
              <a:buNone/>
            </a:pPr>
            <a:r>
              <a:rPr lang="uk-UA" dirty="0" err="1"/>
              <a:t>ArcPy</a:t>
            </a:r>
            <a:r>
              <a:rPr lang="uk-UA" dirty="0"/>
              <a:t> - це пакет сайту </a:t>
            </a:r>
            <a:r>
              <a:rPr lang="uk-UA" dirty="0" err="1"/>
              <a:t>Python</a:t>
            </a:r>
            <a:r>
              <a:rPr lang="uk-UA" dirty="0"/>
              <a:t>, який забезпечує успішний і продуктивний аналіз географічних даних, конвертацію даних, управління даними і автоматизацію карт в </a:t>
            </a:r>
            <a:r>
              <a:rPr lang="uk-UA" dirty="0" err="1"/>
              <a:t>Python</a:t>
            </a:r>
            <a:r>
              <a:rPr lang="uk-UA" dirty="0"/>
              <a:t>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3074" name="Picture 2" descr="C:\Users\S1mple\Desktop\Programming-in-ArcGIS-with-Python-A-Beginners-Gu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3024336" cy="22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1mple\Desktop\Python_Globe_Icon_400x4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952" y="188640"/>
            <a:ext cx="1071384" cy="107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1mple\Desktop\arcpyprim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120" y="4284594"/>
            <a:ext cx="4903663" cy="170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0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273128"/>
            <a:ext cx="4631494" cy="977899"/>
          </a:xfrm>
        </p:spPr>
        <p:txBody>
          <a:bodyPr/>
          <a:lstStyle/>
          <a:p>
            <a:r>
              <a:rPr lang="uk-UA" dirty="0"/>
              <a:t>База даних </a:t>
            </a:r>
            <a:r>
              <a:rPr lang="en-US" dirty="0"/>
              <a:t>SQLite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772816"/>
            <a:ext cx="7814973" cy="1603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err="1"/>
              <a:t>SQLite</a:t>
            </a:r>
            <a:r>
              <a:rPr lang="uk-UA" dirty="0"/>
              <a:t> — полегшена реляційна система керування базами даних. Втілена у вигляді бібліотеки, де реалізовано багато зі стандарту SQL-92</a:t>
            </a:r>
            <a:r>
              <a:rPr lang="uk-UA" dirty="0" smtClean="0"/>
              <a:t>.</a:t>
            </a:r>
            <a:endParaRPr lang="uk-UA" dirty="0"/>
          </a:p>
        </p:txBody>
      </p:sp>
      <p:pic>
        <p:nvPicPr>
          <p:cNvPr id="4098" name="Picture 2" descr="C:\Users\S1mple\Desktop\SQLite370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32656"/>
            <a:ext cx="1819626" cy="86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S1mple\Desktop\BD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11058"/>
            <a:ext cx="5011057" cy="331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73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2397" y="116632"/>
            <a:ext cx="2039206" cy="977899"/>
          </a:xfrm>
        </p:spPr>
        <p:txBody>
          <a:bodyPr/>
          <a:lstStyle/>
          <a:p>
            <a:r>
              <a:rPr lang="uk-UA" dirty="0" err="1"/>
              <a:t>GitHub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054" y="980728"/>
            <a:ext cx="7869891" cy="2971383"/>
          </a:xfrm>
        </p:spPr>
        <p:txBody>
          <a:bodyPr/>
          <a:lstStyle/>
          <a:p>
            <a:pPr marL="0" indent="0">
              <a:buNone/>
            </a:pPr>
            <a:r>
              <a:rPr lang="uk-UA" dirty="0" err="1"/>
              <a:t>GitHub</a:t>
            </a:r>
            <a:r>
              <a:rPr lang="uk-UA" dirty="0"/>
              <a:t> — один з найбільших </a:t>
            </a:r>
            <a:r>
              <a:rPr lang="uk-UA" dirty="0" err="1"/>
              <a:t>веб-сервісів</a:t>
            </a:r>
            <a:r>
              <a:rPr lang="uk-UA" dirty="0"/>
              <a:t> для спільної розробки програмного забезпечення. Існують безкоштовні та платні тарифні плани користування сайтом. Базується на системі керування версіями </a:t>
            </a:r>
            <a:r>
              <a:rPr lang="uk-UA" dirty="0" err="1"/>
              <a:t>Git</a:t>
            </a:r>
            <a:r>
              <a:rPr lang="uk-UA" dirty="0"/>
              <a:t> і розроблений на </a:t>
            </a:r>
            <a:r>
              <a:rPr lang="uk-UA" dirty="0" err="1"/>
              <a:t>Ruby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Rails</a:t>
            </a:r>
            <a:r>
              <a:rPr lang="uk-UA" dirty="0"/>
              <a:t> і </a:t>
            </a:r>
            <a:r>
              <a:rPr lang="uk-UA" dirty="0" err="1"/>
              <a:t>Erlang</a:t>
            </a:r>
            <a:r>
              <a:rPr lang="uk-UA" dirty="0"/>
              <a:t> компанією </a:t>
            </a:r>
            <a:r>
              <a:rPr lang="uk-UA" dirty="0" err="1"/>
              <a:t>GitHub</a:t>
            </a:r>
            <a:r>
              <a:rPr lang="uk-UA" dirty="0"/>
              <a:t>, </a:t>
            </a:r>
            <a:r>
              <a:rPr lang="uk-UA" dirty="0" err="1"/>
              <a:t>Inc</a:t>
            </a:r>
            <a:r>
              <a:rPr lang="uk-UA" dirty="0"/>
              <a:t> (раніше </a:t>
            </a:r>
            <a:r>
              <a:rPr lang="uk-UA" dirty="0" err="1"/>
              <a:t>Logical</a:t>
            </a:r>
            <a:r>
              <a:rPr lang="uk-UA" dirty="0"/>
              <a:t> </a:t>
            </a:r>
            <a:r>
              <a:rPr lang="uk-UA" dirty="0" err="1"/>
              <a:t>Awesome</a:t>
            </a:r>
            <a:r>
              <a:rPr lang="uk-UA" dirty="0"/>
              <a:t>).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5122" name="Picture 2" descr="C:\Users\S1mple\Desktop\g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89040"/>
            <a:ext cx="5040560" cy="243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57531" y="6350306"/>
            <a:ext cx="442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https://github.com/Pickausaname/DjangoGIS</a:t>
            </a:r>
            <a:endParaRPr lang="uk-UA" dirty="0"/>
          </a:p>
        </p:txBody>
      </p:sp>
      <p:pic>
        <p:nvPicPr>
          <p:cNvPr id="5123" name="Picture 3" descr="C:\Users\S1mple\Desktop\Githu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6632"/>
            <a:ext cx="2247677" cy="91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2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5567597" cy="977899"/>
          </a:xfrm>
        </p:spPr>
        <p:txBody>
          <a:bodyPr>
            <a:normAutofit/>
          </a:bodyPr>
          <a:lstStyle/>
          <a:p>
            <a:r>
              <a:rPr lang="uk-UA" dirty="0" smtClean="0"/>
              <a:t>Робоча область сайту</a:t>
            </a:r>
            <a:endParaRPr lang="uk-UA" dirty="0"/>
          </a:p>
        </p:txBody>
      </p:sp>
      <p:pic>
        <p:nvPicPr>
          <p:cNvPr id="2050" name="Picture 2" descr="C:\Users\S1mple\Desktop\robo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556792"/>
            <a:ext cx="8631361" cy="447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5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Порядок використання функціоналу</a:t>
            </a:r>
            <a:endParaRPr lang="uk-UA" dirty="0"/>
          </a:p>
        </p:txBody>
      </p:sp>
      <p:pic>
        <p:nvPicPr>
          <p:cNvPr id="3074" name="Picture 2" descr="C:\Users\S1mple\Desktop\sha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94" y="1556792"/>
            <a:ext cx="8568952" cy="444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7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powerpointbase.com-813</Template>
  <TotalTime>182</TotalTime>
  <Words>332</Words>
  <Application>Microsoft Office PowerPoint</Application>
  <PresentationFormat>Экран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«Створення та відображення шейп-файлів з використанням ArcGis API, бібліотеки ArcPy та фреймворку  Django з підключеною базою даних SQLite»</vt:lpstr>
      <vt:lpstr>Мета</vt:lpstr>
      <vt:lpstr>Шейп-файл</vt:lpstr>
      <vt:lpstr>Фреймворк Django</vt:lpstr>
      <vt:lpstr>Модуль ArcPy</vt:lpstr>
      <vt:lpstr>База даних SQLite</vt:lpstr>
      <vt:lpstr>GitHub</vt:lpstr>
      <vt:lpstr>Робоча область сайту</vt:lpstr>
      <vt:lpstr>Порядок використання функціоналу</vt:lpstr>
      <vt:lpstr>Порядок використання функціоналу та результат</vt:lpstr>
      <vt:lpstr>Висновок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S1mple</dc:creator>
  <cp:lastModifiedBy>S1mple</cp:lastModifiedBy>
  <cp:revision>17</cp:revision>
  <dcterms:created xsi:type="dcterms:W3CDTF">2017-05-24T20:08:22Z</dcterms:created>
  <dcterms:modified xsi:type="dcterms:W3CDTF">2017-05-24T23:15:06Z</dcterms:modified>
</cp:coreProperties>
</file>