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"/>
  </p:handout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741"/>
    <a:srgbClr val="001736"/>
    <a:srgbClr val="003374"/>
    <a:srgbClr val="173A8D"/>
    <a:srgbClr val="C9A093"/>
    <a:srgbClr val="F1F1F1"/>
    <a:srgbClr val="385592"/>
    <a:srgbClr val="3A5896"/>
    <a:srgbClr val="1D3C7A"/>
    <a:srgbClr val="213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6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586" y="243915"/>
            <a:ext cx="7839635" cy="977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5898" y="1809474"/>
            <a:ext cx="5692204" cy="788332"/>
          </a:xfrm>
        </p:spPr>
        <p:txBody>
          <a:bodyPr>
            <a:noAutofit/>
          </a:bodyPr>
          <a:lstStyle/>
          <a:p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Name of presentation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Slide title</a:t>
            </a:r>
            <a:endParaRPr lang="en-US" dirty="0">
              <a:latin typeface="+mn-lt"/>
            </a:endParaRPr>
          </a:p>
        </p:txBody>
      </p:sp>
      <p:grpSp>
        <p:nvGrpSpPr>
          <p:cNvPr id="210" name="Group 92"/>
          <p:cNvGrpSpPr>
            <a:grpSpLocks/>
          </p:cNvGrpSpPr>
          <p:nvPr/>
        </p:nvGrpSpPr>
        <p:grpSpPr bwMode="auto">
          <a:xfrm>
            <a:off x="1987242" y="1666027"/>
            <a:ext cx="5068887" cy="530225"/>
            <a:chOff x="1269" y="1296"/>
            <a:chExt cx="3193" cy="334"/>
          </a:xfrm>
        </p:grpSpPr>
        <p:sp>
          <p:nvSpPr>
            <p:cNvPr id="211" name="AutoShape 3"/>
            <p:cNvSpPr>
              <a:spLocks noChangeArrowheads="1"/>
            </p:cNvSpPr>
            <p:nvPr/>
          </p:nvSpPr>
          <p:spPr bwMode="gray">
            <a:xfrm>
              <a:off x="1422" y="1296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212" name="Text Box 4"/>
            <p:cNvSpPr txBox="1">
              <a:spLocks noChangeArrowheads="1"/>
            </p:cNvSpPr>
            <p:nvPr/>
          </p:nvSpPr>
          <p:spPr bwMode="gray">
            <a:xfrm>
              <a:off x="1525" y="1342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213" name="Group 55"/>
            <p:cNvGrpSpPr>
              <a:grpSpLocks/>
            </p:cNvGrpSpPr>
            <p:nvPr/>
          </p:nvGrpSpPr>
          <p:grpSpPr bwMode="auto">
            <a:xfrm>
              <a:off x="1269" y="1324"/>
              <a:ext cx="266" cy="298"/>
              <a:chOff x="1415" y="1276"/>
              <a:chExt cx="266" cy="298"/>
            </a:xfrm>
          </p:grpSpPr>
          <p:grpSp>
            <p:nvGrpSpPr>
              <p:cNvPr id="214" name="Group 56"/>
              <p:cNvGrpSpPr>
                <a:grpSpLocks/>
              </p:cNvGrpSpPr>
              <p:nvPr/>
            </p:nvGrpSpPr>
            <p:grpSpPr bwMode="auto">
              <a:xfrm>
                <a:off x="1415" y="1276"/>
                <a:ext cx="266" cy="298"/>
                <a:chOff x="1415" y="1276"/>
                <a:chExt cx="266" cy="298"/>
              </a:xfrm>
            </p:grpSpPr>
            <p:pic>
              <p:nvPicPr>
                <p:cNvPr id="216" name="Picture 57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7" name="Oval 58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FF990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18" name="Oval 59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>
                        <a:gamma/>
                        <a:shade val="63529"/>
                        <a:invGamma/>
                      </a:srgbClr>
                    </a:gs>
                    <a:gs pos="100000">
                      <a:srgbClr val="FF990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219" name="Picture 60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15" name="Text Box 61"/>
              <p:cNvSpPr txBox="1">
                <a:spLocks noChangeArrowheads="1"/>
              </p:cNvSpPr>
              <p:nvPr/>
            </p:nvSpPr>
            <p:spPr bwMode="gray">
              <a:xfrm>
                <a:off x="1441" y="12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220" name="Group 93"/>
          <p:cNvGrpSpPr>
            <a:grpSpLocks/>
          </p:cNvGrpSpPr>
          <p:nvPr/>
        </p:nvGrpSpPr>
        <p:grpSpPr bwMode="auto">
          <a:xfrm>
            <a:off x="1985654" y="2428027"/>
            <a:ext cx="5070475" cy="549275"/>
            <a:chOff x="1268" y="1776"/>
            <a:chExt cx="3194" cy="346"/>
          </a:xfrm>
        </p:grpSpPr>
        <p:sp>
          <p:nvSpPr>
            <p:cNvPr id="221" name="AutoShape 13"/>
            <p:cNvSpPr>
              <a:spLocks noChangeArrowheads="1"/>
            </p:cNvSpPr>
            <p:nvPr/>
          </p:nvSpPr>
          <p:spPr bwMode="gray">
            <a:xfrm>
              <a:off x="1422" y="1776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222" name="Text Box 21"/>
            <p:cNvSpPr txBox="1">
              <a:spLocks noChangeArrowheads="1"/>
            </p:cNvSpPr>
            <p:nvPr/>
          </p:nvSpPr>
          <p:spPr bwMode="gray">
            <a:xfrm>
              <a:off x="1525" y="1824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223" name="Group 62"/>
            <p:cNvGrpSpPr>
              <a:grpSpLocks/>
            </p:cNvGrpSpPr>
            <p:nvPr/>
          </p:nvGrpSpPr>
          <p:grpSpPr bwMode="auto">
            <a:xfrm>
              <a:off x="1268" y="1824"/>
              <a:ext cx="266" cy="298"/>
              <a:chOff x="1414" y="1776"/>
              <a:chExt cx="266" cy="298"/>
            </a:xfrm>
          </p:grpSpPr>
          <p:grpSp>
            <p:nvGrpSpPr>
              <p:cNvPr id="224" name="Group 63"/>
              <p:cNvGrpSpPr>
                <a:grpSpLocks/>
              </p:cNvGrpSpPr>
              <p:nvPr/>
            </p:nvGrpSpPr>
            <p:grpSpPr bwMode="auto">
              <a:xfrm>
                <a:off x="1414" y="1776"/>
                <a:ext cx="266" cy="298"/>
                <a:chOff x="1415" y="1276"/>
                <a:chExt cx="266" cy="298"/>
              </a:xfrm>
            </p:grpSpPr>
            <p:pic>
              <p:nvPicPr>
                <p:cNvPr id="226" name="Picture 64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27" name="Oval 65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/>
                    </a:gs>
                    <a:gs pos="100000">
                      <a:srgbClr val="FCF71A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28" name="Oval 66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>
                        <a:gamma/>
                        <a:shade val="63529"/>
                        <a:invGamma/>
                      </a:srgbClr>
                    </a:gs>
                    <a:gs pos="100000">
                      <a:srgbClr val="FCF71A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229" name="Picture 67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25" name="Text Box 68"/>
              <p:cNvSpPr txBox="1">
                <a:spLocks noChangeArrowheads="1"/>
              </p:cNvSpPr>
              <p:nvPr/>
            </p:nvSpPr>
            <p:spPr bwMode="gray">
              <a:xfrm>
                <a:off x="1440" y="17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230" name="Group 94"/>
          <p:cNvGrpSpPr>
            <a:grpSpLocks/>
          </p:cNvGrpSpPr>
          <p:nvPr/>
        </p:nvGrpSpPr>
        <p:grpSpPr bwMode="auto">
          <a:xfrm>
            <a:off x="1988829" y="3175740"/>
            <a:ext cx="5067300" cy="547687"/>
            <a:chOff x="1270" y="2247"/>
            <a:chExt cx="3192" cy="345"/>
          </a:xfrm>
        </p:grpSpPr>
        <p:sp>
          <p:nvSpPr>
            <p:cNvPr id="231" name="AutoShape 23"/>
            <p:cNvSpPr>
              <a:spLocks noChangeArrowheads="1"/>
            </p:cNvSpPr>
            <p:nvPr/>
          </p:nvSpPr>
          <p:spPr bwMode="gray">
            <a:xfrm>
              <a:off x="1422" y="224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232" name="Text Box 31"/>
            <p:cNvSpPr txBox="1">
              <a:spLocks noChangeArrowheads="1"/>
            </p:cNvSpPr>
            <p:nvPr/>
          </p:nvSpPr>
          <p:spPr bwMode="gray">
            <a:xfrm>
              <a:off x="1525" y="229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233" name="Group 69"/>
            <p:cNvGrpSpPr>
              <a:grpSpLocks/>
            </p:cNvGrpSpPr>
            <p:nvPr/>
          </p:nvGrpSpPr>
          <p:grpSpPr bwMode="auto">
            <a:xfrm>
              <a:off x="1270" y="2294"/>
              <a:ext cx="266" cy="298"/>
              <a:chOff x="1416" y="2246"/>
              <a:chExt cx="266" cy="298"/>
            </a:xfrm>
          </p:grpSpPr>
          <p:sp>
            <p:nvSpPr>
              <p:cNvPr id="234" name="Text Box 70"/>
              <p:cNvSpPr txBox="1">
                <a:spLocks noChangeArrowheads="1"/>
              </p:cNvSpPr>
              <p:nvPr/>
            </p:nvSpPr>
            <p:spPr bwMode="gray">
              <a:xfrm>
                <a:off x="1435" y="226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3</a:t>
                </a:r>
              </a:p>
            </p:txBody>
          </p:sp>
          <p:grpSp>
            <p:nvGrpSpPr>
              <p:cNvPr id="235" name="Group 71"/>
              <p:cNvGrpSpPr>
                <a:grpSpLocks/>
              </p:cNvGrpSpPr>
              <p:nvPr/>
            </p:nvGrpSpPr>
            <p:grpSpPr bwMode="auto">
              <a:xfrm>
                <a:off x="1416" y="2246"/>
                <a:ext cx="266" cy="298"/>
                <a:chOff x="1415" y="1276"/>
                <a:chExt cx="266" cy="298"/>
              </a:xfrm>
            </p:grpSpPr>
            <p:pic>
              <p:nvPicPr>
                <p:cNvPr id="237" name="Picture 72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8" name="Oval 73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/>
                    </a:gs>
                    <a:gs pos="100000">
                      <a:srgbClr val="10E47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39" name="Oval 74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>
                        <a:gamma/>
                        <a:shade val="63529"/>
                        <a:invGamma/>
                      </a:srgbClr>
                    </a:gs>
                    <a:gs pos="100000">
                      <a:srgbClr val="10E47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240" name="Picture 75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36" name="Text Box 76"/>
              <p:cNvSpPr txBox="1">
                <a:spLocks noChangeArrowheads="1"/>
              </p:cNvSpPr>
              <p:nvPr/>
            </p:nvSpPr>
            <p:spPr bwMode="gray">
              <a:xfrm>
                <a:off x="1442" y="226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241" name="Group 95"/>
          <p:cNvGrpSpPr>
            <a:grpSpLocks/>
          </p:cNvGrpSpPr>
          <p:nvPr/>
        </p:nvGrpSpPr>
        <p:grpSpPr bwMode="auto">
          <a:xfrm>
            <a:off x="1985654" y="3937740"/>
            <a:ext cx="5070475" cy="547687"/>
            <a:chOff x="1268" y="2727"/>
            <a:chExt cx="3194" cy="345"/>
          </a:xfrm>
        </p:grpSpPr>
        <p:sp>
          <p:nvSpPr>
            <p:cNvPr id="242" name="AutoShape 33"/>
            <p:cNvSpPr>
              <a:spLocks noChangeArrowheads="1"/>
            </p:cNvSpPr>
            <p:nvPr/>
          </p:nvSpPr>
          <p:spPr bwMode="gray">
            <a:xfrm>
              <a:off x="1422" y="272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243" name="Text Box 41"/>
            <p:cNvSpPr txBox="1">
              <a:spLocks noChangeArrowheads="1"/>
            </p:cNvSpPr>
            <p:nvPr/>
          </p:nvSpPr>
          <p:spPr bwMode="gray">
            <a:xfrm>
              <a:off x="1525" y="277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244" name="Group 77"/>
            <p:cNvGrpSpPr>
              <a:grpSpLocks/>
            </p:cNvGrpSpPr>
            <p:nvPr/>
          </p:nvGrpSpPr>
          <p:grpSpPr bwMode="auto">
            <a:xfrm>
              <a:off x="1268" y="2774"/>
              <a:ext cx="266" cy="298"/>
              <a:chOff x="1414" y="2726"/>
              <a:chExt cx="266" cy="298"/>
            </a:xfrm>
          </p:grpSpPr>
          <p:sp>
            <p:nvSpPr>
              <p:cNvPr id="245" name="Text Box 78"/>
              <p:cNvSpPr txBox="1">
                <a:spLocks noChangeArrowheads="1"/>
              </p:cNvSpPr>
              <p:nvPr/>
            </p:nvSpPr>
            <p:spPr bwMode="gray">
              <a:xfrm>
                <a:off x="1435" y="274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  <p:grpSp>
            <p:nvGrpSpPr>
              <p:cNvPr id="246" name="Group 79"/>
              <p:cNvGrpSpPr>
                <a:grpSpLocks/>
              </p:cNvGrpSpPr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248" name="Picture 80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9" name="Oval 81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CA55F9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50" name="Oval 82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>
                        <a:gamma/>
                        <a:shade val="63529"/>
                        <a:invGamma/>
                      </a:srgbClr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251" name="Picture 83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47" name="Text Box 84"/>
              <p:cNvSpPr txBox="1">
                <a:spLocks noChangeArrowheads="1"/>
              </p:cNvSpPr>
              <p:nvPr/>
            </p:nvSpPr>
            <p:spPr bwMode="gray">
              <a:xfrm>
                <a:off x="1440" y="274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252" name="Group 96"/>
          <p:cNvGrpSpPr>
            <a:grpSpLocks/>
          </p:cNvGrpSpPr>
          <p:nvPr/>
        </p:nvGrpSpPr>
        <p:grpSpPr bwMode="auto">
          <a:xfrm>
            <a:off x="1985654" y="4699740"/>
            <a:ext cx="5064125" cy="547687"/>
            <a:chOff x="1268" y="3207"/>
            <a:chExt cx="3190" cy="345"/>
          </a:xfrm>
        </p:grpSpPr>
        <p:sp>
          <p:nvSpPr>
            <p:cNvPr id="253" name="AutoShape 43"/>
            <p:cNvSpPr>
              <a:spLocks noChangeArrowheads="1"/>
            </p:cNvSpPr>
            <p:nvPr/>
          </p:nvSpPr>
          <p:spPr bwMode="gray">
            <a:xfrm>
              <a:off x="1418" y="320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254" name="Text Box 52"/>
            <p:cNvSpPr txBox="1">
              <a:spLocks noChangeArrowheads="1"/>
            </p:cNvSpPr>
            <p:nvPr/>
          </p:nvSpPr>
          <p:spPr bwMode="gray">
            <a:xfrm>
              <a:off x="1521" y="325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255" name="Group 85"/>
            <p:cNvGrpSpPr>
              <a:grpSpLocks/>
            </p:cNvGrpSpPr>
            <p:nvPr/>
          </p:nvGrpSpPr>
          <p:grpSpPr bwMode="auto">
            <a:xfrm>
              <a:off x="1268" y="3254"/>
              <a:ext cx="266" cy="298"/>
              <a:chOff x="1414" y="3206"/>
              <a:chExt cx="266" cy="298"/>
            </a:xfrm>
          </p:grpSpPr>
          <p:grpSp>
            <p:nvGrpSpPr>
              <p:cNvPr id="256" name="Group 86"/>
              <p:cNvGrpSpPr>
                <a:grpSpLocks/>
              </p:cNvGrpSpPr>
              <p:nvPr/>
            </p:nvGrpSpPr>
            <p:grpSpPr bwMode="auto">
              <a:xfrm>
                <a:off x="1414" y="3206"/>
                <a:ext cx="266" cy="298"/>
                <a:chOff x="1415" y="1276"/>
                <a:chExt cx="266" cy="298"/>
              </a:xfrm>
            </p:grpSpPr>
            <p:pic>
              <p:nvPicPr>
                <p:cNvPr id="258" name="Picture 87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9" name="Oval 88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D98E3"/>
                    </a:gs>
                    <a:gs pos="100000">
                      <a:srgbClr val="4D98E3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60" name="Oval 89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D98E3">
                        <a:gamma/>
                        <a:shade val="63529"/>
                        <a:invGamma/>
                      </a:srgbClr>
                    </a:gs>
                    <a:gs pos="100000">
                      <a:srgbClr val="4D98E3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261" name="Picture 90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57" name="Text Box 91"/>
              <p:cNvSpPr txBox="1">
                <a:spLocks noChangeArrowheads="1"/>
              </p:cNvSpPr>
              <p:nvPr/>
            </p:nvSpPr>
            <p:spPr bwMode="gray">
              <a:xfrm>
                <a:off x="1440" y="322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292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32</Words>
  <Application>Microsoft Office PowerPoint</Application>
  <PresentationFormat>Экран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Name of presentation</vt:lpstr>
      <vt:lpstr>Slide title</vt:lpstr>
    </vt:vector>
  </TitlesOfParts>
  <Company>PJSC "New Engineering Technologies"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Pavel</cp:lastModifiedBy>
  <cp:revision>48</cp:revision>
  <dcterms:created xsi:type="dcterms:W3CDTF">2016-11-18T14:12:19Z</dcterms:created>
  <dcterms:modified xsi:type="dcterms:W3CDTF">2017-03-12T08:07:09Z</dcterms:modified>
</cp:coreProperties>
</file>