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Pickaxe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33" y="216547"/>
            <a:ext cx="3126061" cy="1188720"/>
          </a:xfrm>
        </p:spPr>
        <p:txBody>
          <a:bodyPr/>
          <a:lstStyle/>
          <a:p>
            <a:r>
              <a:rPr lang="en-US" smtClean="0"/>
              <a:t>Problem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345933" y="216547"/>
            <a:ext cx="3126061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8397833" y="216547"/>
            <a:ext cx="3126061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5933" y="1652392"/>
            <a:ext cx="3126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free, open source, one-touch deployable, </a:t>
            </a:r>
            <a:r>
              <a:rPr lang="en-US" dirty="0" err="1" smtClean="0"/>
              <a:t>serverless</a:t>
            </a:r>
            <a:r>
              <a:rPr lang="en-US" dirty="0" smtClean="0"/>
              <a:t> CMS </a:t>
            </a:r>
            <a:r>
              <a:rPr lang="en-US" dirty="0" smtClean="0"/>
              <a:t>platform built on top of: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Serverless Fram</a:t>
            </a:r>
            <a:r>
              <a:rPr lang="en-US" dirty="0" smtClean="0"/>
              <a:t>ework</a:t>
            </a:r>
            <a:r>
              <a:rPr lang="en-US" dirty="0" smtClean="0"/>
              <a:t>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Lambda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API Gateway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S3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DynamoDB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Webpack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React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7833" y="1652392"/>
            <a:ext cx="3126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Efficient, cloud-based, low </a:t>
            </a:r>
            <a:r>
              <a:rPr lang="en-US" dirty="0" smtClean="0"/>
              <a:t>TCO (total </a:t>
            </a:r>
            <a:r>
              <a:rPr lang="en-US" dirty="0" smtClean="0"/>
              <a:t>cost of </a:t>
            </a:r>
            <a:r>
              <a:rPr lang="en-US" dirty="0" smtClean="0"/>
              <a:t>operations)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Increased speed of development </a:t>
            </a:r>
            <a:r>
              <a:rPr lang="en-US" dirty="0" smtClean="0"/>
              <a:t>and </a:t>
            </a:r>
            <a:r>
              <a:rPr lang="en-US" dirty="0" smtClean="0"/>
              <a:t>deployment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Reduced </a:t>
            </a:r>
            <a:r>
              <a:rPr lang="en-US" dirty="0" smtClean="0"/>
              <a:t>complexity of solution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Simplified </a:t>
            </a:r>
            <a:r>
              <a:rPr lang="en-US" dirty="0"/>
              <a:t>packaging and </a:t>
            </a:r>
            <a:r>
              <a:rPr lang="en-US" dirty="0" smtClean="0"/>
              <a:t>deployments requires </a:t>
            </a:r>
            <a:r>
              <a:rPr lang="en-US" dirty="0" smtClean="0"/>
              <a:t>little system </a:t>
            </a:r>
            <a:r>
              <a:rPr lang="en-US" dirty="0" smtClean="0"/>
              <a:t>administration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Free open source solution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032" y="1652392"/>
            <a:ext cx="3126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</a:t>
            </a:r>
            <a:r>
              <a:rPr lang="en-US" dirty="0" smtClean="0"/>
              <a:t>ong-running application </a:t>
            </a:r>
            <a:r>
              <a:rPr lang="en-US" dirty="0" smtClean="0"/>
              <a:t>servers require constant maintenance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ighly </a:t>
            </a:r>
            <a:r>
              <a:rPr lang="en-US" dirty="0" smtClean="0"/>
              <a:t>available, elastic, server </a:t>
            </a:r>
            <a:r>
              <a:rPr lang="en-US" dirty="0" smtClean="0"/>
              <a:t>solutions are expensive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mplementing </a:t>
            </a:r>
            <a:r>
              <a:rPr lang="en-US" dirty="0" smtClean="0"/>
              <a:t>a </a:t>
            </a:r>
            <a:r>
              <a:rPr lang="en-US" dirty="0" smtClean="0"/>
              <a:t>reliable content </a:t>
            </a:r>
            <a:r>
              <a:rPr lang="en-US" dirty="0" smtClean="0"/>
              <a:t>management solution on </a:t>
            </a:r>
            <a:r>
              <a:rPr lang="en-US" dirty="0" smtClean="0"/>
              <a:t>servers is complicated and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581256" y="4465893"/>
            <a:ext cx="4273802" cy="1524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Serverless Framework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83095" y="769797"/>
            <a:ext cx="4271963" cy="1524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Pickaxe Web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0428" y="1200969"/>
            <a:ext cx="1413164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4562" y="1200970"/>
            <a:ext cx="1413164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36145" y="2478289"/>
            <a:ext cx="1413164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DynamoDB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36145" y="1396546"/>
            <a:ext cx="1413164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6145" y="4616924"/>
            <a:ext cx="1413164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36145" y="3539618"/>
            <a:ext cx="1413164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38881" y="4904976"/>
            <a:ext cx="1758550" cy="92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Pickaxe Infrastructure YAML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9" idx="1"/>
          </p:cNvCxnSpPr>
          <p:nvPr/>
        </p:nvCxnSpPr>
        <p:spPr>
          <a:xfrm>
            <a:off x="5855058" y="1532137"/>
            <a:ext cx="2781087" cy="327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10" idx="1"/>
          </p:cNvCxnSpPr>
          <p:nvPr/>
        </p:nvCxnSpPr>
        <p:spPr>
          <a:xfrm flipV="1">
            <a:off x="5855058" y="5080062"/>
            <a:ext cx="2781087" cy="14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1" idx="1"/>
          </p:cNvCxnSpPr>
          <p:nvPr/>
        </p:nvCxnSpPr>
        <p:spPr>
          <a:xfrm flipV="1">
            <a:off x="5855058" y="4002756"/>
            <a:ext cx="2781087" cy="1225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8" idx="1"/>
          </p:cNvCxnSpPr>
          <p:nvPr/>
        </p:nvCxnSpPr>
        <p:spPr>
          <a:xfrm flipV="1">
            <a:off x="5855058" y="2941427"/>
            <a:ext cx="2781087" cy="2286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Callout 43"/>
          <p:cNvSpPr/>
          <p:nvPr/>
        </p:nvSpPr>
        <p:spPr>
          <a:xfrm>
            <a:off x="1581257" y="2294478"/>
            <a:ext cx="4273802" cy="84877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30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  <a:r>
              <a:rPr lang="en-US" smtClean="0"/>
              <a:t>ebpack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581256" y="3437808"/>
            <a:ext cx="4273801" cy="905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ampsight</a:t>
            </a:r>
            <a:r>
              <a:rPr lang="en-US" dirty="0">
                <a:solidFill>
                  <a:schemeClr val="bg1"/>
                </a:solidFill>
              </a:rPr>
              <a:t>/pickaxe</a:t>
            </a:r>
          </a:p>
        </p:txBody>
      </p:sp>
    </p:spTree>
    <p:extLst>
      <p:ext uri="{BB962C8B-B14F-4D97-AF65-F5344CB8AC3E}">
        <p14:creationId xmlns:p14="http://schemas.microsoft.com/office/powerpoint/2010/main" val="1216904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</TotalTime>
  <Words>114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Parcel</vt:lpstr>
      <vt:lpstr>Pickaxe</vt:lpstr>
      <vt:lpstr>Problem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Robison</dc:creator>
  <cp:lastModifiedBy>Stephanie Robison</cp:lastModifiedBy>
  <cp:revision>7</cp:revision>
  <dcterms:created xsi:type="dcterms:W3CDTF">2017-08-22T17:06:24Z</dcterms:created>
  <dcterms:modified xsi:type="dcterms:W3CDTF">2017-08-23T14:56:33Z</dcterms:modified>
</cp:coreProperties>
</file>