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Pickaxe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1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033" y="216547"/>
            <a:ext cx="3126061" cy="1188720"/>
          </a:xfrm>
        </p:spPr>
        <p:txBody>
          <a:bodyPr/>
          <a:lstStyle/>
          <a:p>
            <a:r>
              <a:rPr lang="en-US" smtClean="0"/>
              <a:t>Problem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4345933" y="216547"/>
            <a:ext cx="3126061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black">
          <a:xfrm>
            <a:off x="8397833" y="216547"/>
            <a:ext cx="3126061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5933" y="1652392"/>
            <a:ext cx="31260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free, open source, one-touch deployable, </a:t>
            </a:r>
            <a:r>
              <a:rPr lang="en-US" dirty="0" err="1" smtClean="0"/>
              <a:t>serverless</a:t>
            </a:r>
            <a:r>
              <a:rPr lang="en-US" dirty="0" smtClean="0"/>
              <a:t> CMS platform built on top of: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Serverless Framework 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AWS Lambda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AWS API Gateway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AWS S3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AWS DynamoDB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Webpack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React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Redux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97833" y="1652392"/>
            <a:ext cx="31260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Efficient, cloud-based, low TCO (total cost of operations)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Increased speed of development and deployment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Reduced complexity of solution architecture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Simplified </a:t>
            </a:r>
            <a:r>
              <a:rPr lang="en-US" dirty="0"/>
              <a:t>packaging and </a:t>
            </a:r>
            <a:r>
              <a:rPr lang="en-US" dirty="0" smtClean="0"/>
              <a:t>deployments requires little system administration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Free open source solution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4032" y="1652392"/>
            <a:ext cx="31260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Long-running application servers require constant maintenance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ighly available, elastic, server solutions are expensive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mplementing a reliable content management solution on servers is complicated and difficult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7868674" y="843148"/>
            <a:ext cx="2890370" cy="51182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AWS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583095" y="4938653"/>
            <a:ext cx="4273802" cy="15246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Serverless Framework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524375" y="1423003"/>
            <a:ext cx="4271963" cy="15246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Pickaxe Web App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1708" y="1854175"/>
            <a:ext cx="1413164" cy="9262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25842" y="1854176"/>
            <a:ext cx="1413164" cy="9262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36145" y="2478289"/>
            <a:ext cx="1413164" cy="9262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DynamoDB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36145" y="1396546"/>
            <a:ext cx="1413164" cy="9262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36145" y="4616924"/>
            <a:ext cx="1413164" cy="9262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36145" y="3539618"/>
            <a:ext cx="1413164" cy="9262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Lambda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39801" y="5370868"/>
            <a:ext cx="1758550" cy="9262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Pickaxe Infrastructure YAML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  <a:endCxn id="9" idx="1"/>
          </p:cNvCxnSpPr>
          <p:nvPr/>
        </p:nvCxnSpPr>
        <p:spPr>
          <a:xfrm flipV="1">
            <a:off x="5796338" y="1859684"/>
            <a:ext cx="2839807" cy="325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3"/>
            <a:endCxn id="10" idx="1"/>
          </p:cNvCxnSpPr>
          <p:nvPr/>
        </p:nvCxnSpPr>
        <p:spPr>
          <a:xfrm flipV="1">
            <a:off x="5856897" y="5080062"/>
            <a:ext cx="2779248" cy="6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3"/>
            <a:endCxn id="11" idx="1"/>
          </p:cNvCxnSpPr>
          <p:nvPr/>
        </p:nvCxnSpPr>
        <p:spPr>
          <a:xfrm flipV="1">
            <a:off x="5856897" y="4002756"/>
            <a:ext cx="2779248" cy="1698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8" idx="1"/>
          </p:cNvCxnSpPr>
          <p:nvPr/>
        </p:nvCxnSpPr>
        <p:spPr>
          <a:xfrm flipV="1">
            <a:off x="5856897" y="2941427"/>
            <a:ext cx="2779248" cy="275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Up Arrow Callout 43"/>
          <p:cNvSpPr/>
          <p:nvPr/>
        </p:nvSpPr>
        <p:spPr>
          <a:xfrm>
            <a:off x="1524375" y="2941427"/>
            <a:ext cx="4258429" cy="1616807"/>
          </a:xfrm>
          <a:prstGeom prst="upArrowCallout">
            <a:avLst>
              <a:gd name="adj1" fmla="val 13201"/>
              <a:gd name="adj2" fmla="val 25000"/>
              <a:gd name="adj3" fmla="val 25000"/>
              <a:gd name="adj4" fmla="val 5484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524375" y="224801"/>
            <a:ext cx="4273801" cy="9052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09443" y="3800103"/>
            <a:ext cx="1534289" cy="6657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Webpack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81708" y="386483"/>
            <a:ext cx="2957298" cy="5818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dirty="0" err="1" smtClean="0">
                <a:solidFill>
                  <a:schemeClr val="bg1"/>
                </a:solidFill>
              </a:rPr>
              <a:t>mpsight</a:t>
            </a:r>
            <a:r>
              <a:rPr lang="en-US" dirty="0" smtClean="0">
                <a:solidFill>
                  <a:schemeClr val="bg1"/>
                </a:solidFill>
              </a:rPr>
              <a:t>/pickaxe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904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79</TotalTime>
  <Words>115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Gill Sans MT</vt:lpstr>
      <vt:lpstr>Arial</vt:lpstr>
      <vt:lpstr>Parcel</vt:lpstr>
      <vt:lpstr>Pickaxe</vt:lpstr>
      <vt:lpstr>Problem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Robison</dc:creator>
  <cp:lastModifiedBy>Stephanie Robison</cp:lastModifiedBy>
  <cp:revision>8</cp:revision>
  <dcterms:created xsi:type="dcterms:W3CDTF">2017-08-22T17:06:24Z</dcterms:created>
  <dcterms:modified xsi:type="dcterms:W3CDTF">2017-08-23T17:59:13Z</dcterms:modified>
</cp:coreProperties>
</file>