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324" r:id="rId3"/>
    <p:sldId id="261" r:id="rId4"/>
    <p:sldId id="268" r:id="rId5"/>
    <p:sldId id="276" r:id="rId6"/>
    <p:sldId id="258" r:id="rId7"/>
    <p:sldId id="277" r:id="rId8"/>
    <p:sldId id="32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D441AFD6-D0BE-4715-B8B8-03603A00D9B1}">
          <p14:sldIdLst>
            <p14:sldId id="324"/>
          </p14:sldIdLst>
        </p14:section>
        <p14:section name="Welcome Message (1)" id="{EB20F4F2-9AAA-43D3-9523-A28B7A21DDEE}">
          <p14:sldIdLst>
            <p14:sldId id="261"/>
          </p14:sldIdLst>
        </p14:section>
        <p14:section name="About Us" id="{04F857F6-AE8C-4C13-800B-180EA1AD4CF8}">
          <p14:sldIdLst>
            <p14:sldId id="268"/>
          </p14:sldIdLst>
        </p14:section>
        <p14:section name="What We Offer" id="{CCCDB39D-5A30-4E57-BC5F-A48BCDBBE91E}">
          <p14:sldIdLst>
            <p14:sldId id="276"/>
            <p14:sldId id="258"/>
            <p14:sldId id="277"/>
          </p14:sldIdLst>
        </p14:section>
        <p14:section name="Team" id="{49659A69-46B2-4986-9316-CB5D7936DBD0}">
          <p14:sldIdLst>
            <p14:sldId id="323"/>
          </p14:sldIdLst>
        </p14:section>
        <p14:section name="Portofolio" id="{577E8FC3-0615-4BA6-BB38-04A012755C3B}">
          <p14:sldIdLst/>
        </p14:section>
        <p14:section name="Portofolio with Mockup" id="{122E003F-FAAA-4F94-B6E5-B2C786483307}">
          <p14:sldIdLst/>
        </p14:section>
        <p14:section name="Infographic" id="{56FA4075-6947-4C93-8063-C210627DE799}">
          <p14:sldIdLst/>
        </p14:section>
        <p14:section name="Infographic with Map" id="{EEB41CD8-1F9F-4E60-B8D2-00B1D13D3F37}">
          <p14:sldIdLst/>
        </p14:section>
        <p14:section name="Page Break" id="{534945C8-657B-4553-80B7-9DF9EDD5F09E}">
          <p14:sldIdLst/>
        </p14:section>
        <p14:section name="Pricing Table" id="{29CC02FA-8AEC-47A8-9BFA-ECD288A27E3E}">
          <p14:sldIdLst/>
        </p14:section>
        <p14:section name="Testimoni" id="{D7F9461E-E4CE-47C7-B5D8-750687549BFF}">
          <p14:sldIdLst/>
        </p14:section>
        <p14:section name="Clients List" id="{BBE63B19-7AF0-4C89-BB7F-EB55AAA7E1C8}">
          <p14:sldIdLst/>
        </p14:section>
        <p14:section name="Contact" id="{97524EE3-907A-491E-8D19-4C71A28D058C}">
          <p14:sldIdLst/>
        </p14:section>
        <p14:section name="Closing" id="{73247595-8304-4B0B-B6FF-4FCCF1DEA02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264" userDrawn="1">
          <p15:clr>
            <a:srgbClr val="A4A3A4"/>
          </p15:clr>
        </p15:guide>
        <p15:guide id="5" pos="7401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F88"/>
    <a:srgbClr val="4CD2B1"/>
    <a:srgbClr val="00BCD4"/>
    <a:srgbClr val="429AE2"/>
    <a:srgbClr val="E8ECEB"/>
    <a:srgbClr val="99A6AF"/>
    <a:srgbClr val="393D50"/>
    <a:srgbClr val="2C2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 showGuides="1">
      <p:cViewPr varScale="1">
        <p:scale>
          <a:sx n="61" d="100"/>
          <a:sy n="61" d="100"/>
        </p:scale>
        <p:origin x="220" y="44"/>
      </p:cViewPr>
      <p:guideLst>
        <p:guide orient="horz" pos="2160"/>
        <p:guide pos="3840"/>
        <p:guide pos="257"/>
        <p:guide orient="horz" pos="264"/>
        <p:guide pos="7401"/>
        <p:guide orient="horz" pos="405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46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239709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5DC7EA-252D-4C0C-8609-F87D5011CE6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8568" y="0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FC2EAE-8775-4EFF-898C-F4704F880F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58568" y="2311154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7FB691-4D39-478E-9592-3CFE0DB6730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58568" y="4622312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2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2CF2AA-34FA-48D9-B650-0ACDEF310C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9780" y="1429385"/>
            <a:ext cx="3386213" cy="4555416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73AD76-2E22-4012-A273-380BB46F60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534" y="1481984"/>
            <a:ext cx="5198056" cy="239126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709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91EF937-72C9-44FA-A7AE-223ECBF143B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1531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72FB2A-3C02-4858-A97B-3518908BB9B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6624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7F50742-E545-448D-A10E-4A68071AA3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1618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A3C95E8-2A05-40AD-AF3B-DC379BF7C4C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9430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F878B9B-BFA5-41D3-9E22-6A155A30DAD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4425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91CC54A-4AA9-4D68-A25D-73B26405A91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517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BF17874-32C9-488E-95CE-0BB24BDEFC4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4512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4AAA50-23AD-45C3-8A80-A2CCB436FD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6537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27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627182C-9D0B-410F-9F3E-FFA7FF2898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02129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76A97D-1E85-4BF0-AD27-FE9D67E3207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1333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93035D-1588-48A2-A9FA-8C22F3795C1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2129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5FE19FC-015A-4AA2-BCC7-DE6DB5B80E5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1333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30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4">
            <a:extLst>
              <a:ext uri="{FF2B5EF4-FFF2-40B4-BE49-F238E27FC236}">
                <a16:creationId xmlns:a16="http://schemas.microsoft.com/office/drawing/2014/main" id="{7BAE8305-3CA0-4E72-A2B0-D5C6A34C8B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47803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4">
            <a:extLst>
              <a:ext uri="{FF2B5EF4-FFF2-40B4-BE49-F238E27FC236}">
                <a16:creationId xmlns:a16="http://schemas.microsoft.com/office/drawing/2014/main" id="{87F37F1C-086D-454A-8E7E-BEEB515B358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1354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Picture Placeholder 24">
            <a:extLst>
              <a:ext uri="{FF2B5EF4-FFF2-40B4-BE49-F238E27FC236}">
                <a16:creationId xmlns:a16="http://schemas.microsoft.com/office/drawing/2014/main" id="{69A69662-5465-44DE-A6B8-AC82141E08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5" name="Picture Placeholder 24">
            <a:extLst>
              <a:ext uri="{FF2B5EF4-FFF2-40B4-BE49-F238E27FC236}">
                <a16:creationId xmlns:a16="http://schemas.microsoft.com/office/drawing/2014/main" id="{6B8942C5-5A95-472B-9D9D-22AD12D70A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1354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24">
            <a:extLst>
              <a:ext uri="{FF2B5EF4-FFF2-40B4-BE49-F238E27FC236}">
                <a16:creationId xmlns:a16="http://schemas.microsoft.com/office/drawing/2014/main" id="{4D60BC0E-012B-4569-A765-BAD6FC32A0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7803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4">
            <a:extLst>
              <a:ext uri="{FF2B5EF4-FFF2-40B4-BE49-F238E27FC236}">
                <a16:creationId xmlns:a16="http://schemas.microsoft.com/office/drawing/2014/main" id="{D489F4EE-77DA-4EAC-A0B4-BB5F9F582D9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431354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1333337-6732-49A9-9D10-7303F9216E44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25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47CAD1-6C0B-425F-A749-1EDB85ACE1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5572749" cy="7923916"/>
          </a:xfrm>
          <a:custGeom>
            <a:avLst/>
            <a:gdLst>
              <a:gd name="connsiteX0" fmla="*/ 5572749 w 5572749"/>
              <a:gd name="connsiteY0" fmla="*/ 5097916 h 7923916"/>
              <a:gd name="connsiteX1" fmla="*/ 5572749 w 5572749"/>
              <a:gd name="connsiteY1" fmla="*/ 7467391 h 7923916"/>
              <a:gd name="connsiteX2" fmla="*/ 2883551 w 5572749"/>
              <a:gd name="connsiteY2" fmla="*/ 7923916 h 7923916"/>
              <a:gd name="connsiteX3" fmla="*/ 2883551 w 5572749"/>
              <a:gd name="connsiteY3" fmla="*/ 5554442 h 7923916"/>
              <a:gd name="connsiteX4" fmla="*/ 2689198 w 5572749"/>
              <a:gd name="connsiteY4" fmla="*/ 5097916 h 7923916"/>
              <a:gd name="connsiteX5" fmla="*/ 2689198 w 5572749"/>
              <a:gd name="connsiteY5" fmla="*/ 7467391 h 7923916"/>
              <a:gd name="connsiteX6" fmla="*/ 0 w 5572749"/>
              <a:gd name="connsiteY6" fmla="*/ 7923916 h 7923916"/>
              <a:gd name="connsiteX7" fmla="*/ 0 w 5572749"/>
              <a:gd name="connsiteY7" fmla="*/ 5554442 h 7923916"/>
              <a:gd name="connsiteX8" fmla="*/ 2689198 w 5572749"/>
              <a:gd name="connsiteY8" fmla="*/ 2543388 h 7923916"/>
              <a:gd name="connsiteX9" fmla="*/ 2689198 w 5572749"/>
              <a:gd name="connsiteY9" fmla="*/ 4912862 h 7923916"/>
              <a:gd name="connsiteX10" fmla="*/ 0 w 5572749"/>
              <a:gd name="connsiteY10" fmla="*/ 5369387 h 7923916"/>
              <a:gd name="connsiteX11" fmla="*/ 0 w 5572749"/>
              <a:gd name="connsiteY11" fmla="*/ 2999913 h 7923916"/>
              <a:gd name="connsiteX12" fmla="*/ 5572749 w 5572749"/>
              <a:gd name="connsiteY12" fmla="*/ 2543387 h 7923916"/>
              <a:gd name="connsiteX13" fmla="*/ 5572749 w 5572749"/>
              <a:gd name="connsiteY13" fmla="*/ 4912862 h 7923916"/>
              <a:gd name="connsiteX14" fmla="*/ 2883551 w 5572749"/>
              <a:gd name="connsiteY14" fmla="*/ 5369387 h 7923916"/>
              <a:gd name="connsiteX15" fmla="*/ 2883551 w 5572749"/>
              <a:gd name="connsiteY15" fmla="*/ 2999913 h 7923916"/>
              <a:gd name="connsiteX16" fmla="*/ 2689198 w 5572749"/>
              <a:gd name="connsiteY16" fmla="*/ 1 h 7923916"/>
              <a:gd name="connsiteX17" fmla="*/ 2689198 w 5572749"/>
              <a:gd name="connsiteY17" fmla="*/ 2369475 h 7923916"/>
              <a:gd name="connsiteX18" fmla="*/ 0 w 5572749"/>
              <a:gd name="connsiteY18" fmla="*/ 2826000 h 7923916"/>
              <a:gd name="connsiteX19" fmla="*/ 0 w 5572749"/>
              <a:gd name="connsiteY19" fmla="*/ 456526 h 7923916"/>
              <a:gd name="connsiteX20" fmla="*/ 5572749 w 5572749"/>
              <a:gd name="connsiteY20" fmla="*/ 0 h 7923916"/>
              <a:gd name="connsiteX21" fmla="*/ 5572749 w 5572749"/>
              <a:gd name="connsiteY21" fmla="*/ 2369475 h 7923916"/>
              <a:gd name="connsiteX22" fmla="*/ 2883551 w 5572749"/>
              <a:gd name="connsiteY22" fmla="*/ 2826000 h 7923916"/>
              <a:gd name="connsiteX23" fmla="*/ 2883551 w 5572749"/>
              <a:gd name="connsiteY23" fmla="*/ 456526 h 792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72749" h="7923916">
                <a:moveTo>
                  <a:pt x="5572749" y="5097916"/>
                </a:moveTo>
                <a:lnTo>
                  <a:pt x="5572749" y="7467391"/>
                </a:lnTo>
                <a:lnTo>
                  <a:pt x="2883551" y="7923916"/>
                </a:lnTo>
                <a:lnTo>
                  <a:pt x="2883551" y="5554442"/>
                </a:lnTo>
                <a:close/>
                <a:moveTo>
                  <a:pt x="2689198" y="5097916"/>
                </a:moveTo>
                <a:lnTo>
                  <a:pt x="2689198" y="7467391"/>
                </a:lnTo>
                <a:lnTo>
                  <a:pt x="0" y="7923916"/>
                </a:lnTo>
                <a:lnTo>
                  <a:pt x="0" y="5554442"/>
                </a:lnTo>
                <a:close/>
                <a:moveTo>
                  <a:pt x="2689198" y="2543388"/>
                </a:moveTo>
                <a:lnTo>
                  <a:pt x="2689198" y="4912862"/>
                </a:lnTo>
                <a:lnTo>
                  <a:pt x="0" y="5369387"/>
                </a:lnTo>
                <a:lnTo>
                  <a:pt x="0" y="2999913"/>
                </a:lnTo>
                <a:close/>
                <a:moveTo>
                  <a:pt x="5572749" y="2543387"/>
                </a:moveTo>
                <a:lnTo>
                  <a:pt x="5572749" y="4912862"/>
                </a:lnTo>
                <a:lnTo>
                  <a:pt x="2883551" y="5369387"/>
                </a:lnTo>
                <a:lnTo>
                  <a:pt x="2883551" y="2999913"/>
                </a:lnTo>
                <a:close/>
                <a:moveTo>
                  <a:pt x="2689198" y="1"/>
                </a:moveTo>
                <a:lnTo>
                  <a:pt x="2689198" y="2369475"/>
                </a:lnTo>
                <a:lnTo>
                  <a:pt x="0" y="2826000"/>
                </a:lnTo>
                <a:lnTo>
                  <a:pt x="0" y="456526"/>
                </a:lnTo>
                <a:close/>
                <a:moveTo>
                  <a:pt x="5572749" y="0"/>
                </a:moveTo>
                <a:lnTo>
                  <a:pt x="5572749" y="2369475"/>
                </a:lnTo>
                <a:lnTo>
                  <a:pt x="2883551" y="2826000"/>
                </a:lnTo>
                <a:lnTo>
                  <a:pt x="2883551" y="4565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D12857A-FA01-4F15-BFC4-268862B00096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63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B5F53574-1B21-4488-86E6-CA7AA06E7B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107" y="1428720"/>
            <a:ext cx="4445498" cy="4458754"/>
          </a:xfrm>
          <a:custGeom>
            <a:avLst/>
            <a:gdLst>
              <a:gd name="connsiteX0" fmla="*/ 0 w 4445498"/>
              <a:gd name="connsiteY0" fmla="*/ 2694085 h 4458754"/>
              <a:gd name="connsiteX1" fmla="*/ 2348671 w 4445498"/>
              <a:gd name="connsiteY1" fmla="*/ 2694085 h 4458754"/>
              <a:gd name="connsiteX2" fmla="*/ 2348671 w 4445498"/>
              <a:gd name="connsiteY2" fmla="*/ 4458754 h 4458754"/>
              <a:gd name="connsiteX3" fmla="*/ 0 w 4445498"/>
              <a:gd name="connsiteY3" fmla="*/ 4458754 h 4458754"/>
              <a:gd name="connsiteX4" fmla="*/ 2683996 w 4445498"/>
              <a:gd name="connsiteY4" fmla="*/ 2106919 h 4458754"/>
              <a:gd name="connsiteX5" fmla="*/ 3858332 w 4445498"/>
              <a:gd name="connsiteY5" fmla="*/ 2106919 h 4458754"/>
              <a:gd name="connsiteX6" fmla="*/ 3858332 w 4445498"/>
              <a:gd name="connsiteY6" fmla="*/ 3281255 h 4458754"/>
              <a:gd name="connsiteX7" fmla="*/ 2683996 w 4445498"/>
              <a:gd name="connsiteY7" fmla="*/ 3281255 h 4458754"/>
              <a:gd name="connsiteX8" fmla="*/ 2683996 w 4445498"/>
              <a:gd name="connsiteY8" fmla="*/ 1 h 4458754"/>
              <a:gd name="connsiteX9" fmla="*/ 4445498 w 4445498"/>
              <a:gd name="connsiteY9" fmla="*/ 1 h 4458754"/>
              <a:gd name="connsiteX10" fmla="*/ 4445498 w 4445498"/>
              <a:gd name="connsiteY10" fmla="*/ 1761503 h 4458754"/>
              <a:gd name="connsiteX11" fmla="*/ 2683996 w 4445498"/>
              <a:gd name="connsiteY11" fmla="*/ 1761503 h 4458754"/>
              <a:gd name="connsiteX12" fmla="*/ 587171 w 4445498"/>
              <a:gd name="connsiteY12" fmla="*/ 0 h 4458754"/>
              <a:gd name="connsiteX13" fmla="*/ 2348673 w 4445498"/>
              <a:gd name="connsiteY13" fmla="*/ 0 h 4458754"/>
              <a:gd name="connsiteX14" fmla="*/ 2348673 w 4445498"/>
              <a:gd name="connsiteY14" fmla="*/ 2348669 h 4458754"/>
              <a:gd name="connsiteX15" fmla="*/ 587171 w 4445498"/>
              <a:gd name="connsiteY15" fmla="*/ 2348669 h 445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5498" h="4458754">
                <a:moveTo>
                  <a:pt x="0" y="2694085"/>
                </a:moveTo>
                <a:lnTo>
                  <a:pt x="2348671" y="2694085"/>
                </a:lnTo>
                <a:lnTo>
                  <a:pt x="2348671" y="4458754"/>
                </a:lnTo>
                <a:lnTo>
                  <a:pt x="0" y="4458754"/>
                </a:lnTo>
                <a:close/>
                <a:moveTo>
                  <a:pt x="2683996" y="2106919"/>
                </a:moveTo>
                <a:lnTo>
                  <a:pt x="3858332" y="2106919"/>
                </a:lnTo>
                <a:lnTo>
                  <a:pt x="3858332" y="3281255"/>
                </a:lnTo>
                <a:lnTo>
                  <a:pt x="2683996" y="3281255"/>
                </a:lnTo>
                <a:close/>
                <a:moveTo>
                  <a:pt x="2683996" y="1"/>
                </a:moveTo>
                <a:lnTo>
                  <a:pt x="4445498" y="1"/>
                </a:lnTo>
                <a:lnTo>
                  <a:pt x="4445498" y="1761503"/>
                </a:lnTo>
                <a:lnTo>
                  <a:pt x="2683996" y="1761503"/>
                </a:lnTo>
                <a:close/>
                <a:moveTo>
                  <a:pt x="587171" y="0"/>
                </a:moveTo>
                <a:lnTo>
                  <a:pt x="2348673" y="0"/>
                </a:lnTo>
                <a:lnTo>
                  <a:pt x="2348673" y="2348669"/>
                </a:lnTo>
                <a:lnTo>
                  <a:pt x="587171" y="234866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8246E7-1DC9-4B97-836F-56DBE03582DE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414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29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258630-745C-4DAF-B9D9-65090959DD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14360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C8C1E9-20AF-47FD-BDBF-5C5441F883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71745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F33FEDF-B8B0-4388-BA09-B0CB583664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682718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A2CB93-587B-4C1B-8BE9-AC2D185EA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752" y="2047670"/>
            <a:ext cx="1965266" cy="3459895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AC5AC2C-182C-4368-AC70-F5377407C3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4724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84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202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59ABE9B-A895-49DA-BCA1-BC0E7715DB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96097" y="2653052"/>
            <a:ext cx="1636532" cy="2040397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FB9B92-64E1-47F6-A07B-DF7E96FB0F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57449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8FF16D-471F-4F24-BD08-E87F2E78E0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5848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08C03F9-BBD0-4488-BC03-EFA6978AA0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86871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36F003D-12B1-4E24-9082-C4C72CB88A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52994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9913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A92DA20C-C6C8-423D-979F-075301B7EE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40117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3D8E2213-7C3E-40E5-AB56-872442DEEB6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91005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7A650009-7A1B-47EE-82D0-7680012E76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54714" y="1740805"/>
            <a:ext cx="4465824" cy="2789174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47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D6A48890-5452-42D5-93B2-CB1D057E0E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4840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D616F65C-FDED-44E6-B091-86687F43A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16196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C266B2B8-848B-4C35-AD6D-C61FB2D6B0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64372" y="2999358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5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DB9F7B-0C0D-4574-91E1-0BB0E49C4A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2603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ED3104-2AB9-42AD-95FC-2D51190B41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87890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CD642A-D413-44FA-92CB-475D45D673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83869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F1BD4D-3960-4926-9512-601B22F168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99156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267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F503AE-ED97-4F27-8AEF-FD83A43E817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04862" y="1651598"/>
            <a:ext cx="2782276" cy="278227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92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BCBED6E-D8A2-475F-8411-9F8137B1B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5588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D4EFF58-431A-4FE4-A38A-F32F81017D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91916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5C33B18-F7A0-40DB-9DBD-56E90C6F70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714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658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3A3926D-B083-447D-8E42-B4EE6F725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7201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FD16D7-CDE2-44AE-A9F7-0832534C65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243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0909B1B-26C3-4B90-907B-3CEB4F348B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77201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BAF76C-F6D4-4C87-88CE-A283E36420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7243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999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411BCA7-FCC2-49F6-B3BC-7E9122713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1779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7ECD762-C57C-4FAC-A738-B01D1135E9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3827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FF32DB-A09F-4EFA-A16A-72DD10FB50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1779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75481F-82B8-4617-A189-8CEB2FA7D8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73827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038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5ED468A-5C1C-4CDE-945A-5A4B6E2C1B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3869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0366F2E-BA7C-4DE9-89F9-ACB130C279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892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3C5220F-343E-40E6-A4AD-FEA64BB8D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476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5A30AEC-0F5D-4110-83FC-DE3A276EA2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439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153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F77C6C-1CD4-4D88-8EAD-05F7FCDABC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5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A02097-0A85-4898-BC69-B6707FBAD3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240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2B7247B-A2E1-416D-B2CF-A9A11BD400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52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384708A-3AE4-4C63-96C8-463C0969C8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3601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FA21231-240E-4F0B-9F6F-43A2341E3D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8886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17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BEA64B-DF77-4367-B86B-F98960E71A1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33719" y="1075015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4E4F114-2799-4BEB-9B7A-C916C3AC03B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3825" y="3986513"/>
            <a:ext cx="4874458" cy="649901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480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9F9EA13-AC1E-47AA-B037-77E9EE70B9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9696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340B6A-9ADA-4A7E-88C8-601643D8D4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4894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246950-8752-460D-8928-EF32D2F871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7006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28F1B5-C915-45BF-AE63-7E55E97629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696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14E5562-8C43-48D7-813A-22E9EC7192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4894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0AD035-349F-4288-A902-9CF1AAA9173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67006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883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4EA213-A437-46B1-8D86-E063559BEF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0175" y="1812072"/>
            <a:ext cx="1771650" cy="177165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4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73B75-9FB9-4B09-AAAA-D7EAE5D79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1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A49E9F6-A8F6-449D-B8CB-29E4789FD5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7366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8E2FBE2-0C33-4718-A895-DFB097DF41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21102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36E8F6B-88CE-46CF-BA58-54C70D912D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3630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3D1BE97-7441-45F0-B376-DF72F70F91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10" y="321018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624ADF6-79CB-461F-90E0-E8C7E3C38D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1798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893DE71-6ED9-4319-968E-B507F993827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9307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D58DF93-5A80-4FA7-803F-286088356B0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16308" y="3206998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DCE2498-A336-4F3E-974F-0BEF1060EB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14480" y="1601942"/>
            <a:ext cx="1361005" cy="29692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459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40CE84-1EF6-471C-9EF0-977146505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0" y="1598754"/>
            <a:ext cx="10973196" cy="2972435"/>
          </a:xfrm>
          <a:custGeom>
            <a:avLst/>
            <a:gdLst>
              <a:gd name="connsiteX0" fmla="*/ 9612191 w 10973196"/>
              <a:gd name="connsiteY0" fmla="*/ 1611430 h 2972435"/>
              <a:gd name="connsiteX1" fmla="*/ 10973196 w 10973196"/>
              <a:gd name="connsiteY1" fmla="*/ 1611430 h 2972435"/>
              <a:gd name="connsiteX2" fmla="*/ 10973196 w 10973196"/>
              <a:gd name="connsiteY2" fmla="*/ 2972435 h 2972435"/>
              <a:gd name="connsiteX3" fmla="*/ 9612191 w 10973196"/>
              <a:gd name="connsiteY3" fmla="*/ 2972435 h 2972435"/>
              <a:gd name="connsiteX4" fmla="*/ 3204720 w 10973196"/>
              <a:gd name="connsiteY4" fmla="*/ 1611430 h 2972435"/>
              <a:gd name="connsiteX5" fmla="*/ 4565724 w 10973196"/>
              <a:gd name="connsiteY5" fmla="*/ 1611430 h 2972435"/>
              <a:gd name="connsiteX6" fmla="*/ 4565724 w 10973196"/>
              <a:gd name="connsiteY6" fmla="*/ 2972435 h 2972435"/>
              <a:gd name="connsiteX7" fmla="*/ 3204720 w 10973196"/>
              <a:gd name="connsiteY7" fmla="*/ 2972435 h 2972435"/>
              <a:gd name="connsiteX8" fmla="*/ 0 w 10973196"/>
              <a:gd name="connsiteY8" fmla="*/ 1611430 h 2972435"/>
              <a:gd name="connsiteX9" fmla="*/ 2962800 w 10973196"/>
              <a:gd name="connsiteY9" fmla="*/ 1611430 h 2972435"/>
              <a:gd name="connsiteX10" fmla="*/ 2962800 w 10973196"/>
              <a:gd name="connsiteY10" fmla="*/ 2972435 h 2972435"/>
              <a:gd name="connsiteX11" fmla="*/ 0 w 10973196"/>
              <a:gd name="connsiteY11" fmla="*/ 2972435 h 2972435"/>
              <a:gd name="connsiteX12" fmla="*/ 6407397 w 10973196"/>
              <a:gd name="connsiteY12" fmla="*/ 1608244 h 2972435"/>
              <a:gd name="connsiteX13" fmla="*/ 9370197 w 10973196"/>
              <a:gd name="connsiteY13" fmla="*/ 1608244 h 2972435"/>
              <a:gd name="connsiteX14" fmla="*/ 9370197 w 10973196"/>
              <a:gd name="connsiteY14" fmla="*/ 2969249 h 2972435"/>
              <a:gd name="connsiteX15" fmla="*/ 6407397 w 10973196"/>
              <a:gd name="connsiteY15" fmla="*/ 2969249 h 2972435"/>
              <a:gd name="connsiteX16" fmla="*/ 6408455 w 10973196"/>
              <a:gd name="connsiteY16" fmla="*/ 3188 h 2972435"/>
              <a:gd name="connsiteX17" fmla="*/ 7769460 w 10973196"/>
              <a:gd name="connsiteY17" fmla="*/ 3188 h 2972435"/>
              <a:gd name="connsiteX18" fmla="*/ 7769460 w 10973196"/>
              <a:gd name="connsiteY18" fmla="*/ 1364193 h 2972435"/>
              <a:gd name="connsiteX19" fmla="*/ 6408455 w 10973196"/>
              <a:gd name="connsiteY19" fmla="*/ 1364193 h 2972435"/>
              <a:gd name="connsiteX20" fmla="*/ 4805569 w 10973196"/>
              <a:gd name="connsiteY20" fmla="*/ 3188 h 2972435"/>
              <a:gd name="connsiteX21" fmla="*/ 6166574 w 10973196"/>
              <a:gd name="connsiteY21" fmla="*/ 3188 h 2972435"/>
              <a:gd name="connsiteX22" fmla="*/ 6166574 w 10973196"/>
              <a:gd name="connsiteY22" fmla="*/ 2972435 h 2972435"/>
              <a:gd name="connsiteX23" fmla="*/ 4805569 w 10973196"/>
              <a:gd name="connsiteY23" fmla="*/ 2972435 h 2972435"/>
              <a:gd name="connsiteX24" fmla="*/ 1 w 10973196"/>
              <a:gd name="connsiteY24" fmla="*/ 3188 h 2972435"/>
              <a:gd name="connsiteX25" fmla="*/ 1361006 w 10973196"/>
              <a:gd name="connsiteY25" fmla="*/ 3188 h 2972435"/>
              <a:gd name="connsiteX26" fmla="*/ 1361006 w 10973196"/>
              <a:gd name="connsiteY26" fmla="*/ 1364193 h 2972435"/>
              <a:gd name="connsiteX27" fmla="*/ 1 w 10973196"/>
              <a:gd name="connsiteY27" fmla="*/ 1364193 h 2972435"/>
              <a:gd name="connsiteX28" fmla="*/ 8010396 w 10973196"/>
              <a:gd name="connsiteY28" fmla="*/ 0 h 2972435"/>
              <a:gd name="connsiteX29" fmla="*/ 10973196 w 10973196"/>
              <a:gd name="connsiteY29" fmla="*/ 0 h 2972435"/>
              <a:gd name="connsiteX30" fmla="*/ 10973196 w 10973196"/>
              <a:gd name="connsiteY30" fmla="*/ 1361005 h 2972435"/>
              <a:gd name="connsiteX31" fmla="*/ 8010396 w 10973196"/>
              <a:gd name="connsiteY31" fmla="*/ 1361005 h 2972435"/>
              <a:gd name="connsiteX32" fmla="*/ 1602887 w 10973196"/>
              <a:gd name="connsiteY32" fmla="*/ 0 h 2972435"/>
              <a:gd name="connsiteX33" fmla="*/ 4565687 w 10973196"/>
              <a:gd name="connsiteY33" fmla="*/ 0 h 2972435"/>
              <a:gd name="connsiteX34" fmla="*/ 4565687 w 10973196"/>
              <a:gd name="connsiteY34" fmla="*/ 1361005 h 2972435"/>
              <a:gd name="connsiteX35" fmla="*/ 1602887 w 10973196"/>
              <a:gd name="connsiteY35" fmla="*/ 1361005 h 297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73196" h="2972435">
                <a:moveTo>
                  <a:pt x="9612191" y="1611430"/>
                </a:moveTo>
                <a:lnTo>
                  <a:pt x="10973196" y="1611430"/>
                </a:lnTo>
                <a:lnTo>
                  <a:pt x="10973196" y="2972435"/>
                </a:lnTo>
                <a:lnTo>
                  <a:pt x="9612191" y="2972435"/>
                </a:lnTo>
                <a:close/>
                <a:moveTo>
                  <a:pt x="3204720" y="1611430"/>
                </a:moveTo>
                <a:lnTo>
                  <a:pt x="4565724" y="1611430"/>
                </a:lnTo>
                <a:lnTo>
                  <a:pt x="4565724" y="2972435"/>
                </a:lnTo>
                <a:lnTo>
                  <a:pt x="3204720" y="2972435"/>
                </a:lnTo>
                <a:close/>
                <a:moveTo>
                  <a:pt x="0" y="1611430"/>
                </a:moveTo>
                <a:lnTo>
                  <a:pt x="2962800" y="1611430"/>
                </a:lnTo>
                <a:lnTo>
                  <a:pt x="2962800" y="2972435"/>
                </a:lnTo>
                <a:lnTo>
                  <a:pt x="0" y="2972435"/>
                </a:lnTo>
                <a:close/>
                <a:moveTo>
                  <a:pt x="6407397" y="1608244"/>
                </a:moveTo>
                <a:lnTo>
                  <a:pt x="9370197" y="1608244"/>
                </a:lnTo>
                <a:lnTo>
                  <a:pt x="9370197" y="2969249"/>
                </a:lnTo>
                <a:lnTo>
                  <a:pt x="6407397" y="2969249"/>
                </a:lnTo>
                <a:close/>
                <a:moveTo>
                  <a:pt x="6408455" y="3188"/>
                </a:moveTo>
                <a:lnTo>
                  <a:pt x="7769460" y="3188"/>
                </a:lnTo>
                <a:lnTo>
                  <a:pt x="7769460" y="1364193"/>
                </a:lnTo>
                <a:lnTo>
                  <a:pt x="6408455" y="1364193"/>
                </a:lnTo>
                <a:close/>
                <a:moveTo>
                  <a:pt x="4805569" y="3188"/>
                </a:moveTo>
                <a:lnTo>
                  <a:pt x="6166574" y="3188"/>
                </a:lnTo>
                <a:lnTo>
                  <a:pt x="6166574" y="2972435"/>
                </a:lnTo>
                <a:lnTo>
                  <a:pt x="4805569" y="2972435"/>
                </a:lnTo>
                <a:close/>
                <a:moveTo>
                  <a:pt x="1" y="3188"/>
                </a:moveTo>
                <a:lnTo>
                  <a:pt x="1361006" y="3188"/>
                </a:lnTo>
                <a:lnTo>
                  <a:pt x="1361006" y="1364193"/>
                </a:lnTo>
                <a:lnTo>
                  <a:pt x="1" y="1364193"/>
                </a:lnTo>
                <a:close/>
                <a:moveTo>
                  <a:pt x="8010396" y="0"/>
                </a:moveTo>
                <a:lnTo>
                  <a:pt x="10973196" y="0"/>
                </a:lnTo>
                <a:lnTo>
                  <a:pt x="10973196" y="1361005"/>
                </a:lnTo>
                <a:lnTo>
                  <a:pt x="8010396" y="1361005"/>
                </a:lnTo>
                <a:close/>
                <a:moveTo>
                  <a:pt x="1602887" y="0"/>
                </a:moveTo>
                <a:lnTo>
                  <a:pt x="4565687" y="0"/>
                </a:lnTo>
                <a:lnTo>
                  <a:pt x="4565687" y="1361005"/>
                </a:lnTo>
                <a:lnTo>
                  <a:pt x="1602887" y="13610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732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5139823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3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197E06-A177-446D-AA13-CE7B4EB4B83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91711" y="1256466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9F6E34-9EB2-4AE6-B278-795312FC28F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9799" y="2415487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18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85171CE-8DD2-483A-A4B3-CE421F0E39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1" y="898988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CAB5A58-16E7-4059-8C12-7DE8D7C70F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91807" y="1862191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C1FAFC6-D6E4-4F07-B207-5075C8D403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70539" y="2825394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704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35823C-FF05-4618-B8E6-A5237925F2E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87098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1B7D490-2E33-4F19-874A-DCD7B8B948F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80176" y="3427516"/>
            <a:ext cx="3509816" cy="3430484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1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BCBF080-5732-4A19-BEF8-6301B16DCC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46261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CC0DD1C-6321-4E81-87A3-1E10A74FB10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62472" y="3105725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6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A56E01ED-21C4-4762-B580-7195B0CF73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1905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46379E3D-7E2D-40A3-85D2-C58CFE4E43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29611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CEF89640-1C54-494F-938F-D56B632F9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91905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91FFF00-5E51-4EB8-A0D7-FAF063F9D0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9611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034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56F4E96F-A292-47A0-84F3-41057C72C2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19415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3D85B5F-6AD3-4730-81CD-41344EAB13E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77862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36B57733-EC4D-41D4-A4E6-656ED543EBB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347922" y="-1413227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50DE1DB7-3575-4A0C-AF98-F80B24D80B3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347922" y="3641709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2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42F495-10C4-4D6E-94F3-C690AF89DA83}"/>
              </a:ext>
            </a:extLst>
          </p:cNvPr>
          <p:cNvCxnSpPr>
            <a:cxnSpLocks/>
          </p:cNvCxnSpPr>
          <p:nvPr userDrawn="1"/>
        </p:nvCxnSpPr>
        <p:spPr>
          <a:xfrm flipH="1">
            <a:off x="223084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04DB93-FA13-4E6B-B782-7B31A84FECF3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-62448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4D8EC43-0BFA-46A6-A803-E95ED2FAA545}"/>
              </a:ext>
            </a:extLst>
          </p:cNvPr>
          <p:cNvGrpSpPr/>
          <p:nvPr userDrawn="1"/>
        </p:nvGrpSpPr>
        <p:grpSpPr>
          <a:xfrm flipH="1">
            <a:off x="11156277" y="4961299"/>
            <a:ext cx="856034" cy="1604871"/>
            <a:chOff x="165370" y="4961299"/>
            <a:chExt cx="856034" cy="160487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3CEFBA-70ED-4434-BE10-9DBB79BE4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370" y="6438900"/>
              <a:ext cx="856034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440A8-AD0D-4891-B192-255E927EB482}"/>
                </a:ext>
              </a:extLst>
            </p:cNvPr>
            <p:cNvCxnSpPr>
              <a:cxnSpLocks/>
            </p:cNvCxnSpPr>
            <p:nvPr/>
          </p:nvCxnSpPr>
          <p:spPr>
            <a:xfrm>
              <a:off x="418627" y="4961299"/>
              <a:ext cx="0" cy="1604871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48C8614-30F5-4605-B52B-F028F577CAA8}"/>
              </a:ext>
            </a:extLst>
          </p:cNvPr>
          <p:cNvSpPr/>
          <p:nvPr userDrawn="1"/>
        </p:nvSpPr>
        <p:spPr>
          <a:xfrm>
            <a:off x="0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E0325-E9FD-456F-B71D-EBAC32D7665C}"/>
              </a:ext>
            </a:extLst>
          </p:cNvPr>
          <p:cNvSpPr/>
          <p:nvPr userDrawn="1"/>
        </p:nvSpPr>
        <p:spPr>
          <a:xfrm>
            <a:off x="11704327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9D11E6-43C0-44A7-8208-BE51B49CC593}"/>
              </a:ext>
            </a:extLst>
          </p:cNvPr>
          <p:cNvSpPr/>
          <p:nvPr userDrawn="1"/>
        </p:nvSpPr>
        <p:spPr>
          <a:xfrm>
            <a:off x="11336718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645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88" r:id="rId11"/>
    <p:sldLayoutId id="2147483687" r:id="rId12"/>
    <p:sldLayoutId id="2147483685" r:id="rId13"/>
    <p:sldLayoutId id="2147483684" r:id="rId14"/>
    <p:sldLayoutId id="2147483681" r:id="rId15"/>
    <p:sldLayoutId id="2147483682" r:id="rId16"/>
    <p:sldLayoutId id="21474836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C88C8-89A7-42B7-80DE-9DF045F14F2C}"/>
              </a:ext>
            </a:extLst>
          </p:cNvPr>
          <p:cNvCxnSpPr>
            <a:cxnSpLocks/>
          </p:cNvCxnSpPr>
          <p:nvPr userDrawn="1"/>
        </p:nvCxnSpPr>
        <p:spPr>
          <a:xfrm>
            <a:off x="10583501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2B30E-800A-4101-903A-DADBC898A2A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266721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2D5AAB-44AF-4C63-AE8C-48C614933B2B}"/>
              </a:ext>
            </a:extLst>
          </p:cNvPr>
          <p:cNvCxnSpPr>
            <a:cxnSpLocks/>
          </p:cNvCxnSpPr>
          <p:nvPr userDrawn="1"/>
        </p:nvCxnSpPr>
        <p:spPr>
          <a:xfrm flipH="1">
            <a:off x="165370" y="6438900"/>
            <a:ext cx="856034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AEDF7D-FBF0-4EA3-973A-A6891AAB4704}"/>
              </a:ext>
            </a:extLst>
          </p:cNvPr>
          <p:cNvCxnSpPr>
            <a:cxnSpLocks/>
          </p:cNvCxnSpPr>
          <p:nvPr userDrawn="1"/>
        </p:nvCxnSpPr>
        <p:spPr>
          <a:xfrm>
            <a:off x="418627" y="4961299"/>
            <a:ext cx="0" cy="160487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E121C4A-49D1-49F3-9849-AA9DE8A98E1A}"/>
              </a:ext>
            </a:extLst>
          </p:cNvPr>
          <p:cNvSpPr/>
          <p:nvPr userDrawn="1"/>
        </p:nvSpPr>
        <p:spPr>
          <a:xfrm>
            <a:off x="10492046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588786-5B64-49B9-BD35-2007D8641F4D}"/>
              </a:ext>
            </a:extLst>
          </p:cNvPr>
          <p:cNvSpPr/>
          <p:nvPr userDrawn="1"/>
        </p:nvSpPr>
        <p:spPr>
          <a:xfrm>
            <a:off x="-482368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E847F-AF90-4785-B7F4-CA7229DE6985}"/>
              </a:ext>
            </a:extLst>
          </p:cNvPr>
          <p:cNvSpPr/>
          <p:nvPr userDrawn="1"/>
        </p:nvSpPr>
        <p:spPr>
          <a:xfrm>
            <a:off x="-849977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206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9" r:id="rId2"/>
    <p:sldLayoutId id="2147483708" r:id="rId3"/>
    <p:sldLayoutId id="2147483707" r:id="rId4"/>
    <p:sldLayoutId id="2147483706" r:id="rId5"/>
    <p:sldLayoutId id="2147483697" r:id="rId6"/>
    <p:sldLayoutId id="2147483696" r:id="rId7"/>
    <p:sldLayoutId id="2147483695" r:id="rId8"/>
    <p:sldLayoutId id="2147483694" r:id="rId9"/>
    <p:sldLayoutId id="2147483693" r:id="rId10"/>
    <p:sldLayoutId id="2147483692" r:id="rId11"/>
    <p:sldLayoutId id="2147483691" r:id="rId12"/>
    <p:sldLayoutId id="2147483690" r:id="rId13"/>
    <p:sldLayoutId id="2147483689" r:id="rId14"/>
    <p:sldLayoutId id="2147483679" r:id="rId15"/>
    <p:sldLayoutId id="2147483680" r:id="rId16"/>
    <p:sldLayoutId id="2147483676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9123" y="3451144"/>
            <a:ext cx="8995410" cy="5882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D" sz="160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File Transfer and Management System</a:t>
            </a:r>
            <a:endParaRPr lang="en-US" sz="160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2478280"/>
            <a:ext cx="11363111" cy="1378069"/>
          </a:xfrm>
        </p:spPr>
        <p:txBody>
          <a:bodyPr/>
          <a:lstStyle/>
          <a:p>
            <a:r>
              <a:rPr lang="en-ID" sz="8000" b="1" dirty="0">
                <a:solidFill>
                  <a:schemeClr val="accent1"/>
                </a:solidFill>
              </a:rPr>
              <a:t>Group - 8</a:t>
            </a:r>
          </a:p>
        </p:txBody>
      </p:sp>
    </p:spTree>
    <p:extLst>
      <p:ext uri="{BB962C8B-B14F-4D97-AF65-F5344CB8AC3E}">
        <p14:creationId xmlns:p14="http://schemas.microsoft.com/office/powerpoint/2010/main" val="270642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75EEADC-D2D5-4DCE-8B39-CA967A351ACE}"/>
              </a:ext>
            </a:extLst>
          </p:cNvPr>
          <p:cNvSpPr/>
          <p:nvPr/>
        </p:nvSpPr>
        <p:spPr>
          <a:xfrm>
            <a:off x="5254962" y="1872559"/>
            <a:ext cx="1771650" cy="1771646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0F19E8E-53B8-4A60-89E6-280617206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/>
              <a:t>to the project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53082-B0EE-43DB-AED7-3A5F3EB101EA}"/>
              </a:ext>
            </a:extLst>
          </p:cNvPr>
          <p:cNvSpPr txBox="1"/>
          <p:nvPr/>
        </p:nvSpPr>
        <p:spPr>
          <a:xfrm>
            <a:off x="1564773" y="3873965"/>
            <a:ext cx="9062454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en-ID" sz="1200" dirty="0">
                <a:ea typeface="Open Sans" panose="020B0606030504020204" pitchFamily="34" charset="0"/>
                <a:cs typeface="Open Sans" panose="020B0606030504020204" pitchFamily="34" charset="0"/>
              </a:rPr>
              <a:t>The project aims to create a file storage and management system using Linux (Ubuntu) and also utilises socket communication for the transfer of information using the help of C++ and system programming.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029E849-EA26-7BAC-E762-BCD681AE7FA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8" b="5518"/>
          <a:stretch>
            <a:fillRect/>
          </a:stretch>
        </p:blipFill>
        <p:spPr>
          <a:xfrm>
            <a:off x="5160937" y="1767840"/>
            <a:ext cx="1974843" cy="1974843"/>
          </a:xfrm>
        </p:spPr>
      </p:pic>
    </p:spTree>
    <p:extLst>
      <p:ext uri="{BB962C8B-B14F-4D97-AF65-F5344CB8AC3E}">
        <p14:creationId xmlns:p14="http://schemas.microsoft.com/office/powerpoint/2010/main" val="26562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/>
              <a:t>The need for a FILE Transfer and management system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About the Project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13BCF7-9C5A-4A73-813E-AFA03071E852}"/>
              </a:ext>
            </a:extLst>
          </p:cNvPr>
          <p:cNvSpPr txBox="1"/>
          <p:nvPr/>
        </p:nvSpPr>
        <p:spPr>
          <a:xfrm>
            <a:off x="5929806" y="2003501"/>
            <a:ext cx="5397585" cy="1334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>
                <a:ea typeface="Open Sans Light" panose="020B0306030504020204" pitchFamily="34" charset="0"/>
                <a:cs typeface="Open Sans Light" panose="020B0306030504020204" pitchFamily="34" charset="0"/>
              </a:rPr>
              <a:t>File transfer refers to the exchange of data files between computer systems. According to Techopedia: “File transfer is the process of copying or moving a file from one computer to another over a network or internet connection. It enables sharing, transferring or transmitting a file or a logical data object between different users and/or computers both locally and remotely.”</a:t>
            </a:r>
            <a:endParaRPr lang="en-US" sz="11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96524CB-0999-489B-AD56-6CFBE847BF78}"/>
              </a:ext>
            </a:extLst>
          </p:cNvPr>
          <p:cNvSpPr txBox="1"/>
          <p:nvPr/>
        </p:nvSpPr>
        <p:spPr>
          <a:xfrm>
            <a:off x="526534" y="4107675"/>
            <a:ext cx="541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rPr>
              <a:t>01</a:t>
            </a:r>
            <a:endParaRPr lang="id-ID" sz="2400" dirty="0">
              <a:solidFill>
                <a:schemeClr val="accent1"/>
              </a:solidFill>
              <a:latin typeface="+mj-lt"/>
              <a:ea typeface="Kozuka Gothic Pr6N EL" panose="020B0200000000000000" pitchFamily="34" charset="-128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B0DC830-AF57-4C99-9368-601F75464923}"/>
              </a:ext>
            </a:extLst>
          </p:cNvPr>
          <p:cNvSpPr txBox="1"/>
          <p:nvPr/>
        </p:nvSpPr>
        <p:spPr>
          <a:xfrm>
            <a:off x="1032059" y="4138452"/>
            <a:ext cx="2573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Upload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E79A96F-3DCD-46E0-9504-0C6C556FE038}"/>
              </a:ext>
            </a:extLst>
          </p:cNvPr>
          <p:cNvSpPr txBox="1"/>
          <p:nvPr/>
        </p:nvSpPr>
        <p:spPr>
          <a:xfrm>
            <a:off x="526534" y="4538563"/>
            <a:ext cx="3380385" cy="551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The client has the functionality to upload files from their system onto the server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3384D44-1000-48F7-AA64-6A25E264F46F}"/>
              </a:ext>
            </a:extLst>
          </p:cNvPr>
          <p:cNvSpPr txBox="1"/>
          <p:nvPr/>
        </p:nvSpPr>
        <p:spPr>
          <a:xfrm>
            <a:off x="4192228" y="4107675"/>
            <a:ext cx="62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rPr>
              <a:t>02</a:t>
            </a:r>
            <a:endParaRPr lang="id-ID" sz="2400" dirty="0">
              <a:solidFill>
                <a:schemeClr val="accent1"/>
              </a:solidFill>
              <a:latin typeface="+mj-lt"/>
              <a:ea typeface="Kozuka Gothic Pr6N EL" panose="020B0200000000000000" pitchFamily="34" charset="-128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4A1954C-4ABB-45D5-B6AB-00DC1C432C72}"/>
              </a:ext>
            </a:extLst>
          </p:cNvPr>
          <p:cNvSpPr txBox="1"/>
          <p:nvPr/>
        </p:nvSpPr>
        <p:spPr>
          <a:xfrm>
            <a:off x="4742883" y="4138452"/>
            <a:ext cx="2573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Download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0C220DA-A064-4DDE-B2ED-7B5D403FA8AD}"/>
              </a:ext>
            </a:extLst>
          </p:cNvPr>
          <p:cNvSpPr txBox="1"/>
          <p:nvPr/>
        </p:nvSpPr>
        <p:spPr>
          <a:xfrm>
            <a:off x="4192228" y="4538563"/>
            <a:ext cx="3380385" cy="551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Files uploaded can be again retrieved back and downloaded by the client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0DCFA89-2852-4B2B-A9BA-788227019B67}"/>
              </a:ext>
            </a:extLst>
          </p:cNvPr>
          <p:cNvSpPr txBox="1"/>
          <p:nvPr/>
        </p:nvSpPr>
        <p:spPr>
          <a:xfrm>
            <a:off x="7843204" y="4107675"/>
            <a:ext cx="62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rPr>
              <a:t>03</a:t>
            </a:r>
            <a:endParaRPr lang="id-ID" sz="2400" dirty="0">
              <a:solidFill>
                <a:schemeClr val="accent1"/>
              </a:solidFill>
              <a:latin typeface="+mj-lt"/>
              <a:ea typeface="Kozuka Gothic Pr6N EL" panose="020B0200000000000000" pitchFamily="34" charset="-128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6C1F7CD-C318-44AA-95BD-46648BE857B7}"/>
              </a:ext>
            </a:extLst>
          </p:cNvPr>
          <p:cNvSpPr txBox="1"/>
          <p:nvPr/>
        </p:nvSpPr>
        <p:spPr>
          <a:xfrm>
            <a:off x="8393859" y="4138452"/>
            <a:ext cx="2573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Display and Delete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2615FB4-4CF3-49AB-9646-6DBF6D4CC5F7}"/>
              </a:ext>
            </a:extLst>
          </p:cNvPr>
          <p:cNvSpPr txBox="1"/>
          <p:nvPr/>
        </p:nvSpPr>
        <p:spPr>
          <a:xfrm>
            <a:off x="7843204" y="4538563"/>
            <a:ext cx="3380385" cy="79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Optionality to display the files is presented and also the ability to destroy and delete the files from the server.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3535A06-30E0-488D-AD9F-AB9D508EAA12}"/>
              </a:ext>
            </a:extLst>
          </p:cNvPr>
          <p:cNvSpPr txBox="1"/>
          <p:nvPr/>
        </p:nvSpPr>
        <p:spPr>
          <a:xfrm>
            <a:off x="5929806" y="1541836"/>
            <a:ext cx="455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What is File Transfer?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4914FAD-53B5-990B-EB03-F28113F647C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15" t="13679" r="-9215" b="13679"/>
          <a:stretch/>
        </p:blipFill>
        <p:spPr>
          <a:xfrm>
            <a:off x="526534" y="1481984"/>
            <a:ext cx="5198056" cy="2391260"/>
          </a:xfrm>
        </p:spPr>
      </p:pic>
    </p:spTree>
    <p:extLst>
      <p:ext uri="{BB962C8B-B14F-4D97-AF65-F5344CB8AC3E}">
        <p14:creationId xmlns:p14="http://schemas.microsoft.com/office/powerpoint/2010/main" val="205528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8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/>
          <p:bldP spid="106" grpId="0"/>
          <p:bldP spid="107" grpId="0"/>
          <p:bldP spid="108" grpId="0"/>
          <p:bldP spid="110" grpId="0"/>
          <p:bldP spid="111" grpId="0"/>
          <p:bldP spid="112" grpId="0"/>
          <p:bldP spid="114" grpId="0"/>
          <p:bldP spid="115" grpId="0"/>
          <p:bldP spid="116" grpId="0"/>
          <p:bldP spid="1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/>
          <p:bldP spid="106" grpId="0"/>
          <p:bldP spid="107" grpId="0"/>
          <p:bldP spid="108" grpId="0"/>
          <p:bldP spid="110" grpId="0"/>
          <p:bldP spid="111" grpId="0"/>
          <p:bldP spid="112" grpId="0"/>
          <p:bldP spid="114" grpId="0"/>
          <p:bldP spid="115" grpId="0"/>
          <p:bldP spid="116" grpId="0"/>
          <p:bldP spid="11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/>
              <a:t>Aims and objective of the project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What the project offers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057E84-F833-42B2-A3BB-0983D684D482}"/>
              </a:ext>
            </a:extLst>
          </p:cNvPr>
          <p:cNvSpPr txBox="1"/>
          <p:nvPr/>
        </p:nvSpPr>
        <p:spPr>
          <a:xfrm>
            <a:off x="619940" y="2296789"/>
            <a:ext cx="14430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800" b="1" dirty="0">
                <a:solidFill>
                  <a:schemeClr val="accent1"/>
                </a:solidFill>
                <a:latin typeface="+mj-lt"/>
                <a:cs typeface="Poppins" panose="02000000000000000000" pitchFamily="2" charset="0"/>
              </a:rPr>
              <a:t>01</a:t>
            </a:r>
            <a:endParaRPr lang="id-ID" sz="8800" b="1" dirty="0">
              <a:solidFill>
                <a:schemeClr val="accent1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B52E24-A22E-414E-9568-F01B01ABD5E4}"/>
              </a:ext>
            </a:extLst>
          </p:cNvPr>
          <p:cNvSpPr txBox="1"/>
          <p:nvPr/>
        </p:nvSpPr>
        <p:spPr>
          <a:xfrm>
            <a:off x="618357" y="3574062"/>
            <a:ext cx="2337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  <a:cs typeface="Poppins" panose="02000000000000000000" pitchFamily="2" charset="0"/>
              </a:rPr>
              <a:t>Create a FILE system </a:t>
            </a:r>
            <a:endParaRPr lang="id-ID" sz="16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2BF2A3-D971-4DC4-9623-A322A6F1FC6D}"/>
              </a:ext>
            </a:extLst>
          </p:cNvPr>
          <p:cNvSpPr/>
          <p:nvPr/>
        </p:nvSpPr>
        <p:spPr>
          <a:xfrm>
            <a:off x="619940" y="3870271"/>
            <a:ext cx="2611318" cy="573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ea typeface="Open Sans Light" panose="020B0306030504020204" pitchFamily="34" charset="0"/>
                <a:cs typeface="Open Sans Light" panose="020B0306030504020204" pitchFamily="34" charset="0"/>
              </a:rPr>
              <a:t>FILE system created using a server and client model</a:t>
            </a:r>
            <a:endParaRPr lang="id-ID" sz="11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A7737-E4AE-40D6-B931-8AC107C01C51}"/>
              </a:ext>
            </a:extLst>
          </p:cNvPr>
          <p:cNvSpPr txBox="1"/>
          <p:nvPr/>
        </p:nvSpPr>
        <p:spPr>
          <a:xfrm>
            <a:off x="3454808" y="2296789"/>
            <a:ext cx="15648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800" b="1" dirty="0">
                <a:solidFill>
                  <a:schemeClr val="accent2"/>
                </a:solidFill>
                <a:latin typeface="+mj-lt"/>
                <a:cs typeface="Poppins" panose="02000000000000000000" pitchFamily="2" charset="0"/>
              </a:rPr>
              <a:t>02</a:t>
            </a:r>
            <a:endParaRPr lang="id-ID" sz="8800" b="1" dirty="0">
              <a:solidFill>
                <a:schemeClr val="accent2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ACC97C-3D60-4605-B49D-76A7CBAB3036}"/>
              </a:ext>
            </a:extLst>
          </p:cNvPr>
          <p:cNvSpPr txBox="1"/>
          <p:nvPr/>
        </p:nvSpPr>
        <p:spPr>
          <a:xfrm>
            <a:off x="3453225" y="3574062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  <a:cs typeface="Poppins" panose="02000000000000000000" pitchFamily="2" charset="0"/>
              </a:rPr>
              <a:t>Implement sockets</a:t>
            </a:r>
            <a:endParaRPr lang="id-ID" sz="16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487647-187A-4C9C-A508-07FDA9DF432C}"/>
              </a:ext>
            </a:extLst>
          </p:cNvPr>
          <p:cNvSpPr/>
          <p:nvPr/>
        </p:nvSpPr>
        <p:spPr>
          <a:xfrm>
            <a:off x="3454808" y="3870271"/>
            <a:ext cx="2611318" cy="82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ea typeface="Open Sans Light" panose="020B0306030504020204" pitchFamily="34" charset="0"/>
                <a:cs typeface="Open Sans Light" panose="020B0306030504020204" pitchFamily="34" charset="0"/>
              </a:rPr>
              <a:t>Implement socket communication to allow the server and the client to communicate with each other.</a:t>
            </a:r>
            <a:endParaRPr lang="id-ID" sz="11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BEDF38-F1A3-4863-A200-68E64460EA36}"/>
              </a:ext>
            </a:extLst>
          </p:cNvPr>
          <p:cNvSpPr txBox="1"/>
          <p:nvPr/>
        </p:nvSpPr>
        <p:spPr>
          <a:xfrm>
            <a:off x="6310020" y="2296789"/>
            <a:ext cx="16081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800" b="1" dirty="0">
                <a:solidFill>
                  <a:schemeClr val="accent3"/>
                </a:solidFill>
                <a:latin typeface="+mj-lt"/>
                <a:cs typeface="Poppins" panose="02000000000000000000" pitchFamily="2" charset="0"/>
              </a:rPr>
              <a:t>03</a:t>
            </a:r>
            <a:endParaRPr lang="id-ID" sz="8800" b="1" dirty="0">
              <a:solidFill>
                <a:schemeClr val="accent3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8F35A1-E410-4385-BCD2-7DC435AD7588}"/>
              </a:ext>
            </a:extLst>
          </p:cNvPr>
          <p:cNvSpPr txBox="1"/>
          <p:nvPr/>
        </p:nvSpPr>
        <p:spPr>
          <a:xfrm>
            <a:off x="6308437" y="3574062"/>
            <a:ext cx="19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  <a:cs typeface="Poppins" panose="02000000000000000000" pitchFamily="2" charset="0"/>
              </a:rPr>
              <a:t>Add the functions</a:t>
            </a:r>
            <a:endParaRPr lang="id-ID" sz="16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1C9C8B-F58C-4697-AA9E-A86F9A899835}"/>
              </a:ext>
            </a:extLst>
          </p:cNvPr>
          <p:cNvSpPr/>
          <p:nvPr/>
        </p:nvSpPr>
        <p:spPr>
          <a:xfrm>
            <a:off x="6310020" y="3870271"/>
            <a:ext cx="2611318" cy="82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ea typeface="Open Sans Light" panose="020B0306030504020204" pitchFamily="34" charset="0"/>
                <a:cs typeface="Open Sans Light" panose="020B0306030504020204" pitchFamily="34" charset="0"/>
              </a:rPr>
              <a:t>Functionalities like upload(), download(), and display() are added to the project.</a:t>
            </a:r>
            <a:endParaRPr lang="id-ID" sz="11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2F8A86-2FE9-4556-83BD-60465507457E}"/>
              </a:ext>
            </a:extLst>
          </p:cNvPr>
          <p:cNvSpPr txBox="1"/>
          <p:nvPr/>
        </p:nvSpPr>
        <p:spPr>
          <a:xfrm>
            <a:off x="9137770" y="2296789"/>
            <a:ext cx="16930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800" b="1" dirty="0">
                <a:solidFill>
                  <a:schemeClr val="accent4"/>
                </a:solidFill>
                <a:latin typeface="+mj-lt"/>
                <a:cs typeface="Poppins" panose="02000000000000000000" pitchFamily="2" charset="0"/>
              </a:rPr>
              <a:t>04</a:t>
            </a:r>
            <a:endParaRPr lang="id-ID" sz="8800" b="1" dirty="0">
              <a:solidFill>
                <a:schemeClr val="accent4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CAD410-FCB5-4B72-A979-2C72D5FACAC7}"/>
              </a:ext>
            </a:extLst>
          </p:cNvPr>
          <p:cNvSpPr txBox="1"/>
          <p:nvPr/>
        </p:nvSpPr>
        <p:spPr>
          <a:xfrm>
            <a:off x="9136187" y="3574062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+mj-lt"/>
                <a:cs typeface="Poppins" panose="02000000000000000000" pitchFamily="2" charset="0"/>
              </a:rPr>
              <a:t>An interactive UI</a:t>
            </a:r>
            <a:endParaRPr lang="id-ID" sz="16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FBAE11-365C-4767-A97A-17267C194509}"/>
              </a:ext>
            </a:extLst>
          </p:cNvPr>
          <p:cNvSpPr/>
          <p:nvPr/>
        </p:nvSpPr>
        <p:spPr>
          <a:xfrm>
            <a:off x="9137770" y="3870271"/>
            <a:ext cx="2611318" cy="82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ea typeface="Open Sans Light" panose="020B0306030504020204" pitchFamily="34" charset="0"/>
                <a:cs typeface="Open Sans Light" panose="020B0306030504020204" pitchFamily="34" charset="0"/>
              </a:rPr>
              <a:t>We also implemented an interactive UI to make the entire process seamless for the client</a:t>
            </a:r>
            <a:endParaRPr lang="id-ID" sz="11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4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7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8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30" grpId="0"/>
          <p:bldP spid="31" grpId="0"/>
          <p:bldP spid="32" grpId="0"/>
          <p:bldP spid="33" grpId="0"/>
          <p:bldP spid="3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30" grpId="0"/>
          <p:bldP spid="31" grpId="0"/>
          <p:bldP spid="32" grpId="0"/>
          <p:bldP spid="33" grpId="0"/>
          <p:bldP spid="34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75C5B10-A3BD-4F07-BA52-4F707A033CBF}"/>
              </a:ext>
            </a:extLst>
          </p:cNvPr>
          <p:cNvGrpSpPr/>
          <p:nvPr/>
        </p:nvGrpSpPr>
        <p:grpSpPr>
          <a:xfrm>
            <a:off x="1121645" y="1806181"/>
            <a:ext cx="4812007" cy="2818347"/>
            <a:chOff x="2961076" y="1683535"/>
            <a:chExt cx="6750104" cy="395347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C8A720-848D-4C06-90E2-5DA717B134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7" t="2338" r="3005" b="2877"/>
            <a:stretch/>
          </p:blipFill>
          <p:spPr>
            <a:xfrm>
              <a:off x="2961076" y="1683535"/>
              <a:ext cx="6750104" cy="395347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0467A6-6043-4EA1-9180-A26CD9C3A6E9}"/>
                </a:ext>
              </a:extLst>
            </p:cNvPr>
            <p:cNvSpPr/>
            <p:nvPr/>
          </p:nvSpPr>
          <p:spPr>
            <a:xfrm>
              <a:off x="3832411" y="2010335"/>
              <a:ext cx="4995065" cy="31197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C84E5A-C957-48DF-8074-6B19B3F3C52F}"/>
              </a:ext>
            </a:extLst>
          </p:cNvPr>
          <p:cNvGrpSpPr/>
          <p:nvPr/>
        </p:nvGrpSpPr>
        <p:grpSpPr>
          <a:xfrm>
            <a:off x="6269850" y="1806181"/>
            <a:ext cx="4812007" cy="2818347"/>
            <a:chOff x="2961076" y="1683535"/>
            <a:chExt cx="6750104" cy="395347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B248A96-8A1A-457D-978D-B86D91CAAE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7" t="2338" r="3005" b="2877"/>
            <a:stretch/>
          </p:blipFill>
          <p:spPr>
            <a:xfrm>
              <a:off x="2961076" y="1683535"/>
              <a:ext cx="6750104" cy="395347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97A3C9-B59A-4062-AAC4-A508DE49539D}"/>
                </a:ext>
              </a:extLst>
            </p:cNvPr>
            <p:cNvSpPr/>
            <p:nvPr/>
          </p:nvSpPr>
          <p:spPr>
            <a:xfrm>
              <a:off x="3832411" y="2010335"/>
              <a:ext cx="4995065" cy="31197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C158E67-71DC-491B-8D7A-CE637D693085}"/>
              </a:ext>
            </a:extLst>
          </p:cNvPr>
          <p:cNvGrpSpPr/>
          <p:nvPr/>
        </p:nvGrpSpPr>
        <p:grpSpPr>
          <a:xfrm>
            <a:off x="3079154" y="1448629"/>
            <a:ext cx="6034911" cy="3534590"/>
            <a:chOff x="2961076" y="1683535"/>
            <a:chExt cx="6750104" cy="395347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5C6CA9F-9A23-41A5-8A8B-0054C0597D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7" t="2338" r="3005" b="2877"/>
            <a:stretch/>
          </p:blipFill>
          <p:spPr>
            <a:xfrm>
              <a:off x="2961076" y="1683535"/>
              <a:ext cx="6750104" cy="3953472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F7C20D-3A87-4414-B520-67C77239E0C2}"/>
                </a:ext>
              </a:extLst>
            </p:cNvPr>
            <p:cNvSpPr/>
            <p:nvPr/>
          </p:nvSpPr>
          <p:spPr>
            <a:xfrm>
              <a:off x="3832411" y="2010335"/>
              <a:ext cx="4995065" cy="31197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0F19E8E-53B8-4A60-89E6-280617206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/>
              <a:t>What We’ve Done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444" y="394163"/>
            <a:ext cx="11363111" cy="588220"/>
          </a:xfrm>
        </p:spPr>
        <p:txBody>
          <a:bodyPr/>
          <a:lstStyle/>
          <a:p>
            <a:r>
              <a:rPr lang="en-ID" dirty="0"/>
              <a:t>Code snippets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467655-582B-442B-8055-261D03A0DC46}"/>
              </a:ext>
            </a:extLst>
          </p:cNvPr>
          <p:cNvSpPr/>
          <p:nvPr/>
        </p:nvSpPr>
        <p:spPr>
          <a:xfrm>
            <a:off x="1180381" y="5048596"/>
            <a:ext cx="9831238" cy="31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A sneak peek into the project and the UI and its UX</a:t>
            </a:r>
            <a:endParaRPr lang="en-US" sz="3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07BE6F4-72DE-6F01-390D-55A2748DF0C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9" r="18499"/>
          <a:stretch>
            <a:fillRect/>
          </a:stretch>
        </p:blipFill>
        <p:spPr>
          <a:xfrm>
            <a:off x="1752165" y="1973773"/>
            <a:ext cx="2247590" cy="1403755"/>
          </a:xfr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D5A33FD-0212-78C9-C716-E02D163FDD3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3" r="8703"/>
          <a:stretch>
            <a:fillRect/>
          </a:stretch>
        </p:blipFill>
        <p:spPr>
          <a:xfrm>
            <a:off x="3854714" y="1740805"/>
            <a:ext cx="4465823" cy="2789173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15B4F07-775A-7CF1-2344-B96E4622B0DE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2" r="30132"/>
          <a:stretch>
            <a:fillRect/>
          </a:stretch>
        </p:blipFill>
        <p:spPr>
          <a:xfrm>
            <a:off x="8479375" y="2039150"/>
            <a:ext cx="2059453" cy="1286252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47EB6F-44EB-DBC6-CF1E-D007D7F32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635" y="3359725"/>
            <a:ext cx="1991696" cy="9034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11936C-D65E-56A7-6A56-35BD1345F5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24" y="3325401"/>
            <a:ext cx="2067366" cy="93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1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8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0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8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0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45BA0E8-FFF8-4607-9FD9-5A8492C208FC}"/>
              </a:ext>
            </a:extLst>
          </p:cNvPr>
          <p:cNvSpPr/>
          <p:nvPr/>
        </p:nvSpPr>
        <p:spPr>
          <a:xfrm>
            <a:off x="1051891" y="1679712"/>
            <a:ext cx="2017644" cy="201764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FF5CF5-E9D9-4234-B3AB-51E7085E119F}"/>
              </a:ext>
            </a:extLst>
          </p:cNvPr>
          <p:cNvSpPr/>
          <p:nvPr/>
        </p:nvSpPr>
        <p:spPr>
          <a:xfrm>
            <a:off x="5087178" y="1679712"/>
            <a:ext cx="2017644" cy="2017643"/>
          </a:xfrm>
          <a:prstGeom prst="rect">
            <a:avLst/>
          </a:prstGeom>
          <a:pattFill prst="wdUp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2968450-6E90-454B-80CB-85922C167892}"/>
              </a:ext>
            </a:extLst>
          </p:cNvPr>
          <p:cNvSpPr/>
          <p:nvPr/>
        </p:nvSpPr>
        <p:spPr>
          <a:xfrm>
            <a:off x="3069535" y="3697356"/>
            <a:ext cx="2017644" cy="2017643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1CB6DA-60DA-48E7-9A46-28614B859199}"/>
              </a:ext>
            </a:extLst>
          </p:cNvPr>
          <p:cNvSpPr/>
          <p:nvPr/>
        </p:nvSpPr>
        <p:spPr>
          <a:xfrm>
            <a:off x="7104822" y="3697356"/>
            <a:ext cx="2017644" cy="2017643"/>
          </a:xfrm>
          <a:prstGeom prst="rect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862C7496-E85A-51A7-4F6A-512E0C304D2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7" b="12467"/>
          <a:stretch>
            <a:fillRect/>
          </a:stretch>
        </p:blipFill>
        <p:spPr/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4FFBFC6-A233-79CB-2866-8BF1DD8042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7" b="12467"/>
          <a:stretch>
            <a:fillRect/>
          </a:stretch>
        </p:blipFill>
        <p:spPr/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1A7408F-C532-5C22-D0BB-B7D76C3A9A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r="43"/>
          <a:stretch>
            <a:fillRect/>
          </a:stretch>
        </p:blipFill>
        <p:spPr/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E30B43D-72A0-747D-E470-91657526832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0" b="11790"/>
          <a:stretch>
            <a:fillRect/>
          </a:stretch>
        </p:blipFill>
        <p:spPr/>
      </p:pic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/>
              <a:t>Sneak Peek into the members of the projects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About Us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DB015F-9622-4E3D-86B6-27F2BA59A2E0}"/>
              </a:ext>
            </a:extLst>
          </p:cNvPr>
          <p:cNvSpPr txBox="1"/>
          <p:nvPr/>
        </p:nvSpPr>
        <p:spPr>
          <a:xfrm>
            <a:off x="3290320" y="1845412"/>
            <a:ext cx="1576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>
                <a:latin typeface="+mj-lt"/>
                <a:cs typeface="Poppins" panose="02000000000000000000" pitchFamily="2" charset="0"/>
              </a:rPr>
              <a:t>Raja Babu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2398F8-0289-44F3-9AA3-95CCF4C25595}"/>
              </a:ext>
            </a:extLst>
          </p:cNvPr>
          <p:cNvSpPr txBox="1"/>
          <p:nvPr/>
        </p:nvSpPr>
        <p:spPr>
          <a:xfrm>
            <a:off x="3237419" y="2129374"/>
            <a:ext cx="1681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Associate Consultant</a:t>
            </a:r>
            <a:endParaRPr lang="id-ID" sz="1200" dirty="0">
              <a:solidFill>
                <a:schemeClr val="accent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DBDB0F-76C4-4C3B-B621-A1208967C98E}"/>
              </a:ext>
            </a:extLst>
          </p:cNvPr>
          <p:cNvSpPr/>
          <p:nvPr/>
        </p:nvSpPr>
        <p:spPr>
          <a:xfrm>
            <a:off x="3069534" y="2406373"/>
            <a:ext cx="2017642" cy="31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C52164-53E9-4E69-AAB1-0AF2679FC783}"/>
              </a:ext>
            </a:extLst>
          </p:cNvPr>
          <p:cNvSpPr txBox="1"/>
          <p:nvPr/>
        </p:nvSpPr>
        <p:spPr>
          <a:xfrm>
            <a:off x="7077946" y="1845412"/>
            <a:ext cx="207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latin typeface="+mj-lt"/>
                <a:cs typeface="Poppins" panose="02000000000000000000" pitchFamily="2" charset="0"/>
              </a:rPr>
              <a:t>P </a:t>
            </a:r>
            <a:r>
              <a:rPr lang="en-US" sz="1400" spc="300" dirty="0" err="1">
                <a:latin typeface="+mj-lt"/>
                <a:cs typeface="Poppins" panose="02000000000000000000" pitchFamily="2" charset="0"/>
              </a:rPr>
              <a:t>Rajyalakshmi</a:t>
            </a:r>
            <a:endParaRPr lang="id-ID" sz="14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1385F4-B394-4204-ACEC-B154A018D879}"/>
              </a:ext>
            </a:extLst>
          </p:cNvPr>
          <p:cNvSpPr txBox="1"/>
          <p:nvPr/>
        </p:nvSpPr>
        <p:spPr>
          <a:xfrm>
            <a:off x="7760819" y="2129374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Analyst</a:t>
            </a:r>
            <a:endParaRPr lang="id-ID" sz="1200" dirty="0">
              <a:solidFill>
                <a:schemeClr val="accent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4BB3E26-A937-42AB-995A-76268FCA9BB7}"/>
              </a:ext>
            </a:extLst>
          </p:cNvPr>
          <p:cNvSpPr/>
          <p:nvPr/>
        </p:nvSpPr>
        <p:spPr>
          <a:xfrm>
            <a:off x="7104822" y="2406373"/>
            <a:ext cx="2017642" cy="31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96E50C-71DE-47DB-A43F-7E5E61DFEF89}"/>
              </a:ext>
            </a:extLst>
          </p:cNvPr>
          <p:cNvSpPr txBox="1"/>
          <p:nvPr/>
        </p:nvSpPr>
        <p:spPr>
          <a:xfrm>
            <a:off x="1361645" y="3872108"/>
            <a:ext cx="139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>
                <a:latin typeface="+mj-lt"/>
                <a:cs typeface="Poppins" panose="02000000000000000000" pitchFamily="2" charset="0"/>
              </a:rPr>
              <a:t>Rithvik G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8C90C3-0B4C-4FF3-8B1F-715068F21535}"/>
              </a:ext>
            </a:extLst>
          </p:cNvPr>
          <p:cNvSpPr txBox="1"/>
          <p:nvPr/>
        </p:nvSpPr>
        <p:spPr>
          <a:xfrm>
            <a:off x="1457821" y="4156070"/>
            <a:ext cx="1205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Senior Analyst</a:t>
            </a:r>
            <a:endParaRPr lang="id-ID" sz="12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D0154C-6229-43DA-9517-2D0A13EA93BC}"/>
              </a:ext>
            </a:extLst>
          </p:cNvPr>
          <p:cNvSpPr txBox="1"/>
          <p:nvPr/>
        </p:nvSpPr>
        <p:spPr>
          <a:xfrm>
            <a:off x="5350444" y="3872108"/>
            <a:ext cx="14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>
                <a:latin typeface="+mj-lt"/>
                <a:cs typeface="Poppins" panose="02000000000000000000" pitchFamily="2" charset="0"/>
              </a:rPr>
              <a:t>Naveen G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E2450E-3073-4000-8941-3575DAA9AC88}"/>
              </a:ext>
            </a:extLst>
          </p:cNvPr>
          <p:cNvSpPr txBox="1"/>
          <p:nvPr/>
        </p:nvSpPr>
        <p:spPr>
          <a:xfrm>
            <a:off x="5493113" y="4156070"/>
            <a:ext cx="1205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Senior Analyst</a:t>
            </a:r>
            <a:endParaRPr lang="id-ID" sz="1200" dirty="0">
              <a:solidFill>
                <a:schemeClr val="accent3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55D5CE8-8751-47D8-B2CE-903144CC106F}"/>
              </a:ext>
            </a:extLst>
          </p:cNvPr>
          <p:cNvSpPr/>
          <p:nvPr/>
        </p:nvSpPr>
        <p:spPr>
          <a:xfrm>
            <a:off x="5087180" y="4433069"/>
            <a:ext cx="2017642" cy="31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1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9" grpId="0" animBg="1"/>
          <p:bldP spid="40" grpId="0" animBg="1"/>
          <p:bldP spid="46" grpId="0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  <p:bldP spid="55" grpId="0"/>
          <p:bldP spid="56" grpId="0"/>
          <p:bldP spid="5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9" grpId="0" animBg="1"/>
          <p:bldP spid="40" grpId="0" animBg="1"/>
          <p:bldP spid="46" grpId="0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  <p:bldP spid="55" grpId="0"/>
          <p:bldP spid="56" grpId="0"/>
          <p:bldP spid="5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8295" y="3451144"/>
            <a:ext cx="8995410" cy="5882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ppt created by G. Rithvik </a:t>
            </a:r>
            <a:endParaRPr lang="en-US" sz="1800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2478280"/>
            <a:ext cx="11363111" cy="1378069"/>
          </a:xfrm>
        </p:spPr>
        <p:txBody>
          <a:bodyPr/>
          <a:lstStyle/>
          <a:p>
            <a:r>
              <a:rPr lang="en-ID" sz="8000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73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321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Open Sans</vt:lpstr>
      <vt:lpstr>Poppins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</dc:creator>
  <cp:lastModifiedBy>rithvikgurajala rithvikgurajala</cp:lastModifiedBy>
  <cp:revision>105</cp:revision>
  <dcterms:created xsi:type="dcterms:W3CDTF">2016-11-04T05:31:34Z</dcterms:created>
  <dcterms:modified xsi:type="dcterms:W3CDTF">2022-11-27T10:39:29Z</dcterms:modified>
</cp:coreProperties>
</file>