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3" r:id="rId7"/>
    <p:sldId id="265" r:id="rId8"/>
    <p:sldId id="297" r:id="rId9"/>
    <p:sldId id="292" r:id="rId10"/>
    <p:sldId id="266" r:id="rId11"/>
    <p:sldId id="296" r:id="rId12"/>
    <p:sldId id="268" r:id="rId13"/>
    <p:sldId id="291" r:id="rId14"/>
    <p:sldId id="267" r:id="rId15"/>
    <p:sldId id="269" r:id="rId16"/>
    <p:sldId id="294" r:id="rId17"/>
    <p:sldId id="270" r:id="rId18"/>
    <p:sldId id="271" r:id="rId19"/>
    <p:sldId id="278" r:id="rId20"/>
    <p:sldId id="295" r:id="rId21"/>
    <p:sldId id="272" r:id="rId22"/>
    <p:sldId id="273" r:id="rId23"/>
    <p:sldId id="274" r:id="rId24"/>
    <p:sldId id="275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13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littleFs)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router.addRoute(GET, "/auth", authMiddleware, &amp;AuthController::handle);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/>
            <a:t>SD card file serving via FatFs using 4-bit SDIO (or SPI)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/>
            <a:t>Upload via multipart/form POST (single file only)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/>
            <a:t>All file logic can be excluded at build time [exclusion being worked on right now]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/>
            <a:t>TLS via mbedTLS and altcp (client-side only right now)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/>
            <a:t>SD/FatFs file system and upload handling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4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4"/>
      <dgm:spPr/>
    </dgm:pt>
    <dgm:pt modelId="{5630D709-CA9E-BD4E-AD7F-26750F187018}" type="pres">
      <dgm:prSet presAssocID="{1D415549-5020-4BEF-9FDE-5511C2E76FC0}" presName="vert1" presStyleCnt="0"/>
      <dgm:spPr/>
    </dgm:pt>
    <dgm:pt modelId="{FD351770-D56C-DC48-AFB9-0D762544D788}" type="pres">
      <dgm:prSet presAssocID="{5628782E-FE9A-484A-B749-E019586B6198}" presName="thickLine" presStyleLbl="alignNode1" presStyleIdx="1" presStyleCnt="4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1" presStyleCnt="4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2" presStyleCnt="4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2" presStyleCnt="4"/>
      <dgm:spPr/>
    </dgm:pt>
    <dgm:pt modelId="{2F7AD664-4E35-A54E-A9A3-4251A35E9FBB}" type="pres">
      <dgm:prSet presAssocID="{706C6D6C-4049-4C93-9F94-33D083CB82DF}" presName="vert1" presStyleCnt="0"/>
      <dgm:spPr/>
    </dgm:pt>
    <dgm:pt modelId="{F737E4E6-FE7A-1C4E-A8F2-177A34D2000C}" type="pres">
      <dgm:prSet presAssocID="{2CEB6A74-A112-48D8-94C1-9416EA101ABB}" presName="thickLine" presStyleLbl="alignNode1" presStyleIdx="3" presStyleCnt="4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3" presStyleCnt="4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8190621A-1646-4C6D-AFC2-EA5A5B7FA1A1}" srcId="{B1C150A3-4B6C-4A6F-81BF-2C22653F3F8B}" destId="{2CEB6A74-A112-48D8-94C1-9416EA101ABB}" srcOrd="3" destOrd="0" parTransId="{8A1B87A8-CEDE-476E-AB26-17722BBE75FA}" sibTransId="{DA0D739D-45BF-405B-9684-71CF7AF663CD}"/>
    <dgm:cxn modelId="{DFCE253F-0D23-4D44-B447-7126258ED2C9}" srcId="{B1C150A3-4B6C-4A6F-81BF-2C22653F3F8B}" destId="{706C6D6C-4049-4C93-9F94-33D083CB82DF}" srcOrd="2" destOrd="0" parTransId="{EBEA0637-E986-4E05-934B-436F2C77BA25}" sibTransId="{5CC53721-E064-41BA-B3D9-5054792DE767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1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BF6F54DB-7650-0B43-9D84-3B4B469401D5}" type="presParOf" srcId="{2D6CCAD2-1971-BA4E-B89C-49966870A549}" destId="{FD351770-D56C-DC48-AFB9-0D762544D788}" srcOrd="2" destOrd="0" presId="urn:microsoft.com/office/officeart/2008/layout/LinedList"/>
    <dgm:cxn modelId="{C355A66F-2AF0-144D-A8E7-944F2411801E}" type="presParOf" srcId="{2D6CCAD2-1971-BA4E-B89C-49966870A549}" destId="{DE440C10-7EF4-5248-BF4C-815D479A01A6}" srcOrd="3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4" destOrd="0" presId="urn:microsoft.com/office/officeart/2008/layout/LinedList"/>
    <dgm:cxn modelId="{E711E679-1AA7-5541-82E9-40C2205F0889}" type="presParOf" srcId="{2D6CCAD2-1971-BA4E-B89C-49966870A549}" destId="{E47FAA59-6CC8-E44A-A054-3CE87814E100}" srcOrd="5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2BC6C7D2-821E-7242-88FA-5CDFA864836C}" type="presParOf" srcId="{2D6CCAD2-1971-BA4E-B89C-49966870A549}" destId="{F737E4E6-FE7A-1C4E-A8F2-177A34D2000C}" srcOrd="6" destOrd="0" presId="urn:microsoft.com/office/officeart/2008/layout/LinedList"/>
    <dgm:cxn modelId="{3D88B34D-35F5-5940-81BA-DA3A8A1409E2}" type="presParOf" srcId="{2D6CCAD2-1971-BA4E-B89C-49966870A549}" destId="{AF201DD4-57E3-1048-A76A-1C370CB698C5}" srcOrd="7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littleFs)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router.addRoute(GET, "/auth", authMiddleware, &amp;AuthController::handle);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SD card file serving via FatFs using 4-bit SDIO (or SPI)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Upload via multipart/form POST (single file only)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file logic can be excluded at build time [exclusion being worked on right now]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TLS via mbedTLS and altcp (client-side only right now)</a:t>
          </a:r>
        </a:p>
      </dsp:txBody>
      <dsp:txXfrm>
        <a:off x="0" y="0"/>
        <a:ext cx="8229600" cy="1131490"/>
      </dsp:txXfrm>
    </dsp:sp>
    <dsp:sp modelId="{FD351770-D56C-DC48-AFB9-0D762544D788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JWT authentication and middleware</a:t>
          </a:r>
        </a:p>
      </dsp:txBody>
      <dsp:txXfrm>
        <a:off x="0" y="1131490"/>
        <a:ext cx="8229600" cy="11314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SD/FatFs file system and upload handling</a:t>
          </a:r>
        </a:p>
      </dsp:txBody>
      <dsp:txXfrm>
        <a:off x="0" y="2262981"/>
        <a:ext cx="8229600" cy="1131490"/>
      </dsp:txXfrm>
    </dsp:sp>
    <dsp:sp modelId="{F737E4E6-FE7A-1C4E-A8F2-177A34D2000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Enable/disable via CMake options</a:t>
          </a:r>
        </a:p>
      </dsp:txBody>
      <dsp:txXfrm>
        <a:off x="0" y="3394472"/>
        <a:ext cx="822960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Routing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900"/>
              <a:t>Add routes in your app controller: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router.use(loggingMiddleware); </a:t>
            </a:r>
          </a:p>
          <a:p>
            <a:pPr>
              <a:lnSpc>
                <a:spcPct val="90000"/>
              </a:lnSpc>
              <a:buNone/>
            </a:pP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"/index.html",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this-&gt;router.serveStatic(req,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"/api/v1/zones",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this-&gt;controller-&gt;handle_get_zones(req,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this-&gt;scheduler-&gt;handle_add_program(req,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router.addRoute("PUT",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this-&gt;scheduler-&gt;handle_update_program(req,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router.addRoute("DELETE",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this-&gt;scheduler-&gt;handle_delete_program(req,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+mj-lt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JsonResponse::sendError(res, 401, "INALID_TOKEN",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Controller 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/>
              <a:t>[this needs updating]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void ZoneController::start(HttpRequest&amp;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auto name = req.getPathParam("name");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zoneService.startZone(name);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res.sendJson({{"status", "started"}});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en-US" sz="1700"/>
              <a:t>[check event names]</a:t>
            </a:r>
          </a:p>
          <a:p>
            <a:r>
              <a:rPr lang="en-US" sz="1700"/>
              <a:t>Post and subscribe to system-wide events</a:t>
            </a:r>
          </a:p>
          <a:p>
            <a:r>
              <a:rPr lang="en-US" sz="1700"/>
              <a:t>Broadcast capable</a:t>
            </a:r>
          </a:p>
          <a:p>
            <a:r>
              <a:rPr lang="en-US" sz="1700"/>
              <a:t>eventManager.subscribe(EventType::NetworkReady, this);</a:t>
            </a:r>
          </a:p>
          <a:p>
            <a:r>
              <a:rPr lang="en-US" sz="1700"/>
              <a:t>onEvent(const Event&amp; e) handles callbacks</a:t>
            </a:r>
          </a:p>
          <a:p>
            <a:r>
              <a:rPr lang="en-US" sz="1700"/>
              <a:t>Used by TimerService, GpioHandler, custom logic</a:t>
            </a:r>
          </a:p>
          <a:p>
            <a:endParaRPr lang="en-US" sz="1700"/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EventManager::getInstance().subscribe(mask(EventType::GpioChange), this);</a:t>
            </a:r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TRACE("[Controller] Subscribed to GpioChange events\n");</a:t>
            </a:r>
          </a:p>
          <a:p>
            <a:pPr marL="0" indent="0"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GpioEventManager::getInstance().enableInterrupt(15, GPIO_IRQ_EDGE_RISE | GPIO_IRQ_EDGE_FALL);</a:t>
            </a:r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switch (event.type)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case FrameworkNotification::TimerTick: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_state = WAITING_FOR_PROGRAM;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FrameworkNotification::ProgramStartTime: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handleStartTime();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FrameworkNotification::GpioChange: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::handleGpioEvent(event);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endParaRPr lang="en-US" sz="11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891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v0.1.0 release nearly complete (target May early release for discussion and feedback)</a:t>
            </a:r>
          </a:p>
          <a:p>
            <a:r>
              <a:rPr lang="en-US" sz="1700"/>
              <a:t>Includes working HTTP server, HTTP client, eventing, routing, storage, MVC</a:t>
            </a:r>
          </a:p>
          <a:p>
            <a:r>
              <a:rPr lang="en-US" sz="1700"/>
              <a:t>Roadmap: WebSockets?, OTA?, CLI?</a:t>
            </a:r>
          </a:p>
          <a:p>
            <a:r>
              <a:rPr lang="en-US" sz="1700"/>
              <a:t>More examples to come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Open source under MIT license</a:t>
            </a:r>
          </a:p>
          <a:p>
            <a:r>
              <a:rPr lang="en-US" sz="2100"/>
              <a:t>GitHub: https://github.com/picoframework</a:t>
            </a:r>
          </a:p>
          <a:p>
            <a:r>
              <a:rPr lang="en-US" sz="2100"/>
              <a:t>Consulting, support, and customization available</a:t>
            </a:r>
          </a:p>
          <a:p>
            <a:r>
              <a:rPr lang="en-US" sz="2100"/>
              <a:t>Let's build better embedded apps together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frameworks like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Microcontrollers’ limited flash and RAM has historically made it hard to replicate smaller devices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no major limitations on flash and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Although the Pico SDK is extensive it does not have the mature higher- level components such as out-of-the box HTTP handling in the manner of the ESP32, and it has a strong bare-metal focus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MVC-style application structure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Event-driven system with task scheduler</a:t>
            </a:r>
          </a:p>
          <a:p>
            <a:r>
              <a:rPr lang="en-US" sz="1700" dirty="0"/>
              <a:t>Sd Card storage manager with persistent json support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F6167A-D2A7-E70D-D2CC-55AE6A0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50" y="2815590"/>
            <a:ext cx="75311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AppTask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 constructed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std::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addRoute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/api/v1/programs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handle_get_programs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waitFor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FrameworkNotification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::NetworkReady);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	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 err="1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800" b="0" dirty="0" err="1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8F08C4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800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{// app 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loop}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1987</Words>
  <Application>Microsoft Macintosh PowerPoint</Application>
  <PresentationFormat>On-screen Show (4:3)</PresentationFormat>
  <Paragraphs>237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Consolas</vt:lpstr>
      <vt:lpstr>Menlo</vt:lpstr>
      <vt:lpstr>Office Theme</vt:lpstr>
      <vt:lpstr>PicoFramework</vt:lpstr>
      <vt:lpstr>What is PicoFramework?</vt:lpstr>
      <vt:lpstr>Why PicoFramework?</vt:lpstr>
      <vt:lpstr>Designed for:</vt:lpstr>
      <vt:lpstr>Features at a Glance</vt:lpstr>
      <vt:lpstr>PicoFramework Components</vt:lpstr>
      <vt:lpstr>Embedded MVC</vt:lpstr>
      <vt:lpstr>The App</vt:lpstr>
      <vt:lpstr>Routing System (Express.js-style)</vt:lpstr>
      <vt:lpstr>Routing Example</vt:lpstr>
      <vt:lpstr>Response Handling</vt:lpstr>
      <vt:lpstr>Middleware and Auth</vt:lpstr>
      <vt:lpstr>JWT Authentication</vt:lpstr>
      <vt:lpstr>Controller Example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Where It Stands</vt:lpstr>
      <vt:lpstr>Get Involved</vt:lpstr>
      <vt:lpstr>Testing (In Progress)</vt:lpstr>
      <vt:lpstr>Documentation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39</cp:revision>
  <cp:lastPrinted>2025-04-10T17:48:16Z</cp:lastPrinted>
  <dcterms:created xsi:type="dcterms:W3CDTF">2013-01-27T09:14:16Z</dcterms:created>
  <dcterms:modified xsi:type="dcterms:W3CDTF">2025-04-10T19:27:18Z</dcterms:modified>
  <cp:category/>
</cp:coreProperties>
</file>