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93" r:id="rId7"/>
    <p:sldId id="265" r:id="rId8"/>
    <p:sldId id="297" r:id="rId9"/>
    <p:sldId id="298" r:id="rId10"/>
    <p:sldId id="292" r:id="rId11"/>
    <p:sldId id="266" r:id="rId12"/>
    <p:sldId id="296" r:id="rId13"/>
    <p:sldId id="268" r:id="rId14"/>
    <p:sldId id="291" r:id="rId15"/>
    <p:sldId id="267" r:id="rId16"/>
    <p:sldId id="269" r:id="rId17"/>
    <p:sldId id="294" r:id="rId18"/>
    <p:sldId id="270" r:id="rId19"/>
    <p:sldId id="271" r:id="rId20"/>
    <p:sldId id="278" r:id="rId21"/>
    <p:sldId id="295" r:id="rId22"/>
    <p:sldId id="272" r:id="rId23"/>
    <p:sldId id="273" r:id="rId24"/>
    <p:sldId id="274" r:id="rId25"/>
    <p:sldId id="275" r:id="rId26"/>
    <p:sldId id="287" r:id="rId27"/>
    <p:sldId id="28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2"/>
    <p:restoredTop sz="94649"/>
  </p:normalViewPr>
  <p:slideViewPr>
    <p:cSldViewPr snapToGrid="0" snapToObjects="1">
      <p:cViewPr varScale="1">
        <p:scale>
          <a:sx n="168" d="100"/>
          <a:sy n="168" d="100"/>
        </p:scale>
        <p:origin x="1136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40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40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D73A0-3EA1-4A32-B282-FF725BFC5B4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C804DDDF-0A3B-4AFD-BF09-22002B66A8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structured C++ framework for embedded development on RP2040</a:t>
          </a:r>
        </a:p>
      </dgm:t>
    </dgm:pt>
    <dgm:pt modelId="{2123C361-23B6-48BB-A011-5396023E6804}" type="parTrans" cxnId="{78BDFDE4-B362-456F-8F92-ADB9411BD632}">
      <dgm:prSet/>
      <dgm:spPr/>
      <dgm:t>
        <a:bodyPr/>
        <a:lstStyle/>
        <a:p>
          <a:endParaRPr lang="en-US"/>
        </a:p>
      </dgm:t>
    </dgm:pt>
    <dgm:pt modelId="{3B138864-EB24-4C79-80C0-A407B629559C}" type="sibTrans" cxnId="{78BDFDE4-B362-456F-8F92-ADB9411BD6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025DDC-E110-4933-BA9A-A8146C90C2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Inspired by modern web frameworks (e.g., Express.js, Nest.js and similar products)</a:t>
          </a:r>
        </a:p>
      </dgm:t>
    </dgm:pt>
    <dgm:pt modelId="{0DFB4CCA-BF46-4E53-8452-9ABA0E1ABEE1}" type="parTrans" cxnId="{838CB979-101A-46FE-BABA-DD81AFC45713}">
      <dgm:prSet/>
      <dgm:spPr/>
      <dgm:t>
        <a:bodyPr/>
        <a:lstStyle/>
        <a:p>
          <a:endParaRPr lang="en-US"/>
        </a:p>
      </dgm:t>
    </dgm:pt>
    <dgm:pt modelId="{8CE45FF2-97F6-4793-9296-E6D711D55375}" type="sibTrans" cxnId="{838CB979-101A-46FE-BABA-DD81AFC457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9F739F-35AE-4FD0-A580-20A098640A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Ideal for building networked, event-driven IoT applications</a:t>
          </a:r>
        </a:p>
      </dgm:t>
    </dgm:pt>
    <dgm:pt modelId="{7E4AFB67-6DE2-4B7A-A975-43FA07128D21}" type="parTrans" cxnId="{4FD3565F-33A0-49A7-9D32-AE92F32497F8}">
      <dgm:prSet/>
      <dgm:spPr/>
      <dgm:t>
        <a:bodyPr/>
        <a:lstStyle/>
        <a:p>
          <a:endParaRPr lang="en-US"/>
        </a:p>
      </dgm:t>
    </dgm:pt>
    <dgm:pt modelId="{7CBB7B41-ACB9-4B5B-8260-7118628EE4A5}" type="sibTrans" cxnId="{4FD3565F-33A0-49A7-9D32-AE92F32497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880217-29D6-48F8-ABF3-9EBB290BA0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 source, MIT license for any use</a:t>
          </a:r>
        </a:p>
      </dgm:t>
    </dgm:pt>
    <dgm:pt modelId="{455EEFAB-8900-4341-913E-B5F45A640B74}" type="parTrans" cxnId="{3848092F-25E2-411B-B9DA-849D5B8006E1}">
      <dgm:prSet/>
      <dgm:spPr/>
      <dgm:t>
        <a:bodyPr/>
        <a:lstStyle/>
        <a:p>
          <a:endParaRPr lang="en-US"/>
        </a:p>
      </dgm:t>
    </dgm:pt>
    <dgm:pt modelId="{69282039-092F-480F-AE5C-CF5869983347}" type="sibTrans" cxnId="{3848092F-25E2-411B-B9DA-849D5B8006E1}">
      <dgm:prSet/>
      <dgm:spPr/>
      <dgm:t>
        <a:bodyPr/>
        <a:lstStyle/>
        <a:p>
          <a:endParaRPr lang="en-US"/>
        </a:p>
      </dgm:t>
    </dgm:pt>
    <dgm:pt modelId="{D1DEFA67-7EEE-440C-98A8-885AA33B9DEA}" type="pres">
      <dgm:prSet presAssocID="{A41D73A0-3EA1-4A32-B282-FF725BFC5B46}" presName="root" presStyleCnt="0">
        <dgm:presLayoutVars>
          <dgm:dir/>
          <dgm:resizeHandles val="exact"/>
        </dgm:presLayoutVars>
      </dgm:prSet>
      <dgm:spPr/>
    </dgm:pt>
    <dgm:pt modelId="{1007EE19-9ABD-461B-801E-525A21C0C10F}" type="pres">
      <dgm:prSet presAssocID="{A41D73A0-3EA1-4A32-B282-FF725BFC5B46}" presName="container" presStyleCnt="0">
        <dgm:presLayoutVars>
          <dgm:dir/>
          <dgm:resizeHandles val="exact"/>
        </dgm:presLayoutVars>
      </dgm:prSet>
      <dgm:spPr/>
    </dgm:pt>
    <dgm:pt modelId="{36C42A21-9E50-43E9-9438-593F7EAD498B}" type="pres">
      <dgm:prSet presAssocID="{C804DDDF-0A3B-4AFD-BF09-22002B66A889}" presName="compNode" presStyleCnt="0"/>
      <dgm:spPr/>
    </dgm:pt>
    <dgm:pt modelId="{F651EE1E-C064-4F25-BCA6-60570E53027F}" type="pres">
      <dgm:prSet presAssocID="{C804DDDF-0A3B-4AFD-BF09-22002B66A889}" presName="iconBgRect" presStyleLbl="bgShp" presStyleIdx="0" presStyleCnt="4"/>
      <dgm:spPr/>
    </dgm:pt>
    <dgm:pt modelId="{0702B64A-5035-4165-82A7-C7CF9C1370E3}" type="pres">
      <dgm:prSet presAssocID="{C804DDDF-0A3B-4AFD-BF09-22002B66A8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515ECFD-9BCE-4A68-ADCE-C4D5A43E4261}" type="pres">
      <dgm:prSet presAssocID="{C804DDDF-0A3B-4AFD-BF09-22002B66A889}" presName="spaceRect" presStyleCnt="0"/>
      <dgm:spPr/>
    </dgm:pt>
    <dgm:pt modelId="{DF0E496C-C461-4F29-937B-286DAFCBDB22}" type="pres">
      <dgm:prSet presAssocID="{C804DDDF-0A3B-4AFD-BF09-22002B66A889}" presName="textRect" presStyleLbl="revTx" presStyleIdx="0" presStyleCnt="4">
        <dgm:presLayoutVars>
          <dgm:chMax val="1"/>
          <dgm:chPref val="1"/>
        </dgm:presLayoutVars>
      </dgm:prSet>
      <dgm:spPr/>
    </dgm:pt>
    <dgm:pt modelId="{1817A1EA-ABA6-4C26-A050-5FFEF40126E7}" type="pres">
      <dgm:prSet presAssocID="{3B138864-EB24-4C79-80C0-A407B629559C}" presName="sibTrans" presStyleLbl="sibTrans2D1" presStyleIdx="0" presStyleCnt="0"/>
      <dgm:spPr/>
    </dgm:pt>
    <dgm:pt modelId="{45386911-7DFE-48A3-B6F9-8539BCE104EA}" type="pres">
      <dgm:prSet presAssocID="{19025DDC-E110-4933-BA9A-A8146C90C2AC}" presName="compNode" presStyleCnt="0"/>
      <dgm:spPr/>
    </dgm:pt>
    <dgm:pt modelId="{010A57CA-9B04-4142-9E31-87B3B991CB84}" type="pres">
      <dgm:prSet presAssocID="{19025DDC-E110-4933-BA9A-A8146C90C2AC}" presName="iconBgRect" presStyleLbl="bgShp" presStyleIdx="1" presStyleCnt="4"/>
      <dgm:spPr/>
    </dgm:pt>
    <dgm:pt modelId="{A0E9E6E8-71A5-4F34-AA6D-EF3A63F30DA0}" type="pres">
      <dgm:prSet presAssocID="{19025DDC-E110-4933-BA9A-A8146C90C2A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CBF1FCA3-EA97-4F0B-898B-E192105EC397}" type="pres">
      <dgm:prSet presAssocID="{19025DDC-E110-4933-BA9A-A8146C90C2AC}" presName="spaceRect" presStyleCnt="0"/>
      <dgm:spPr/>
    </dgm:pt>
    <dgm:pt modelId="{3C316F20-CE37-4443-8A62-D1EC6F191D7F}" type="pres">
      <dgm:prSet presAssocID="{19025DDC-E110-4933-BA9A-A8146C90C2AC}" presName="textRect" presStyleLbl="revTx" presStyleIdx="1" presStyleCnt="4">
        <dgm:presLayoutVars>
          <dgm:chMax val="1"/>
          <dgm:chPref val="1"/>
        </dgm:presLayoutVars>
      </dgm:prSet>
      <dgm:spPr/>
    </dgm:pt>
    <dgm:pt modelId="{83B9E118-5DBB-4FA1-9E9F-FE7D76511ACD}" type="pres">
      <dgm:prSet presAssocID="{8CE45FF2-97F6-4793-9296-E6D711D55375}" presName="sibTrans" presStyleLbl="sibTrans2D1" presStyleIdx="0" presStyleCnt="0"/>
      <dgm:spPr/>
    </dgm:pt>
    <dgm:pt modelId="{AAA6EA5C-A319-499D-A534-8A46A8A9AAD3}" type="pres">
      <dgm:prSet presAssocID="{0D9F739F-35AE-4FD0-A580-20A098640A7C}" presName="compNode" presStyleCnt="0"/>
      <dgm:spPr/>
    </dgm:pt>
    <dgm:pt modelId="{E8E62BA9-8BC2-4FF9-B47F-9F03EA7E9E23}" type="pres">
      <dgm:prSet presAssocID="{0D9F739F-35AE-4FD0-A580-20A098640A7C}" presName="iconBgRect" presStyleLbl="bgShp" presStyleIdx="2" presStyleCnt="4"/>
      <dgm:spPr/>
    </dgm:pt>
    <dgm:pt modelId="{5F78051B-C29A-47DD-9507-146E2F3A2A4D}" type="pres">
      <dgm:prSet presAssocID="{0D9F739F-35AE-4FD0-A580-20A098640A7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3B6FF56B-DB0F-4988-B7ED-975F287DA7B9}" type="pres">
      <dgm:prSet presAssocID="{0D9F739F-35AE-4FD0-A580-20A098640A7C}" presName="spaceRect" presStyleCnt="0"/>
      <dgm:spPr/>
    </dgm:pt>
    <dgm:pt modelId="{9F2D135A-D49A-44CF-A6CF-51AFDAF1EBE8}" type="pres">
      <dgm:prSet presAssocID="{0D9F739F-35AE-4FD0-A580-20A098640A7C}" presName="textRect" presStyleLbl="revTx" presStyleIdx="2" presStyleCnt="4">
        <dgm:presLayoutVars>
          <dgm:chMax val="1"/>
          <dgm:chPref val="1"/>
        </dgm:presLayoutVars>
      </dgm:prSet>
      <dgm:spPr/>
    </dgm:pt>
    <dgm:pt modelId="{21F0CB3F-7BB3-4F67-8A86-53C7EB15683A}" type="pres">
      <dgm:prSet presAssocID="{7CBB7B41-ACB9-4B5B-8260-7118628EE4A5}" presName="sibTrans" presStyleLbl="sibTrans2D1" presStyleIdx="0" presStyleCnt="0"/>
      <dgm:spPr/>
    </dgm:pt>
    <dgm:pt modelId="{AB520920-0101-43D4-A666-A1C381AFC085}" type="pres">
      <dgm:prSet presAssocID="{03880217-29D6-48F8-ABF3-9EBB290BA037}" presName="compNode" presStyleCnt="0"/>
      <dgm:spPr/>
    </dgm:pt>
    <dgm:pt modelId="{1171FAA0-E999-4240-9F51-DABC4AFDC9CC}" type="pres">
      <dgm:prSet presAssocID="{03880217-29D6-48F8-ABF3-9EBB290BA037}" presName="iconBgRect" presStyleLbl="bgShp" presStyleIdx="3" presStyleCnt="4"/>
      <dgm:spPr/>
    </dgm:pt>
    <dgm:pt modelId="{DA0B7F63-5F3A-4ED9-8C5B-D8EB66232296}" type="pres">
      <dgm:prSet presAssocID="{03880217-29D6-48F8-ABF3-9EBB290BA0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24A3975-2C51-4D84-A6FF-F37F99ED3551}" type="pres">
      <dgm:prSet presAssocID="{03880217-29D6-48F8-ABF3-9EBB290BA037}" presName="spaceRect" presStyleCnt="0"/>
      <dgm:spPr/>
    </dgm:pt>
    <dgm:pt modelId="{54929198-BE14-4EAA-A2F3-835FF585D6DA}" type="pres">
      <dgm:prSet presAssocID="{03880217-29D6-48F8-ABF3-9EBB290BA03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5AE5A1E-88CB-AF4C-9D29-0E1C9C2C2313}" type="presOf" srcId="{A41D73A0-3EA1-4A32-B282-FF725BFC5B46}" destId="{D1DEFA67-7EEE-440C-98A8-885AA33B9DEA}" srcOrd="0" destOrd="0" presId="urn:microsoft.com/office/officeart/2018/2/layout/IconCircleList"/>
    <dgm:cxn modelId="{AC900E23-5D09-3F4F-AADD-14E8BCB92E29}" type="presOf" srcId="{7CBB7B41-ACB9-4B5B-8260-7118628EE4A5}" destId="{21F0CB3F-7BB3-4F67-8A86-53C7EB15683A}" srcOrd="0" destOrd="0" presId="urn:microsoft.com/office/officeart/2018/2/layout/IconCircleList"/>
    <dgm:cxn modelId="{3848092F-25E2-411B-B9DA-849D5B8006E1}" srcId="{A41D73A0-3EA1-4A32-B282-FF725BFC5B46}" destId="{03880217-29D6-48F8-ABF3-9EBB290BA037}" srcOrd="3" destOrd="0" parTransId="{455EEFAB-8900-4341-913E-B5F45A640B74}" sibTransId="{69282039-092F-480F-AE5C-CF5869983347}"/>
    <dgm:cxn modelId="{4FD3565F-33A0-49A7-9D32-AE92F32497F8}" srcId="{A41D73A0-3EA1-4A32-B282-FF725BFC5B46}" destId="{0D9F739F-35AE-4FD0-A580-20A098640A7C}" srcOrd="2" destOrd="0" parTransId="{7E4AFB67-6DE2-4B7A-A975-43FA07128D21}" sibTransId="{7CBB7B41-ACB9-4B5B-8260-7118628EE4A5}"/>
    <dgm:cxn modelId="{5E710260-5FBA-4C42-9437-F90FCE2E8EC9}" type="presOf" srcId="{8CE45FF2-97F6-4793-9296-E6D711D55375}" destId="{83B9E118-5DBB-4FA1-9E9F-FE7D76511ACD}" srcOrd="0" destOrd="0" presId="urn:microsoft.com/office/officeart/2018/2/layout/IconCircleList"/>
    <dgm:cxn modelId="{838CB979-101A-46FE-BABA-DD81AFC45713}" srcId="{A41D73A0-3EA1-4A32-B282-FF725BFC5B46}" destId="{19025DDC-E110-4933-BA9A-A8146C90C2AC}" srcOrd="1" destOrd="0" parTransId="{0DFB4CCA-BF46-4E53-8452-9ABA0E1ABEE1}" sibTransId="{8CE45FF2-97F6-4793-9296-E6D711D55375}"/>
    <dgm:cxn modelId="{9CB2B887-0372-894F-9762-44FCA5346F5A}" type="presOf" srcId="{19025DDC-E110-4933-BA9A-A8146C90C2AC}" destId="{3C316F20-CE37-4443-8A62-D1EC6F191D7F}" srcOrd="0" destOrd="0" presId="urn:microsoft.com/office/officeart/2018/2/layout/IconCircleList"/>
    <dgm:cxn modelId="{22E62091-4033-9A48-AF7A-A62BE661BBAE}" type="presOf" srcId="{3B138864-EB24-4C79-80C0-A407B629559C}" destId="{1817A1EA-ABA6-4C26-A050-5FFEF40126E7}" srcOrd="0" destOrd="0" presId="urn:microsoft.com/office/officeart/2018/2/layout/IconCircleList"/>
    <dgm:cxn modelId="{428A8393-61B6-674B-8BD4-42C6B5022B9C}" type="presOf" srcId="{03880217-29D6-48F8-ABF3-9EBB290BA037}" destId="{54929198-BE14-4EAA-A2F3-835FF585D6DA}" srcOrd="0" destOrd="0" presId="urn:microsoft.com/office/officeart/2018/2/layout/IconCircleList"/>
    <dgm:cxn modelId="{B557019A-75BB-7F41-AA11-7703D82C0ACF}" type="presOf" srcId="{C804DDDF-0A3B-4AFD-BF09-22002B66A889}" destId="{DF0E496C-C461-4F29-937B-286DAFCBDB22}" srcOrd="0" destOrd="0" presId="urn:microsoft.com/office/officeart/2018/2/layout/IconCircleList"/>
    <dgm:cxn modelId="{DB603AB5-44F0-0B42-BEA0-27C155F7869B}" type="presOf" srcId="{0D9F739F-35AE-4FD0-A580-20A098640A7C}" destId="{9F2D135A-D49A-44CF-A6CF-51AFDAF1EBE8}" srcOrd="0" destOrd="0" presId="urn:microsoft.com/office/officeart/2018/2/layout/IconCircleList"/>
    <dgm:cxn modelId="{78BDFDE4-B362-456F-8F92-ADB9411BD632}" srcId="{A41D73A0-3EA1-4A32-B282-FF725BFC5B46}" destId="{C804DDDF-0A3B-4AFD-BF09-22002B66A889}" srcOrd="0" destOrd="0" parTransId="{2123C361-23B6-48BB-A011-5396023E6804}" sibTransId="{3B138864-EB24-4C79-80C0-A407B629559C}"/>
    <dgm:cxn modelId="{CDC051F9-E1AA-044F-A95F-DD6901DE60F2}" type="presParOf" srcId="{D1DEFA67-7EEE-440C-98A8-885AA33B9DEA}" destId="{1007EE19-9ABD-461B-801E-525A21C0C10F}" srcOrd="0" destOrd="0" presId="urn:microsoft.com/office/officeart/2018/2/layout/IconCircleList"/>
    <dgm:cxn modelId="{3A6BF728-6228-474A-9632-4D4DA64ED08F}" type="presParOf" srcId="{1007EE19-9ABD-461B-801E-525A21C0C10F}" destId="{36C42A21-9E50-43E9-9438-593F7EAD498B}" srcOrd="0" destOrd="0" presId="urn:microsoft.com/office/officeart/2018/2/layout/IconCircleList"/>
    <dgm:cxn modelId="{C2907323-67AA-5548-B92F-92FBC8388DCF}" type="presParOf" srcId="{36C42A21-9E50-43E9-9438-593F7EAD498B}" destId="{F651EE1E-C064-4F25-BCA6-60570E53027F}" srcOrd="0" destOrd="0" presId="urn:microsoft.com/office/officeart/2018/2/layout/IconCircleList"/>
    <dgm:cxn modelId="{8CCED340-C930-474A-8495-C692829B76C7}" type="presParOf" srcId="{36C42A21-9E50-43E9-9438-593F7EAD498B}" destId="{0702B64A-5035-4165-82A7-C7CF9C1370E3}" srcOrd="1" destOrd="0" presId="urn:microsoft.com/office/officeart/2018/2/layout/IconCircleList"/>
    <dgm:cxn modelId="{2471502E-C342-E945-91F2-914AEB40EA4C}" type="presParOf" srcId="{36C42A21-9E50-43E9-9438-593F7EAD498B}" destId="{5515ECFD-9BCE-4A68-ADCE-C4D5A43E4261}" srcOrd="2" destOrd="0" presId="urn:microsoft.com/office/officeart/2018/2/layout/IconCircleList"/>
    <dgm:cxn modelId="{2286DF6F-28C3-3647-9450-D78ADD771744}" type="presParOf" srcId="{36C42A21-9E50-43E9-9438-593F7EAD498B}" destId="{DF0E496C-C461-4F29-937B-286DAFCBDB22}" srcOrd="3" destOrd="0" presId="urn:microsoft.com/office/officeart/2018/2/layout/IconCircleList"/>
    <dgm:cxn modelId="{9BC76C3D-734A-5845-9554-5C8C0F59209E}" type="presParOf" srcId="{1007EE19-9ABD-461B-801E-525A21C0C10F}" destId="{1817A1EA-ABA6-4C26-A050-5FFEF40126E7}" srcOrd="1" destOrd="0" presId="urn:microsoft.com/office/officeart/2018/2/layout/IconCircleList"/>
    <dgm:cxn modelId="{010FE844-5A6B-5845-B264-F645051ACDB3}" type="presParOf" srcId="{1007EE19-9ABD-461B-801E-525A21C0C10F}" destId="{45386911-7DFE-48A3-B6F9-8539BCE104EA}" srcOrd="2" destOrd="0" presId="urn:microsoft.com/office/officeart/2018/2/layout/IconCircleList"/>
    <dgm:cxn modelId="{E93DAAC8-A2E0-FF4C-ACF0-D936D1A64378}" type="presParOf" srcId="{45386911-7DFE-48A3-B6F9-8539BCE104EA}" destId="{010A57CA-9B04-4142-9E31-87B3B991CB84}" srcOrd="0" destOrd="0" presId="urn:microsoft.com/office/officeart/2018/2/layout/IconCircleList"/>
    <dgm:cxn modelId="{45BAF86C-48B6-1D4F-8BB3-3FE22F8F0A9F}" type="presParOf" srcId="{45386911-7DFE-48A3-B6F9-8539BCE104EA}" destId="{A0E9E6E8-71A5-4F34-AA6D-EF3A63F30DA0}" srcOrd="1" destOrd="0" presId="urn:microsoft.com/office/officeart/2018/2/layout/IconCircleList"/>
    <dgm:cxn modelId="{3538E45C-5349-8941-A51D-5ACD660D68C0}" type="presParOf" srcId="{45386911-7DFE-48A3-B6F9-8539BCE104EA}" destId="{CBF1FCA3-EA97-4F0B-898B-E192105EC397}" srcOrd="2" destOrd="0" presId="urn:microsoft.com/office/officeart/2018/2/layout/IconCircleList"/>
    <dgm:cxn modelId="{7EE32A9D-3885-2D43-9B61-CB069B9CEA1E}" type="presParOf" srcId="{45386911-7DFE-48A3-B6F9-8539BCE104EA}" destId="{3C316F20-CE37-4443-8A62-D1EC6F191D7F}" srcOrd="3" destOrd="0" presId="urn:microsoft.com/office/officeart/2018/2/layout/IconCircleList"/>
    <dgm:cxn modelId="{37434106-C534-3F48-A598-7002084E50BE}" type="presParOf" srcId="{1007EE19-9ABD-461B-801E-525A21C0C10F}" destId="{83B9E118-5DBB-4FA1-9E9F-FE7D76511ACD}" srcOrd="3" destOrd="0" presId="urn:microsoft.com/office/officeart/2018/2/layout/IconCircleList"/>
    <dgm:cxn modelId="{64820011-0BAB-AD4F-9697-93D72509E5D6}" type="presParOf" srcId="{1007EE19-9ABD-461B-801E-525A21C0C10F}" destId="{AAA6EA5C-A319-499D-A534-8A46A8A9AAD3}" srcOrd="4" destOrd="0" presId="urn:microsoft.com/office/officeart/2018/2/layout/IconCircleList"/>
    <dgm:cxn modelId="{A65591FC-5746-E74E-BF6C-5CB6D3359195}" type="presParOf" srcId="{AAA6EA5C-A319-499D-A534-8A46A8A9AAD3}" destId="{E8E62BA9-8BC2-4FF9-B47F-9F03EA7E9E23}" srcOrd="0" destOrd="0" presId="urn:microsoft.com/office/officeart/2018/2/layout/IconCircleList"/>
    <dgm:cxn modelId="{D1880027-7A5A-7544-A94C-7519433ED2CB}" type="presParOf" srcId="{AAA6EA5C-A319-499D-A534-8A46A8A9AAD3}" destId="{5F78051B-C29A-47DD-9507-146E2F3A2A4D}" srcOrd="1" destOrd="0" presId="urn:microsoft.com/office/officeart/2018/2/layout/IconCircleList"/>
    <dgm:cxn modelId="{05B1B816-5BF5-3143-953F-E1FBB0B4521B}" type="presParOf" srcId="{AAA6EA5C-A319-499D-A534-8A46A8A9AAD3}" destId="{3B6FF56B-DB0F-4988-B7ED-975F287DA7B9}" srcOrd="2" destOrd="0" presId="urn:microsoft.com/office/officeart/2018/2/layout/IconCircleList"/>
    <dgm:cxn modelId="{8B51A58D-0AA0-614B-8797-296705B38786}" type="presParOf" srcId="{AAA6EA5C-A319-499D-A534-8A46A8A9AAD3}" destId="{9F2D135A-D49A-44CF-A6CF-51AFDAF1EBE8}" srcOrd="3" destOrd="0" presId="urn:microsoft.com/office/officeart/2018/2/layout/IconCircleList"/>
    <dgm:cxn modelId="{58C9CC48-3854-364F-A0EC-6AC07A3C0432}" type="presParOf" srcId="{1007EE19-9ABD-461B-801E-525A21C0C10F}" destId="{21F0CB3F-7BB3-4F67-8A86-53C7EB15683A}" srcOrd="5" destOrd="0" presId="urn:microsoft.com/office/officeart/2018/2/layout/IconCircleList"/>
    <dgm:cxn modelId="{8CAF76BC-7C7D-0B4F-A42E-DC63814155AA}" type="presParOf" srcId="{1007EE19-9ABD-461B-801E-525A21C0C10F}" destId="{AB520920-0101-43D4-A666-A1C381AFC085}" srcOrd="6" destOrd="0" presId="urn:microsoft.com/office/officeart/2018/2/layout/IconCircleList"/>
    <dgm:cxn modelId="{8092ED2E-8C74-054B-A33C-0242073A753A}" type="presParOf" srcId="{AB520920-0101-43D4-A666-A1C381AFC085}" destId="{1171FAA0-E999-4240-9F51-DABC4AFDC9CC}" srcOrd="0" destOrd="0" presId="urn:microsoft.com/office/officeart/2018/2/layout/IconCircleList"/>
    <dgm:cxn modelId="{38D4D168-46EA-8D4E-9E40-96AB72DAB28F}" type="presParOf" srcId="{AB520920-0101-43D4-A666-A1C381AFC085}" destId="{DA0B7F63-5F3A-4ED9-8C5B-D8EB66232296}" srcOrd="1" destOrd="0" presId="urn:microsoft.com/office/officeart/2018/2/layout/IconCircleList"/>
    <dgm:cxn modelId="{88E8CC7E-B9E2-BC48-BDB7-CC5F7A6E7C8A}" type="presParOf" srcId="{AB520920-0101-43D4-A666-A1C381AFC085}" destId="{624A3975-2C51-4D84-A6FF-F37F99ED3551}" srcOrd="2" destOrd="0" presId="urn:microsoft.com/office/officeart/2018/2/layout/IconCircleList"/>
    <dgm:cxn modelId="{3FFFF1E9-2C27-0E42-80C5-2846469FAD6C}" type="presParOf" srcId="{AB520920-0101-43D4-A666-A1C381AFC085}" destId="{54929198-BE14-4EAA-A2F3-835FF585D6D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C462E0E-A3A4-4B19-B018-B1B49D14526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6801ABA-DA46-470D-B28A-BB7427D750E7}">
      <dgm:prSet/>
      <dgm:spPr/>
      <dgm:t>
        <a:bodyPr/>
        <a:lstStyle/>
        <a:p>
          <a:pPr>
            <a:defRPr b="1"/>
          </a:pPr>
          <a:r>
            <a:rPr lang="en-US"/>
            <a:t>Full Doxygen comments for:</a:t>
          </a:r>
        </a:p>
      </dgm:t>
    </dgm:pt>
    <dgm:pt modelId="{CDABF4B5-9242-4970-944D-A405BC7FB58E}" type="parTrans" cxnId="{116A4B06-2040-4516-A868-9C246A3960AF}">
      <dgm:prSet/>
      <dgm:spPr/>
      <dgm:t>
        <a:bodyPr/>
        <a:lstStyle/>
        <a:p>
          <a:endParaRPr lang="en-US"/>
        </a:p>
      </dgm:t>
    </dgm:pt>
    <dgm:pt modelId="{A525E6CC-0C9F-40E4-A0C1-D74EC2A23ED8}" type="sibTrans" cxnId="{116A4B06-2040-4516-A868-9C246A3960AF}">
      <dgm:prSet/>
      <dgm:spPr/>
      <dgm:t>
        <a:bodyPr/>
        <a:lstStyle/>
        <a:p>
          <a:endParaRPr lang="en-US"/>
        </a:p>
      </dgm:t>
    </dgm:pt>
    <dgm:pt modelId="{EE02854E-83F1-4246-AC03-EA45AED62D6A}">
      <dgm:prSet/>
      <dgm:spPr/>
      <dgm:t>
        <a:bodyPr/>
        <a:lstStyle/>
        <a:p>
          <a:r>
            <a:rPr lang="en-US"/>
            <a:t>Public headers</a:t>
          </a:r>
        </a:p>
      </dgm:t>
    </dgm:pt>
    <dgm:pt modelId="{91618692-9E08-4752-900B-B5C2974EF2F2}" type="parTrans" cxnId="{5E4D3945-5F1E-4AD9-9F2D-F4978160053D}">
      <dgm:prSet/>
      <dgm:spPr/>
      <dgm:t>
        <a:bodyPr/>
        <a:lstStyle/>
        <a:p>
          <a:endParaRPr lang="en-US"/>
        </a:p>
      </dgm:t>
    </dgm:pt>
    <dgm:pt modelId="{797C252E-B917-4A4E-A7C3-5CAF973DE1EC}" type="sibTrans" cxnId="{5E4D3945-5F1E-4AD9-9F2D-F4978160053D}">
      <dgm:prSet/>
      <dgm:spPr/>
      <dgm:t>
        <a:bodyPr/>
        <a:lstStyle/>
        <a:p>
          <a:endParaRPr lang="en-US"/>
        </a:p>
      </dgm:t>
    </dgm:pt>
    <dgm:pt modelId="{60EB010D-CC97-49F7-808A-E536A47B38A5}">
      <dgm:prSet/>
      <dgm:spPr/>
      <dgm:t>
        <a:bodyPr/>
        <a:lstStyle/>
        <a:p>
          <a:r>
            <a:rPr lang="en-US"/>
            <a:t>Core framework classes</a:t>
          </a:r>
        </a:p>
      </dgm:t>
    </dgm:pt>
    <dgm:pt modelId="{253DC7AC-DDD5-4CA8-A0FD-93C40D4D0CAB}" type="parTrans" cxnId="{8884F78C-26D7-48C0-9955-9C2039BBFC0F}">
      <dgm:prSet/>
      <dgm:spPr/>
      <dgm:t>
        <a:bodyPr/>
        <a:lstStyle/>
        <a:p>
          <a:endParaRPr lang="en-US"/>
        </a:p>
      </dgm:t>
    </dgm:pt>
    <dgm:pt modelId="{34F791C5-8837-4BC4-BA91-9D1ABA658973}" type="sibTrans" cxnId="{8884F78C-26D7-48C0-9955-9C2039BBFC0F}">
      <dgm:prSet/>
      <dgm:spPr/>
      <dgm:t>
        <a:bodyPr/>
        <a:lstStyle/>
        <a:p>
          <a:endParaRPr lang="en-US"/>
        </a:p>
      </dgm:t>
    </dgm:pt>
    <dgm:pt modelId="{4EE788D7-50D0-4A9D-9328-22B4C21A707F}">
      <dgm:prSet/>
      <dgm:spPr/>
      <dgm:t>
        <a:bodyPr/>
        <a:lstStyle/>
        <a:p>
          <a:r>
            <a:rPr lang="en-US"/>
            <a:t>Utility functions</a:t>
          </a:r>
        </a:p>
      </dgm:t>
    </dgm:pt>
    <dgm:pt modelId="{4CD36EA7-9ED3-4A77-AA44-2ED0E4E9D598}" type="parTrans" cxnId="{B6F7D16D-F16A-4641-BD24-6E7087B0B4B6}">
      <dgm:prSet/>
      <dgm:spPr/>
      <dgm:t>
        <a:bodyPr/>
        <a:lstStyle/>
        <a:p>
          <a:endParaRPr lang="en-US"/>
        </a:p>
      </dgm:t>
    </dgm:pt>
    <dgm:pt modelId="{F95AF412-C57D-4A08-ADF6-191264957B60}" type="sibTrans" cxnId="{B6F7D16D-F16A-4641-BD24-6E7087B0B4B6}">
      <dgm:prSet/>
      <dgm:spPr/>
      <dgm:t>
        <a:bodyPr/>
        <a:lstStyle/>
        <a:p>
          <a:endParaRPr lang="en-US"/>
        </a:p>
      </dgm:t>
    </dgm:pt>
    <dgm:pt modelId="{389D8056-E22B-4562-830B-E7D20D7AE76A}">
      <dgm:prSet/>
      <dgm:spPr/>
      <dgm:t>
        <a:bodyPr/>
        <a:lstStyle/>
        <a:p>
          <a:r>
            <a:rPr lang="en-US"/>
            <a:t>File-level doc blocks </a:t>
          </a:r>
        </a:p>
      </dgm:t>
    </dgm:pt>
    <dgm:pt modelId="{6BCC15BA-9398-453F-A654-FCCA5CC7BB7B}" type="parTrans" cxnId="{5829CAE3-06F4-465C-AA94-76CDD0A92BCB}">
      <dgm:prSet/>
      <dgm:spPr/>
      <dgm:t>
        <a:bodyPr/>
        <a:lstStyle/>
        <a:p>
          <a:endParaRPr lang="en-US"/>
        </a:p>
      </dgm:t>
    </dgm:pt>
    <dgm:pt modelId="{5D530014-098C-4408-9A68-B026892C6DE6}" type="sibTrans" cxnId="{5829CAE3-06F4-465C-AA94-76CDD0A92BCB}">
      <dgm:prSet/>
      <dgm:spPr/>
      <dgm:t>
        <a:bodyPr/>
        <a:lstStyle/>
        <a:p>
          <a:endParaRPr lang="en-US"/>
        </a:p>
      </dgm:t>
    </dgm:pt>
    <dgm:pt modelId="{C61206E7-B08A-4B9A-969F-36231B4825EE}">
      <dgm:prSet/>
      <dgm:spPr/>
      <dgm:t>
        <a:bodyPr/>
        <a:lstStyle/>
        <a:p>
          <a:pPr>
            <a:defRPr b="1"/>
          </a:pPr>
          <a:r>
            <a:rPr lang="en-US"/>
            <a:t>More complete docs coming</a:t>
          </a:r>
        </a:p>
      </dgm:t>
    </dgm:pt>
    <dgm:pt modelId="{1D608AAB-4E4B-4640-BEF5-48858E42D0C1}" type="parTrans" cxnId="{12464A3D-264F-4C05-882A-C73D806B464E}">
      <dgm:prSet/>
      <dgm:spPr/>
      <dgm:t>
        <a:bodyPr/>
        <a:lstStyle/>
        <a:p>
          <a:endParaRPr lang="en-US"/>
        </a:p>
      </dgm:t>
    </dgm:pt>
    <dgm:pt modelId="{068235D0-1B39-43FB-8A84-8A60D3E8AC33}" type="sibTrans" cxnId="{12464A3D-264F-4C05-882A-C73D806B464E}">
      <dgm:prSet/>
      <dgm:spPr/>
      <dgm:t>
        <a:bodyPr/>
        <a:lstStyle/>
        <a:p>
          <a:endParaRPr lang="en-US"/>
        </a:p>
      </dgm:t>
    </dgm:pt>
    <dgm:pt modelId="{54544A9C-B6DC-4E80-8063-2E057585E4B6}" type="pres">
      <dgm:prSet presAssocID="{4C462E0E-A3A4-4B19-B018-B1B49D145263}" presName="root" presStyleCnt="0">
        <dgm:presLayoutVars>
          <dgm:dir/>
          <dgm:resizeHandles val="exact"/>
        </dgm:presLayoutVars>
      </dgm:prSet>
      <dgm:spPr/>
    </dgm:pt>
    <dgm:pt modelId="{BA093419-1C22-4B05-B4C6-C2BB34FF7CFF}" type="pres">
      <dgm:prSet presAssocID="{96801ABA-DA46-470D-B28A-BB7427D750E7}" presName="compNode" presStyleCnt="0"/>
      <dgm:spPr/>
    </dgm:pt>
    <dgm:pt modelId="{77238E2A-E0D0-4C95-8044-A2D8351A9665}" type="pres">
      <dgm:prSet presAssocID="{96801ABA-DA46-470D-B28A-BB7427D750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9A6AFD1-9DED-4E9B-BF29-D98E5827EF82}" type="pres">
      <dgm:prSet presAssocID="{96801ABA-DA46-470D-B28A-BB7427D750E7}" presName="iconSpace" presStyleCnt="0"/>
      <dgm:spPr/>
    </dgm:pt>
    <dgm:pt modelId="{3242BD2B-C5F1-48B2-8C3B-DB35AD30674E}" type="pres">
      <dgm:prSet presAssocID="{96801ABA-DA46-470D-B28A-BB7427D750E7}" presName="parTx" presStyleLbl="revTx" presStyleIdx="0" presStyleCnt="4">
        <dgm:presLayoutVars>
          <dgm:chMax val="0"/>
          <dgm:chPref val="0"/>
        </dgm:presLayoutVars>
      </dgm:prSet>
      <dgm:spPr/>
    </dgm:pt>
    <dgm:pt modelId="{F58B72B9-6067-4D72-BFC5-A00A6A424A69}" type="pres">
      <dgm:prSet presAssocID="{96801ABA-DA46-470D-B28A-BB7427D750E7}" presName="txSpace" presStyleCnt="0"/>
      <dgm:spPr/>
    </dgm:pt>
    <dgm:pt modelId="{5E48E328-B5EB-4338-928E-B86F70A2FE3F}" type="pres">
      <dgm:prSet presAssocID="{96801ABA-DA46-470D-B28A-BB7427D750E7}" presName="desTx" presStyleLbl="revTx" presStyleIdx="1" presStyleCnt="4">
        <dgm:presLayoutVars/>
      </dgm:prSet>
      <dgm:spPr/>
    </dgm:pt>
    <dgm:pt modelId="{36AB4F78-27DD-40C1-86B7-87092A608A38}" type="pres">
      <dgm:prSet presAssocID="{A525E6CC-0C9F-40E4-A0C1-D74EC2A23ED8}" presName="sibTrans" presStyleCnt="0"/>
      <dgm:spPr/>
    </dgm:pt>
    <dgm:pt modelId="{8F0BF08F-5DDA-4C5A-B29B-1E50AE1953F4}" type="pres">
      <dgm:prSet presAssocID="{C61206E7-B08A-4B9A-969F-36231B4825EE}" presName="compNode" presStyleCnt="0"/>
      <dgm:spPr/>
    </dgm:pt>
    <dgm:pt modelId="{B6D84ED3-2385-4CE4-90AD-14B81ADCF6B3}" type="pres">
      <dgm:prSet presAssocID="{C61206E7-B08A-4B9A-969F-36231B4825E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EAC29B-00F6-4968-8B11-9EBD7B1365FE}" type="pres">
      <dgm:prSet presAssocID="{C61206E7-B08A-4B9A-969F-36231B4825EE}" presName="iconSpace" presStyleCnt="0"/>
      <dgm:spPr/>
    </dgm:pt>
    <dgm:pt modelId="{1609AEA5-D2B7-4AA0-A134-AA9925D576B4}" type="pres">
      <dgm:prSet presAssocID="{C61206E7-B08A-4B9A-969F-36231B4825EE}" presName="parTx" presStyleLbl="revTx" presStyleIdx="2" presStyleCnt="4">
        <dgm:presLayoutVars>
          <dgm:chMax val="0"/>
          <dgm:chPref val="0"/>
        </dgm:presLayoutVars>
      </dgm:prSet>
      <dgm:spPr/>
    </dgm:pt>
    <dgm:pt modelId="{A80932D0-F60A-48A9-A7DE-B944CF8095E5}" type="pres">
      <dgm:prSet presAssocID="{C61206E7-B08A-4B9A-969F-36231B4825EE}" presName="txSpace" presStyleCnt="0"/>
      <dgm:spPr/>
    </dgm:pt>
    <dgm:pt modelId="{B676BD33-7A92-4689-8AFD-C8E3D575B257}" type="pres">
      <dgm:prSet presAssocID="{C61206E7-B08A-4B9A-969F-36231B4825EE}" presName="desTx" presStyleLbl="revTx" presStyleIdx="3" presStyleCnt="4">
        <dgm:presLayoutVars/>
      </dgm:prSet>
      <dgm:spPr/>
    </dgm:pt>
  </dgm:ptLst>
  <dgm:cxnLst>
    <dgm:cxn modelId="{FE195005-263E-4C61-BB97-3C586E97DF7D}" type="presOf" srcId="{4C462E0E-A3A4-4B19-B018-B1B49D145263}" destId="{54544A9C-B6DC-4E80-8063-2E057585E4B6}" srcOrd="0" destOrd="0" presId="urn:microsoft.com/office/officeart/2018/5/layout/CenteredIconLabelDescriptionList"/>
    <dgm:cxn modelId="{116A4B06-2040-4516-A868-9C246A3960AF}" srcId="{4C462E0E-A3A4-4B19-B018-B1B49D145263}" destId="{96801ABA-DA46-470D-B28A-BB7427D750E7}" srcOrd="0" destOrd="0" parTransId="{CDABF4B5-9242-4970-944D-A405BC7FB58E}" sibTransId="{A525E6CC-0C9F-40E4-A0C1-D74EC2A23ED8}"/>
    <dgm:cxn modelId="{9DBD5131-14C8-45C1-A0FB-2B67640BE2E8}" type="presOf" srcId="{C61206E7-B08A-4B9A-969F-36231B4825EE}" destId="{1609AEA5-D2B7-4AA0-A134-AA9925D576B4}" srcOrd="0" destOrd="0" presId="urn:microsoft.com/office/officeart/2018/5/layout/CenteredIconLabelDescriptionList"/>
    <dgm:cxn modelId="{12464A3D-264F-4C05-882A-C73D806B464E}" srcId="{4C462E0E-A3A4-4B19-B018-B1B49D145263}" destId="{C61206E7-B08A-4B9A-969F-36231B4825EE}" srcOrd="1" destOrd="0" parTransId="{1D608AAB-4E4B-4640-BEF5-48858E42D0C1}" sibTransId="{068235D0-1B39-43FB-8A84-8A60D3E8AC33}"/>
    <dgm:cxn modelId="{5E4D3945-5F1E-4AD9-9F2D-F4978160053D}" srcId="{96801ABA-DA46-470D-B28A-BB7427D750E7}" destId="{EE02854E-83F1-4246-AC03-EA45AED62D6A}" srcOrd="0" destOrd="0" parTransId="{91618692-9E08-4752-900B-B5C2974EF2F2}" sibTransId="{797C252E-B917-4A4E-A7C3-5CAF973DE1EC}"/>
    <dgm:cxn modelId="{B6F7D16D-F16A-4641-BD24-6E7087B0B4B6}" srcId="{96801ABA-DA46-470D-B28A-BB7427D750E7}" destId="{4EE788D7-50D0-4A9D-9328-22B4C21A707F}" srcOrd="2" destOrd="0" parTransId="{4CD36EA7-9ED3-4A77-AA44-2ED0E4E9D598}" sibTransId="{F95AF412-C57D-4A08-ADF6-191264957B60}"/>
    <dgm:cxn modelId="{8884F78C-26D7-48C0-9955-9C2039BBFC0F}" srcId="{96801ABA-DA46-470D-B28A-BB7427D750E7}" destId="{60EB010D-CC97-49F7-808A-E536A47B38A5}" srcOrd="1" destOrd="0" parTransId="{253DC7AC-DDD5-4CA8-A0FD-93C40D4D0CAB}" sibTransId="{34F791C5-8837-4BC4-BA91-9D1ABA658973}"/>
    <dgm:cxn modelId="{8BC5C8B0-7209-466B-93D8-485BD3395532}" type="presOf" srcId="{60EB010D-CC97-49F7-808A-E536A47B38A5}" destId="{5E48E328-B5EB-4338-928E-B86F70A2FE3F}" srcOrd="0" destOrd="1" presId="urn:microsoft.com/office/officeart/2018/5/layout/CenteredIconLabelDescriptionList"/>
    <dgm:cxn modelId="{04634AB8-67E1-4B89-BAD8-D9F5F05A8E57}" type="presOf" srcId="{4EE788D7-50D0-4A9D-9328-22B4C21A707F}" destId="{5E48E328-B5EB-4338-928E-B86F70A2FE3F}" srcOrd="0" destOrd="2" presId="urn:microsoft.com/office/officeart/2018/5/layout/CenteredIconLabelDescriptionList"/>
    <dgm:cxn modelId="{56BBA5C5-BD70-457C-A755-803B61363F64}" type="presOf" srcId="{96801ABA-DA46-470D-B28A-BB7427D750E7}" destId="{3242BD2B-C5F1-48B2-8C3B-DB35AD30674E}" srcOrd="0" destOrd="0" presId="urn:microsoft.com/office/officeart/2018/5/layout/CenteredIconLabelDescriptionList"/>
    <dgm:cxn modelId="{AC3A0DD9-4A04-4F18-97EF-F239179ACBF2}" type="presOf" srcId="{EE02854E-83F1-4246-AC03-EA45AED62D6A}" destId="{5E48E328-B5EB-4338-928E-B86F70A2FE3F}" srcOrd="0" destOrd="0" presId="urn:microsoft.com/office/officeart/2018/5/layout/CenteredIconLabelDescriptionList"/>
    <dgm:cxn modelId="{5829CAE3-06F4-465C-AA94-76CDD0A92BCB}" srcId="{96801ABA-DA46-470D-B28A-BB7427D750E7}" destId="{389D8056-E22B-4562-830B-E7D20D7AE76A}" srcOrd="3" destOrd="0" parTransId="{6BCC15BA-9398-453F-A654-FCCA5CC7BB7B}" sibTransId="{5D530014-098C-4408-9A68-B026892C6DE6}"/>
    <dgm:cxn modelId="{528BCEF3-26A1-4F57-81A4-EC727655D985}" type="presOf" srcId="{389D8056-E22B-4562-830B-E7D20D7AE76A}" destId="{5E48E328-B5EB-4338-928E-B86F70A2FE3F}" srcOrd="0" destOrd="3" presId="urn:microsoft.com/office/officeart/2018/5/layout/CenteredIconLabelDescriptionList"/>
    <dgm:cxn modelId="{1596A6D5-B73A-4D6F-90B9-3ACC00EDF2A0}" type="presParOf" srcId="{54544A9C-B6DC-4E80-8063-2E057585E4B6}" destId="{BA093419-1C22-4B05-B4C6-C2BB34FF7CFF}" srcOrd="0" destOrd="0" presId="urn:microsoft.com/office/officeart/2018/5/layout/CenteredIconLabelDescriptionList"/>
    <dgm:cxn modelId="{0F6A728E-F532-43C3-95B6-4FAE6F2F6CD5}" type="presParOf" srcId="{BA093419-1C22-4B05-B4C6-C2BB34FF7CFF}" destId="{77238E2A-E0D0-4C95-8044-A2D8351A9665}" srcOrd="0" destOrd="0" presId="urn:microsoft.com/office/officeart/2018/5/layout/CenteredIconLabelDescriptionList"/>
    <dgm:cxn modelId="{1E2BC130-9FF3-420F-BAA3-34F57E15956C}" type="presParOf" srcId="{BA093419-1C22-4B05-B4C6-C2BB34FF7CFF}" destId="{A9A6AFD1-9DED-4E9B-BF29-D98E5827EF82}" srcOrd="1" destOrd="0" presId="urn:microsoft.com/office/officeart/2018/5/layout/CenteredIconLabelDescriptionList"/>
    <dgm:cxn modelId="{F67F321C-87E9-40A0-B32C-4EF7C55C752D}" type="presParOf" srcId="{BA093419-1C22-4B05-B4C6-C2BB34FF7CFF}" destId="{3242BD2B-C5F1-48B2-8C3B-DB35AD30674E}" srcOrd="2" destOrd="0" presId="urn:microsoft.com/office/officeart/2018/5/layout/CenteredIconLabelDescriptionList"/>
    <dgm:cxn modelId="{CA163014-6418-44B9-9BFB-36C3435E92C6}" type="presParOf" srcId="{BA093419-1C22-4B05-B4C6-C2BB34FF7CFF}" destId="{F58B72B9-6067-4D72-BFC5-A00A6A424A69}" srcOrd="3" destOrd="0" presId="urn:microsoft.com/office/officeart/2018/5/layout/CenteredIconLabelDescriptionList"/>
    <dgm:cxn modelId="{243F149F-85A7-4FDF-9F18-8CBF61445169}" type="presParOf" srcId="{BA093419-1C22-4B05-B4C6-C2BB34FF7CFF}" destId="{5E48E328-B5EB-4338-928E-B86F70A2FE3F}" srcOrd="4" destOrd="0" presId="urn:microsoft.com/office/officeart/2018/5/layout/CenteredIconLabelDescriptionList"/>
    <dgm:cxn modelId="{33C42C10-8D34-4400-879F-856F49554464}" type="presParOf" srcId="{54544A9C-B6DC-4E80-8063-2E057585E4B6}" destId="{36AB4F78-27DD-40C1-86B7-87092A608A38}" srcOrd="1" destOrd="0" presId="urn:microsoft.com/office/officeart/2018/5/layout/CenteredIconLabelDescriptionList"/>
    <dgm:cxn modelId="{44F48F74-60EE-4B45-AC8A-129DF82C493F}" type="presParOf" srcId="{54544A9C-B6DC-4E80-8063-2E057585E4B6}" destId="{8F0BF08F-5DDA-4C5A-B29B-1E50AE1953F4}" srcOrd="2" destOrd="0" presId="urn:microsoft.com/office/officeart/2018/5/layout/CenteredIconLabelDescriptionList"/>
    <dgm:cxn modelId="{58CE4977-86C5-446B-B1FD-7AFEF3FCC4E1}" type="presParOf" srcId="{8F0BF08F-5DDA-4C5A-B29B-1E50AE1953F4}" destId="{B6D84ED3-2385-4CE4-90AD-14B81ADCF6B3}" srcOrd="0" destOrd="0" presId="urn:microsoft.com/office/officeart/2018/5/layout/CenteredIconLabelDescriptionList"/>
    <dgm:cxn modelId="{42094F28-F0ED-492C-989E-C6CA7BEB58DA}" type="presParOf" srcId="{8F0BF08F-5DDA-4C5A-B29B-1E50AE1953F4}" destId="{A6EAC29B-00F6-4968-8B11-9EBD7B1365FE}" srcOrd="1" destOrd="0" presId="urn:microsoft.com/office/officeart/2018/5/layout/CenteredIconLabelDescriptionList"/>
    <dgm:cxn modelId="{913C52E7-2CE4-42C7-AD5B-93648AB9E2E4}" type="presParOf" srcId="{8F0BF08F-5DDA-4C5A-B29B-1E50AE1953F4}" destId="{1609AEA5-D2B7-4AA0-A134-AA9925D576B4}" srcOrd="2" destOrd="0" presId="urn:microsoft.com/office/officeart/2018/5/layout/CenteredIconLabelDescriptionList"/>
    <dgm:cxn modelId="{BD535C64-F01F-4287-B848-78DC12ABE8DA}" type="presParOf" srcId="{8F0BF08F-5DDA-4C5A-B29B-1E50AE1953F4}" destId="{A80932D0-F60A-48A9-A7DE-B944CF8095E5}" srcOrd="3" destOrd="0" presId="urn:microsoft.com/office/officeart/2018/5/layout/CenteredIconLabelDescriptionList"/>
    <dgm:cxn modelId="{C6FF5FF9-261A-4834-B837-EBEA6BE3D7DC}" type="presParOf" srcId="{8F0BF08F-5DDA-4C5A-B29B-1E50AE1953F4}" destId="{B676BD33-7A92-4689-8AFD-C8E3D575B25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C56FE-1DC5-40B1-BFB1-C91833C27CD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A0892AC-32D6-4575-94F4-62DC1D4734C3}">
      <dgm:prSet/>
      <dgm:spPr/>
      <dgm:t>
        <a:bodyPr/>
        <a:lstStyle/>
        <a:p>
          <a:pPr>
            <a:defRPr cap="all"/>
          </a:pPr>
          <a:r>
            <a:rPr lang="en-US"/>
            <a:t>Model – stores app config (e.g. schedules)</a:t>
          </a:r>
        </a:p>
      </dgm:t>
    </dgm:pt>
    <dgm:pt modelId="{1CB988FF-536B-428A-A62A-B907A03F6914}" type="parTrans" cxnId="{7484F5B0-3316-4658-B9E9-A0769556279B}">
      <dgm:prSet/>
      <dgm:spPr/>
      <dgm:t>
        <a:bodyPr/>
        <a:lstStyle/>
        <a:p>
          <a:endParaRPr lang="en-US"/>
        </a:p>
      </dgm:t>
    </dgm:pt>
    <dgm:pt modelId="{ACEDB3AD-F39F-455B-BD5F-8FE8D3C1BE8C}" type="sibTrans" cxnId="{7484F5B0-3316-4658-B9E9-A0769556279B}">
      <dgm:prSet/>
      <dgm:spPr/>
      <dgm:t>
        <a:bodyPr/>
        <a:lstStyle/>
        <a:p>
          <a:endParaRPr lang="en-US"/>
        </a:p>
      </dgm:t>
    </dgm:pt>
    <dgm:pt modelId="{D427C95E-C729-42B3-88BD-C66B7D87CF4D}">
      <dgm:prSet/>
      <dgm:spPr/>
      <dgm:t>
        <a:bodyPr/>
        <a:lstStyle/>
        <a:p>
          <a:pPr>
            <a:defRPr cap="all"/>
          </a:pPr>
          <a:r>
            <a:rPr lang="en-US" dirty="0"/>
            <a:t>View – serves HTML/JS from SD card (or your own StorageManager like littleFs)</a:t>
          </a:r>
        </a:p>
      </dgm:t>
    </dgm:pt>
    <dgm:pt modelId="{7C688C17-2F2E-43DA-8127-C29DE2A7DF15}" type="parTrans" cxnId="{DE2048F8-7466-46CA-9C45-7A7A014AB5FB}">
      <dgm:prSet/>
      <dgm:spPr/>
      <dgm:t>
        <a:bodyPr/>
        <a:lstStyle/>
        <a:p>
          <a:endParaRPr lang="en-US"/>
        </a:p>
      </dgm:t>
    </dgm:pt>
    <dgm:pt modelId="{86EA3932-2BAF-44E1-8E46-8893B8A4FF5F}" type="sibTrans" cxnId="{DE2048F8-7466-46CA-9C45-7A7A014AB5FB}">
      <dgm:prSet/>
      <dgm:spPr/>
      <dgm:t>
        <a:bodyPr/>
        <a:lstStyle/>
        <a:p>
          <a:endParaRPr lang="en-US"/>
        </a:p>
      </dgm:t>
    </dgm:pt>
    <dgm:pt modelId="{98A3EC0E-6F9A-4843-B68A-3E274776AFD5}">
      <dgm:prSet/>
      <dgm:spPr/>
      <dgm:t>
        <a:bodyPr/>
        <a:lstStyle/>
        <a:p>
          <a:pPr>
            <a:defRPr cap="all"/>
          </a:pPr>
          <a:r>
            <a:rPr lang="en-US"/>
            <a:t>Controller – handles requests and logic</a:t>
          </a:r>
        </a:p>
      </dgm:t>
    </dgm:pt>
    <dgm:pt modelId="{607883EB-5121-4519-B0A6-88BF33030CBE}" type="parTrans" cxnId="{AB1FF460-7562-4352-99C4-3BC649499F81}">
      <dgm:prSet/>
      <dgm:spPr/>
      <dgm:t>
        <a:bodyPr/>
        <a:lstStyle/>
        <a:p>
          <a:endParaRPr lang="en-US"/>
        </a:p>
      </dgm:t>
    </dgm:pt>
    <dgm:pt modelId="{570CA0B0-B7E3-4F74-BC1A-95AFBFD4396E}" type="sibTrans" cxnId="{AB1FF460-7562-4352-99C4-3BC649499F81}">
      <dgm:prSet/>
      <dgm:spPr/>
      <dgm:t>
        <a:bodyPr/>
        <a:lstStyle/>
        <a:p>
          <a:endParaRPr lang="en-US"/>
        </a:p>
      </dgm:t>
    </dgm:pt>
    <dgm:pt modelId="{11B581FC-BDA8-48EC-B51F-27E33AED649C}">
      <dgm:prSet/>
      <dgm:spPr/>
      <dgm:t>
        <a:bodyPr/>
        <a:lstStyle/>
        <a:p>
          <a:pPr>
            <a:defRPr cap="all"/>
          </a:pPr>
          <a:r>
            <a:rPr lang="en-US"/>
            <a:t>Inspired by Express.js, adapted for C++</a:t>
          </a:r>
        </a:p>
      </dgm:t>
    </dgm:pt>
    <dgm:pt modelId="{05DB94CE-F0AB-4CFC-9A3F-5930D8349B92}" type="parTrans" cxnId="{A4B11465-45FB-42B7-9EED-2E1FDF905D69}">
      <dgm:prSet/>
      <dgm:spPr/>
      <dgm:t>
        <a:bodyPr/>
        <a:lstStyle/>
        <a:p>
          <a:endParaRPr lang="en-US"/>
        </a:p>
      </dgm:t>
    </dgm:pt>
    <dgm:pt modelId="{4EB64D2E-4A3F-4FF8-BFE5-98F87F5525CA}" type="sibTrans" cxnId="{A4B11465-45FB-42B7-9EED-2E1FDF905D69}">
      <dgm:prSet/>
      <dgm:spPr/>
      <dgm:t>
        <a:bodyPr/>
        <a:lstStyle/>
        <a:p>
          <a:endParaRPr lang="en-US"/>
        </a:p>
      </dgm:t>
    </dgm:pt>
    <dgm:pt modelId="{BB7BB3FE-C3AB-4204-8EC6-9079FDD900F6}" type="pres">
      <dgm:prSet presAssocID="{EB6C56FE-1DC5-40B1-BFB1-C91833C27CD2}" presName="root" presStyleCnt="0">
        <dgm:presLayoutVars>
          <dgm:dir/>
          <dgm:resizeHandles val="exact"/>
        </dgm:presLayoutVars>
      </dgm:prSet>
      <dgm:spPr/>
    </dgm:pt>
    <dgm:pt modelId="{0A30985A-2A0D-4328-969C-92B138D30A8B}" type="pres">
      <dgm:prSet presAssocID="{9A0892AC-32D6-4575-94F4-62DC1D4734C3}" presName="compNode" presStyleCnt="0"/>
      <dgm:spPr/>
    </dgm:pt>
    <dgm:pt modelId="{3A21B0A1-7E7D-4A60-B32B-37C74DC215A1}" type="pres">
      <dgm:prSet presAssocID="{9A0892AC-32D6-4575-94F4-62DC1D4734C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8DDDCE7-8370-4C66-8413-621607D8FF6D}" type="pres">
      <dgm:prSet presAssocID="{9A0892AC-32D6-4575-94F4-62DC1D4734C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D75106E-BC2C-4FF5-BA3A-4DFB49FCB088}" type="pres">
      <dgm:prSet presAssocID="{9A0892AC-32D6-4575-94F4-62DC1D4734C3}" presName="spaceRect" presStyleCnt="0"/>
      <dgm:spPr/>
    </dgm:pt>
    <dgm:pt modelId="{8060D743-36FB-4A7A-85A1-247B3DD9D224}" type="pres">
      <dgm:prSet presAssocID="{9A0892AC-32D6-4575-94F4-62DC1D4734C3}" presName="textRect" presStyleLbl="revTx" presStyleIdx="0" presStyleCnt="4">
        <dgm:presLayoutVars>
          <dgm:chMax val="1"/>
          <dgm:chPref val="1"/>
        </dgm:presLayoutVars>
      </dgm:prSet>
      <dgm:spPr/>
    </dgm:pt>
    <dgm:pt modelId="{A416C78D-76E9-4B82-9167-9124E5C48F23}" type="pres">
      <dgm:prSet presAssocID="{ACEDB3AD-F39F-455B-BD5F-8FE8D3C1BE8C}" presName="sibTrans" presStyleCnt="0"/>
      <dgm:spPr/>
    </dgm:pt>
    <dgm:pt modelId="{0FB15E5D-9114-498A-904D-16A77C783D14}" type="pres">
      <dgm:prSet presAssocID="{D427C95E-C729-42B3-88BD-C66B7D87CF4D}" presName="compNode" presStyleCnt="0"/>
      <dgm:spPr/>
    </dgm:pt>
    <dgm:pt modelId="{56731CB2-B7B4-484A-B4D3-207E65F1C0A0}" type="pres">
      <dgm:prSet presAssocID="{D427C95E-C729-42B3-88BD-C66B7D87CF4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FC652C0-7CFF-47C7-8E31-7BF14B28978A}" type="pres">
      <dgm:prSet presAssocID="{D427C95E-C729-42B3-88BD-C66B7D87CF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AD4DAEF-910F-4454-8FCF-8713CE4F8FBE}" type="pres">
      <dgm:prSet presAssocID="{D427C95E-C729-42B3-88BD-C66B7D87CF4D}" presName="spaceRect" presStyleCnt="0"/>
      <dgm:spPr/>
    </dgm:pt>
    <dgm:pt modelId="{61204C25-6C3F-4AB5-A6A8-F29B6626E2ED}" type="pres">
      <dgm:prSet presAssocID="{D427C95E-C729-42B3-88BD-C66B7D87CF4D}" presName="textRect" presStyleLbl="revTx" presStyleIdx="1" presStyleCnt="4">
        <dgm:presLayoutVars>
          <dgm:chMax val="1"/>
          <dgm:chPref val="1"/>
        </dgm:presLayoutVars>
      </dgm:prSet>
      <dgm:spPr/>
    </dgm:pt>
    <dgm:pt modelId="{40B30BBB-3190-4396-9D86-3B229C22CAB0}" type="pres">
      <dgm:prSet presAssocID="{86EA3932-2BAF-44E1-8E46-8893B8A4FF5F}" presName="sibTrans" presStyleCnt="0"/>
      <dgm:spPr/>
    </dgm:pt>
    <dgm:pt modelId="{7153633A-D88D-46A8-AB04-29FBBDA9C75D}" type="pres">
      <dgm:prSet presAssocID="{98A3EC0E-6F9A-4843-B68A-3E274776AFD5}" presName="compNode" presStyleCnt="0"/>
      <dgm:spPr/>
    </dgm:pt>
    <dgm:pt modelId="{5E7C8F75-0DDC-4AA4-9CB3-7AB38280066D}" type="pres">
      <dgm:prSet presAssocID="{98A3EC0E-6F9A-4843-B68A-3E274776AFD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1F77867-BC96-4AAC-B926-DAC45829D195}" type="pres">
      <dgm:prSet presAssocID="{98A3EC0E-6F9A-4843-B68A-3E274776AFD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21D3B427-2251-4995-9E9D-538D9068AAA5}" type="pres">
      <dgm:prSet presAssocID="{98A3EC0E-6F9A-4843-B68A-3E274776AFD5}" presName="spaceRect" presStyleCnt="0"/>
      <dgm:spPr/>
    </dgm:pt>
    <dgm:pt modelId="{405CE7AE-0D45-4B5B-ABBB-FB2BA6480051}" type="pres">
      <dgm:prSet presAssocID="{98A3EC0E-6F9A-4843-B68A-3E274776AFD5}" presName="textRect" presStyleLbl="revTx" presStyleIdx="2" presStyleCnt="4">
        <dgm:presLayoutVars>
          <dgm:chMax val="1"/>
          <dgm:chPref val="1"/>
        </dgm:presLayoutVars>
      </dgm:prSet>
      <dgm:spPr/>
    </dgm:pt>
    <dgm:pt modelId="{00901433-84C7-44F1-B096-17304C4D212C}" type="pres">
      <dgm:prSet presAssocID="{570CA0B0-B7E3-4F74-BC1A-95AFBFD4396E}" presName="sibTrans" presStyleCnt="0"/>
      <dgm:spPr/>
    </dgm:pt>
    <dgm:pt modelId="{3C15570A-6D99-45EA-A4C2-8A7D10282216}" type="pres">
      <dgm:prSet presAssocID="{11B581FC-BDA8-48EC-B51F-27E33AED649C}" presName="compNode" presStyleCnt="0"/>
      <dgm:spPr/>
    </dgm:pt>
    <dgm:pt modelId="{F0EF8D6E-0917-4EA4-9124-7D5544E504E8}" type="pres">
      <dgm:prSet presAssocID="{11B581FC-BDA8-48EC-B51F-27E33AED649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36E19D0-6861-4747-9532-3BDD651E8840}" type="pres">
      <dgm:prSet presAssocID="{11B581FC-BDA8-48EC-B51F-27E33AED649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7DEE022-AD1D-46C3-9D3B-45333AACF263}" type="pres">
      <dgm:prSet presAssocID="{11B581FC-BDA8-48EC-B51F-27E33AED649C}" presName="spaceRect" presStyleCnt="0"/>
      <dgm:spPr/>
    </dgm:pt>
    <dgm:pt modelId="{BEAB0687-F5DD-4AB8-8EF1-7FD3EBF18E42}" type="pres">
      <dgm:prSet presAssocID="{11B581FC-BDA8-48EC-B51F-27E33AED649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B1FF460-7562-4352-99C4-3BC649499F81}" srcId="{EB6C56FE-1DC5-40B1-BFB1-C91833C27CD2}" destId="{98A3EC0E-6F9A-4843-B68A-3E274776AFD5}" srcOrd="2" destOrd="0" parTransId="{607883EB-5121-4519-B0A6-88BF33030CBE}" sibTransId="{570CA0B0-B7E3-4F74-BC1A-95AFBFD4396E}"/>
    <dgm:cxn modelId="{CD200061-6625-4B06-9341-A6577EB2D0EE}" type="presOf" srcId="{11B581FC-BDA8-48EC-B51F-27E33AED649C}" destId="{BEAB0687-F5DD-4AB8-8EF1-7FD3EBF18E42}" srcOrd="0" destOrd="0" presId="urn:microsoft.com/office/officeart/2018/5/layout/IconLeafLabelList"/>
    <dgm:cxn modelId="{A4B11465-45FB-42B7-9EED-2E1FDF905D69}" srcId="{EB6C56FE-1DC5-40B1-BFB1-C91833C27CD2}" destId="{11B581FC-BDA8-48EC-B51F-27E33AED649C}" srcOrd="3" destOrd="0" parTransId="{05DB94CE-F0AB-4CFC-9A3F-5930D8349B92}" sibTransId="{4EB64D2E-4A3F-4FF8-BFE5-98F87F5525CA}"/>
    <dgm:cxn modelId="{3AF0BC79-814E-4199-817B-501657A80F59}" type="presOf" srcId="{D427C95E-C729-42B3-88BD-C66B7D87CF4D}" destId="{61204C25-6C3F-4AB5-A6A8-F29B6626E2ED}" srcOrd="0" destOrd="0" presId="urn:microsoft.com/office/officeart/2018/5/layout/IconLeafLabelList"/>
    <dgm:cxn modelId="{2DF0E079-213C-4F55-9688-F4F50CF2897C}" type="presOf" srcId="{98A3EC0E-6F9A-4843-B68A-3E274776AFD5}" destId="{405CE7AE-0D45-4B5B-ABBB-FB2BA6480051}" srcOrd="0" destOrd="0" presId="urn:microsoft.com/office/officeart/2018/5/layout/IconLeafLabelList"/>
    <dgm:cxn modelId="{45793BAE-0AD4-44BB-BF16-D60721E6967F}" type="presOf" srcId="{9A0892AC-32D6-4575-94F4-62DC1D4734C3}" destId="{8060D743-36FB-4A7A-85A1-247B3DD9D224}" srcOrd="0" destOrd="0" presId="urn:microsoft.com/office/officeart/2018/5/layout/IconLeafLabelList"/>
    <dgm:cxn modelId="{7484F5B0-3316-4658-B9E9-A0769556279B}" srcId="{EB6C56FE-1DC5-40B1-BFB1-C91833C27CD2}" destId="{9A0892AC-32D6-4575-94F4-62DC1D4734C3}" srcOrd="0" destOrd="0" parTransId="{1CB988FF-536B-428A-A62A-B907A03F6914}" sibTransId="{ACEDB3AD-F39F-455B-BD5F-8FE8D3C1BE8C}"/>
    <dgm:cxn modelId="{643113CA-3FB2-4CE2-8A6E-9722352B6B80}" type="presOf" srcId="{EB6C56FE-1DC5-40B1-BFB1-C91833C27CD2}" destId="{BB7BB3FE-C3AB-4204-8EC6-9079FDD900F6}" srcOrd="0" destOrd="0" presId="urn:microsoft.com/office/officeart/2018/5/layout/IconLeafLabelList"/>
    <dgm:cxn modelId="{DE2048F8-7466-46CA-9C45-7A7A014AB5FB}" srcId="{EB6C56FE-1DC5-40B1-BFB1-C91833C27CD2}" destId="{D427C95E-C729-42B3-88BD-C66B7D87CF4D}" srcOrd="1" destOrd="0" parTransId="{7C688C17-2F2E-43DA-8127-C29DE2A7DF15}" sibTransId="{86EA3932-2BAF-44E1-8E46-8893B8A4FF5F}"/>
    <dgm:cxn modelId="{7D27BB01-290B-4F55-884E-91AE97BF2B1A}" type="presParOf" srcId="{BB7BB3FE-C3AB-4204-8EC6-9079FDD900F6}" destId="{0A30985A-2A0D-4328-969C-92B138D30A8B}" srcOrd="0" destOrd="0" presId="urn:microsoft.com/office/officeart/2018/5/layout/IconLeafLabelList"/>
    <dgm:cxn modelId="{1B4A3086-60B7-4976-9593-AA122B793760}" type="presParOf" srcId="{0A30985A-2A0D-4328-969C-92B138D30A8B}" destId="{3A21B0A1-7E7D-4A60-B32B-37C74DC215A1}" srcOrd="0" destOrd="0" presId="urn:microsoft.com/office/officeart/2018/5/layout/IconLeafLabelList"/>
    <dgm:cxn modelId="{665190BF-C7C0-45C3-8980-186744C45842}" type="presParOf" srcId="{0A30985A-2A0D-4328-969C-92B138D30A8B}" destId="{D8DDDCE7-8370-4C66-8413-621607D8FF6D}" srcOrd="1" destOrd="0" presId="urn:microsoft.com/office/officeart/2018/5/layout/IconLeafLabelList"/>
    <dgm:cxn modelId="{98C34151-F1FF-44F2-B814-C4380C2DD7EA}" type="presParOf" srcId="{0A30985A-2A0D-4328-969C-92B138D30A8B}" destId="{CD75106E-BC2C-4FF5-BA3A-4DFB49FCB088}" srcOrd="2" destOrd="0" presId="urn:microsoft.com/office/officeart/2018/5/layout/IconLeafLabelList"/>
    <dgm:cxn modelId="{D3C7D083-5A3D-4019-9405-69EF6A2E3258}" type="presParOf" srcId="{0A30985A-2A0D-4328-969C-92B138D30A8B}" destId="{8060D743-36FB-4A7A-85A1-247B3DD9D224}" srcOrd="3" destOrd="0" presId="urn:microsoft.com/office/officeart/2018/5/layout/IconLeafLabelList"/>
    <dgm:cxn modelId="{7685BCDC-17D5-4E4C-9301-C57B5EECD022}" type="presParOf" srcId="{BB7BB3FE-C3AB-4204-8EC6-9079FDD900F6}" destId="{A416C78D-76E9-4B82-9167-9124E5C48F23}" srcOrd="1" destOrd="0" presId="urn:microsoft.com/office/officeart/2018/5/layout/IconLeafLabelList"/>
    <dgm:cxn modelId="{B367A280-4400-455A-8CB8-FFDF9AC5E420}" type="presParOf" srcId="{BB7BB3FE-C3AB-4204-8EC6-9079FDD900F6}" destId="{0FB15E5D-9114-498A-904D-16A77C783D14}" srcOrd="2" destOrd="0" presId="urn:microsoft.com/office/officeart/2018/5/layout/IconLeafLabelList"/>
    <dgm:cxn modelId="{AA003435-6CC4-45C5-BA9D-D0A8FAA00215}" type="presParOf" srcId="{0FB15E5D-9114-498A-904D-16A77C783D14}" destId="{56731CB2-B7B4-484A-B4D3-207E65F1C0A0}" srcOrd="0" destOrd="0" presId="urn:microsoft.com/office/officeart/2018/5/layout/IconLeafLabelList"/>
    <dgm:cxn modelId="{71581D23-0C15-461F-9D2C-8EBA0967B57F}" type="presParOf" srcId="{0FB15E5D-9114-498A-904D-16A77C783D14}" destId="{FFC652C0-7CFF-47C7-8E31-7BF14B28978A}" srcOrd="1" destOrd="0" presId="urn:microsoft.com/office/officeart/2018/5/layout/IconLeafLabelList"/>
    <dgm:cxn modelId="{116D479A-C1BD-4B4F-9D69-07EAE44DA743}" type="presParOf" srcId="{0FB15E5D-9114-498A-904D-16A77C783D14}" destId="{1AD4DAEF-910F-4454-8FCF-8713CE4F8FBE}" srcOrd="2" destOrd="0" presId="urn:microsoft.com/office/officeart/2018/5/layout/IconLeafLabelList"/>
    <dgm:cxn modelId="{2FF66341-8EC7-4D86-9B9E-9DE92CCBCBA3}" type="presParOf" srcId="{0FB15E5D-9114-498A-904D-16A77C783D14}" destId="{61204C25-6C3F-4AB5-A6A8-F29B6626E2ED}" srcOrd="3" destOrd="0" presId="urn:microsoft.com/office/officeart/2018/5/layout/IconLeafLabelList"/>
    <dgm:cxn modelId="{3712DA1E-15C8-459C-A0F1-04F8CD8FE577}" type="presParOf" srcId="{BB7BB3FE-C3AB-4204-8EC6-9079FDD900F6}" destId="{40B30BBB-3190-4396-9D86-3B229C22CAB0}" srcOrd="3" destOrd="0" presId="urn:microsoft.com/office/officeart/2018/5/layout/IconLeafLabelList"/>
    <dgm:cxn modelId="{8758A1ED-6251-4A7B-8017-1895663CAB89}" type="presParOf" srcId="{BB7BB3FE-C3AB-4204-8EC6-9079FDD900F6}" destId="{7153633A-D88D-46A8-AB04-29FBBDA9C75D}" srcOrd="4" destOrd="0" presId="urn:microsoft.com/office/officeart/2018/5/layout/IconLeafLabelList"/>
    <dgm:cxn modelId="{7FA33A6B-1295-4456-BC03-18FC0E95F1F4}" type="presParOf" srcId="{7153633A-D88D-46A8-AB04-29FBBDA9C75D}" destId="{5E7C8F75-0DDC-4AA4-9CB3-7AB38280066D}" srcOrd="0" destOrd="0" presId="urn:microsoft.com/office/officeart/2018/5/layout/IconLeafLabelList"/>
    <dgm:cxn modelId="{BC0D1F76-4644-4296-B82A-E5624D59073D}" type="presParOf" srcId="{7153633A-D88D-46A8-AB04-29FBBDA9C75D}" destId="{E1F77867-BC96-4AAC-B926-DAC45829D195}" srcOrd="1" destOrd="0" presId="urn:microsoft.com/office/officeart/2018/5/layout/IconLeafLabelList"/>
    <dgm:cxn modelId="{6F6D0E78-AF15-4CF4-B8A8-4A14A9223FB5}" type="presParOf" srcId="{7153633A-D88D-46A8-AB04-29FBBDA9C75D}" destId="{21D3B427-2251-4995-9E9D-538D9068AAA5}" srcOrd="2" destOrd="0" presId="urn:microsoft.com/office/officeart/2018/5/layout/IconLeafLabelList"/>
    <dgm:cxn modelId="{63347F8E-E229-4561-9B5B-370A4F59A73C}" type="presParOf" srcId="{7153633A-D88D-46A8-AB04-29FBBDA9C75D}" destId="{405CE7AE-0D45-4B5B-ABBB-FB2BA6480051}" srcOrd="3" destOrd="0" presId="urn:microsoft.com/office/officeart/2018/5/layout/IconLeafLabelList"/>
    <dgm:cxn modelId="{0CCA3235-1ABB-4B72-99B3-EE01BE6F9896}" type="presParOf" srcId="{BB7BB3FE-C3AB-4204-8EC6-9079FDD900F6}" destId="{00901433-84C7-44F1-B096-17304C4D212C}" srcOrd="5" destOrd="0" presId="urn:microsoft.com/office/officeart/2018/5/layout/IconLeafLabelList"/>
    <dgm:cxn modelId="{2E41B05D-7717-4C45-AE26-328D0F59293D}" type="presParOf" srcId="{BB7BB3FE-C3AB-4204-8EC6-9079FDD900F6}" destId="{3C15570A-6D99-45EA-A4C2-8A7D10282216}" srcOrd="6" destOrd="0" presId="urn:microsoft.com/office/officeart/2018/5/layout/IconLeafLabelList"/>
    <dgm:cxn modelId="{7A4B5C42-829A-4273-8E36-A1E73167E9F1}" type="presParOf" srcId="{3C15570A-6D99-45EA-A4C2-8A7D10282216}" destId="{F0EF8D6E-0917-4EA4-9124-7D5544E504E8}" srcOrd="0" destOrd="0" presId="urn:microsoft.com/office/officeart/2018/5/layout/IconLeafLabelList"/>
    <dgm:cxn modelId="{EED4E553-F6C4-499E-B1A8-D6BEBE835ED9}" type="presParOf" srcId="{3C15570A-6D99-45EA-A4C2-8A7D10282216}" destId="{E36E19D0-6861-4747-9532-3BDD651E8840}" srcOrd="1" destOrd="0" presId="urn:microsoft.com/office/officeart/2018/5/layout/IconLeafLabelList"/>
    <dgm:cxn modelId="{7FD8707E-9A40-49F0-BB14-6C5783583F15}" type="presParOf" srcId="{3C15570A-6D99-45EA-A4C2-8A7D10282216}" destId="{B7DEE022-AD1D-46C3-9D3B-45333AACF263}" srcOrd="2" destOrd="0" presId="urn:microsoft.com/office/officeart/2018/5/layout/IconLeafLabelList"/>
    <dgm:cxn modelId="{51278BEC-E298-434A-9DE5-64FE770B0FD0}" type="presParOf" srcId="{3C15570A-6D99-45EA-A4C2-8A7D10282216}" destId="{BEAB0687-F5DD-4AB8-8EF1-7FD3EBF18E4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5D15FD-EB92-457A-8D3D-A66CBBCB84A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2030E4-828D-468E-9FCC-5A6875929C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 for per-route and global middleware:</a:t>
          </a:r>
        </a:p>
      </dgm:t>
    </dgm:pt>
    <dgm:pt modelId="{DA040F4F-7F62-42CB-96B6-FE49BD015249}" type="parTrans" cxnId="{994F50B9-9823-44EB-9A02-A9D82E90A5B5}">
      <dgm:prSet/>
      <dgm:spPr/>
      <dgm:t>
        <a:bodyPr/>
        <a:lstStyle/>
        <a:p>
          <a:endParaRPr lang="en-US"/>
        </a:p>
      </dgm:t>
    </dgm:pt>
    <dgm:pt modelId="{7B36D817-0842-432D-A2C3-2DF62728E011}" type="sibTrans" cxnId="{994F50B9-9823-44EB-9A02-A9D82E90A5B5}">
      <dgm:prSet/>
      <dgm:spPr/>
      <dgm:t>
        <a:bodyPr/>
        <a:lstStyle/>
        <a:p>
          <a:endParaRPr lang="en-US"/>
        </a:p>
      </dgm:t>
    </dgm:pt>
    <dgm:pt modelId="{7F8F4EA1-C4A0-45ED-BBA0-9074AB98B1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router.addRoute(GET, "/auth", authMiddleware, &amp;AuthController::handle);</a:t>
          </a:r>
        </a:p>
      </dgm:t>
    </dgm:pt>
    <dgm:pt modelId="{7A948BDC-6A01-4136-8FB0-12286D67D452}" type="parTrans" cxnId="{566AA7E0-065A-459B-A2B0-FF76A56FF236}">
      <dgm:prSet/>
      <dgm:spPr/>
      <dgm:t>
        <a:bodyPr/>
        <a:lstStyle/>
        <a:p>
          <a:endParaRPr lang="en-US"/>
        </a:p>
      </dgm:t>
    </dgm:pt>
    <dgm:pt modelId="{F21F4FD6-7A0B-4FFF-A168-4045A3D0AC52}" type="sibTrans" cxnId="{566AA7E0-065A-459B-A2B0-FF76A56FF236}">
      <dgm:prSet/>
      <dgm:spPr/>
      <dgm:t>
        <a:bodyPr/>
        <a:lstStyle/>
        <a:p>
          <a:endParaRPr lang="en-US"/>
        </a:p>
      </dgm:t>
    </dgm:pt>
    <dgm:pt modelId="{6604C2D6-A4F5-4560-ABB3-CC55FA66A0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JWT-based authentication with token verification and generation</a:t>
          </a:r>
        </a:p>
      </dgm:t>
    </dgm:pt>
    <dgm:pt modelId="{81081330-E01D-4928-B997-0B92BA0BFF79}" type="parTrans" cxnId="{09FFCA2E-8FFF-438C-93DA-C93222E71DE6}">
      <dgm:prSet/>
      <dgm:spPr/>
      <dgm:t>
        <a:bodyPr/>
        <a:lstStyle/>
        <a:p>
          <a:endParaRPr lang="en-US"/>
        </a:p>
      </dgm:t>
    </dgm:pt>
    <dgm:pt modelId="{5EC1DC10-BC55-4DF4-955F-F8EF6A42B3C9}" type="sibTrans" cxnId="{09FFCA2E-8FFF-438C-93DA-C93222E71DE6}">
      <dgm:prSet/>
      <dgm:spPr/>
      <dgm:t>
        <a:bodyPr/>
        <a:lstStyle/>
        <a:p>
          <a:endParaRPr lang="en-US"/>
        </a:p>
      </dgm:t>
    </dgm:pt>
    <dgm:pt modelId="{E53838A7-CE44-4E6B-BC16-6B6FAE77B6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Optional at build time via PICO_HTTP_ENABLE_JWT</a:t>
          </a:r>
        </a:p>
      </dgm:t>
    </dgm:pt>
    <dgm:pt modelId="{7C96EAA6-1D8B-4EFE-A5CE-48193A066EC6}" type="parTrans" cxnId="{7220BD0A-1783-4960-900F-DFDEAF11F3A3}">
      <dgm:prSet/>
      <dgm:spPr/>
      <dgm:t>
        <a:bodyPr/>
        <a:lstStyle/>
        <a:p>
          <a:endParaRPr lang="en-US"/>
        </a:p>
      </dgm:t>
    </dgm:pt>
    <dgm:pt modelId="{F1F67ED3-3E30-4359-A835-D08C404B72D6}" type="sibTrans" cxnId="{7220BD0A-1783-4960-900F-DFDEAF11F3A3}">
      <dgm:prSet/>
      <dgm:spPr/>
      <dgm:t>
        <a:bodyPr/>
        <a:lstStyle/>
        <a:p>
          <a:endParaRPr lang="en-US"/>
        </a:p>
      </dgm:t>
    </dgm:pt>
    <dgm:pt modelId="{07E75DF8-F2EE-4425-BE2B-EF52A03E0923}" type="pres">
      <dgm:prSet presAssocID="{295D15FD-EB92-457A-8D3D-A66CBBCB84A0}" presName="root" presStyleCnt="0">
        <dgm:presLayoutVars>
          <dgm:dir/>
          <dgm:resizeHandles val="exact"/>
        </dgm:presLayoutVars>
      </dgm:prSet>
      <dgm:spPr/>
    </dgm:pt>
    <dgm:pt modelId="{5C14E344-35D5-499F-BB9D-C5CD5663D679}" type="pres">
      <dgm:prSet presAssocID="{5B2030E4-828D-468E-9FCC-5A6875929C4B}" presName="compNode" presStyleCnt="0"/>
      <dgm:spPr/>
    </dgm:pt>
    <dgm:pt modelId="{B00572BF-7B3A-4F63-9CEB-88517E05CE6B}" type="pres">
      <dgm:prSet presAssocID="{5B2030E4-828D-468E-9FCC-5A6875929C4B}" presName="bgRect" presStyleLbl="bgShp" presStyleIdx="0" presStyleCnt="4"/>
      <dgm:spPr/>
    </dgm:pt>
    <dgm:pt modelId="{4A42D29E-3D64-4674-9FE7-793ADE08F694}" type="pres">
      <dgm:prSet presAssocID="{5B2030E4-828D-468E-9FCC-5A6875929C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C5D6B9C-F9C3-4766-85E4-5304E524BE88}" type="pres">
      <dgm:prSet presAssocID="{5B2030E4-828D-468E-9FCC-5A6875929C4B}" presName="spaceRect" presStyleCnt="0"/>
      <dgm:spPr/>
    </dgm:pt>
    <dgm:pt modelId="{209FA2BD-B36F-4BDB-9AA2-EE488BD2C882}" type="pres">
      <dgm:prSet presAssocID="{5B2030E4-828D-468E-9FCC-5A6875929C4B}" presName="parTx" presStyleLbl="revTx" presStyleIdx="0" presStyleCnt="4">
        <dgm:presLayoutVars>
          <dgm:chMax val="0"/>
          <dgm:chPref val="0"/>
        </dgm:presLayoutVars>
      </dgm:prSet>
      <dgm:spPr/>
    </dgm:pt>
    <dgm:pt modelId="{C3B66106-BC2E-4A95-B5C7-A72018034B73}" type="pres">
      <dgm:prSet presAssocID="{7B36D817-0842-432D-A2C3-2DF62728E011}" presName="sibTrans" presStyleCnt="0"/>
      <dgm:spPr/>
    </dgm:pt>
    <dgm:pt modelId="{501D8A30-2B05-4F9A-83EA-C1C26FBA53A7}" type="pres">
      <dgm:prSet presAssocID="{7F8F4EA1-C4A0-45ED-BBA0-9074AB98B1E3}" presName="compNode" presStyleCnt="0"/>
      <dgm:spPr/>
    </dgm:pt>
    <dgm:pt modelId="{0FA3C5B0-6964-465B-8D20-952446E1A4D9}" type="pres">
      <dgm:prSet presAssocID="{7F8F4EA1-C4A0-45ED-BBA0-9074AB98B1E3}" presName="bgRect" presStyleLbl="bgShp" presStyleIdx="1" presStyleCnt="4"/>
      <dgm:spPr/>
    </dgm:pt>
    <dgm:pt modelId="{AE578A7F-AACA-4899-9D95-B7C4F60E9340}" type="pres">
      <dgm:prSet presAssocID="{7F8F4EA1-C4A0-45ED-BBA0-9074AB98B1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D9D17DC2-2BBF-477D-9DAA-E6DC56837931}" type="pres">
      <dgm:prSet presAssocID="{7F8F4EA1-C4A0-45ED-BBA0-9074AB98B1E3}" presName="spaceRect" presStyleCnt="0"/>
      <dgm:spPr/>
    </dgm:pt>
    <dgm:pt modelId="{48036E7F-1E1C-403A-A048-61D22D638BD3}" type="pres">
      <dgm:prSet presAssocID="{7F8F4EA1-C4A0-45ED-BBA0-9074AB98B1E3}" presName="parTx" presStyleLbl="revTx" presStyleIdx="1" presStyleCnt="4">
        <dgm:presLayoutVars>
          <dgm:chMax val="0"/>
          <dgm:chPref val="0"/>
        </dgm:presLayoutVars>
      </dgm:prSet>
      <dgm:spPr/>
    </dgm:pt>
    <dgm:pt modelId="{053B35DE-A11B-4902-B699-90CAE20B62F9}" type="pres">
      <dgm:prSet presAssocID="{F21F4FD6-7A0B-4FFF-A168-4045A3D0AC52}" presName="sibTrans" presStyleCnt="0"/>
      <dgm:spPr/>
    </dgm:pt>
    <dgm:pt modelId="{B36D9FAA-AC55-4EF5-BCD2-5E3F7D010456}" type="pres">
      <dgm:prSet presAssocID="{6604C2D6-A4F5-4560-ABB3-CC55FA66A0FA}" presName="compNode" presStyleCnt="0"/>
      <dgm:spPr/>
    </dgm:pt>
    <dgm:pt modelId="{75F570BA-7DA2-4FF6-8708-41E84F753EE1}" type="pres">
      <dgm:prSet presAssocID="{6604C2D6-A4F5-4560-ABB3-CC55FA66A0FA}" presName="bgRect" presStyleLbl="bgShp" presStyleIdx="2" presStyleCnt="4"/>
      <dgm:spPr/>
    </dgm:pt>
    <dgm:pt modelId="{12D67D7C-0563-4CF8-A2EB-191CFCBC65B2}" type="pres">
      <dgm:prSet presAssocID="{6604C2D6-A4F5-4560-ABB3-CC55FA66A0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C00331CA-A00D-43F2-B8A0-76E2CBB61173}" type="pres">
      <dgm:prSet presAssocID="{6604C2D6-A4F5-4560-ABB3-CC55FA66A0FA}" presName="spaceRect" presStyleCnt="0"/>
      <dgm:spPr/>
    </dgm:pt>
    <dgm:pt modelId="{26D0FFD8-F179-4D8B-B12D-3BBA692D764A}" type="pres">
      <dgm:prSet presAssocID="{6604C2D6-A4F5-4560-ABB3-CC55FA66A0FA}" presName="parTx" presStyleLbl="revTx" presStyleIdx="2" presStyleCnt="4">
        <dgm:presLayoutVars>
          <dgm:chMax val="0"/>
          <dgm:chPref val="0"/>
        </dgm:presLayoutVars>
      </dgm:prSet>
      <dgm:spPr/>
    </dgm:pt>
    <dgm:pt modelId="{783DCB37-E1BA-443E-8EC6-EB2FF140D657}" type="pres">
      <dgm:prSet presAssocID="{5EC1DC10-BC55-4DF4-955F-F8EF6A42B3C9}" presName="sibTrans" presStyleCnt="0"/>
      <dgm:spPr/>
    </dgm:pt>
    <dgm:pt modelId="{2E3AA996-5D58-4B8B-8987-8AF440BCCBC2}" type="pres">
      <dgm:prSet presAssocID="{E53838A7-CE44-4E6B-BC16-6B6FAE77B67B}" presName="compNode" presStyleCnt="0"/>
      <dgm:spPr/>
    </dgm:pt>
    <dgm:pt modelId="{7D10A7EB-8356-4F91-92DE-FF9759570F8C}" type="pres">
      <dgm:prSet presAssocID="{E53838A7-CE44-4E6B-BC16-6B6FAE77B67B}" presName="bgRect" presStyleLbl="bgShp" presStyleIdx="3" presStyleCnt="4"/>
      <dgm:spPr/>
    </dgm:pt>
    <dgm:pt modelId="{CC8503DE-EDC4-43DC-A43B-E53ECE5333A0}" type="pres">
      <dgm:prSet presAssocID="{E53838A7-CE44-4E6B-BC16-6B6FAE77B67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0F5CE10-0C5F-45FC-90C7-3D18F940DF21}" type="pres">
      <dgm:prSet presAssocID="{E53838A7-CE44-4E6B-BC16-6B6FAE77B67B}" presName="spaceRect" presStyleCnt="0"/>
      <dgm:spPr/>
    </dgm:pt>
    <dgm:pt modelId="{C02F3E2F-F87B-4713-BC31-70B21A3F879D}" type="pres">
      <dgm:prSet presAssocID="{E53838A7-CE44-4E6B-BC16-6B6FAE77B67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220BD0A-1783-4960-900F-DFDEAF11F3A3}" srcId="{295D15FD-EB92-457A-8D3D-A66CBBCB84A0}" destId="{E53838A7-CE44-4E6B-BC16-6B6FAE77B67B}" srcOrd="3" destOrd="0" parTransId="{7C96EAA6-1D8B-4EFE-A5CE-48193A066EC6}" sibTransId="{F1F67ED3-3E30-4359-A835-D08C404B72D6}"/>
    <dgm:cxn modelId="{3D7FEA24-64F5-4506-9648-E56E6DB067A4}" type="presOf" srcId="{5B2030E4-828D-468E-9FCC-5A6875929C4B}" destId="{209FA2BD-B36F-4BDB-9AA2-EE488BD2C882}" srcOrd="0" destOrd="0" presId="urn:microsoft.com/office/officeart/2018/2/layout/IconVerticalSolidList"/>
    <dgm:cxn modelId="{09FFCA2E-8FFF-438C-93DA-C93222E71DE6}" srcId="{295D15FD-EB92-457A-8D3D-A66CBBCB84A0}" destId="{6604C2D6-A4F5-4560-ABB3-CC55FA66A0FA}" srcOrd="2" destOrd="0" parTransId="{81081330-E01D-4928-B997-0B92BA0BFF79}" sibTransId="{5EC1DC10-BC55-4DF4-955F-F8EF6A42B3C9}"/>
    <dgm:cxn modelId="{2823FD32-CD1D-44CA-B1A1-97B5A63BDC0E}" type="presOf" srcId="{6604C2D6-A4F5-4560-ABB3-CC55FA66A0FA}" destId="{26D0FFD8-F179-4D8B-B12D-3BBA692D764A}" srcOrd="0" destOrd="0" presId="urn:microsoft.com/office/officeart/2018/2/layout/IconVerticalSolidList"/>
    <dgm:cxn modelId="{FC901172-95FE-438F-AA54-CC77297B06B1}" type="presOf" srcId="{7F8F4EA1-C4A0-45ED-BBA0-9074AB98B1E3}" destId="{48036E7F-1E1C-403A-A048-61D22D638BD3}" srcOrd="0" destOrd="0" presId="urn:microsoft.com/office/officeart/2018/2/layout/IconVerticalSolidList"/>
    <dgm:cxn modelId="{B8694D97-B7E4-4497-B4F7-5FC0AD11E665}" type="presOf" srcId="{295D15FD-EB92-457A-8D3D-A66CBBCB84A0}" destId="{07E75DF8-F2EE-4425-BE2B-EF52A03E0923}" srcOrd="0" destOrd="0" presId="urn:microsoft.com/office/officeart/2018/2/layout/IconVerticalSolidList"/>
    <dgm:cxn modelId="{276F8FA0-9744-4861-96DC-50F0C13F907A}" type="presOf" srcId="{E53838A7-CE44-4E6B-BC16-6B6FAE77B67B}" destId="{C02F3E2F-F87B-4713-BC31-70B21A3F879D}" srcOrd="0" destOrd="0" presId="urn:microsoft.com/office/officeart/2018/2/layout/IconVerticalSolidList"/>
    <dgm:cxn modelId="{994F50B9-9823-44EB-9A02-A9D82E90A5B5}" srcId="{295D15FD-EB92-457A-8D3D-A66CBBCB84A0}" destId="{5B2030E4-828D-468E-9FCC-5A6875929C4B}" srcOrd="0" destOrd="0" parTransId="{DA040F4F-7F62-42CB-96B6-FE49BD015249}" sibTransId="{7B36D817-0842-432D-A2C3-2DF62728E011}"/>
    <dgm:cxn modelId="{566AA7E0-065A-459B-A2B0-FF76A56FF236}" srcId="{295D15FD-EB92-457A-8D3D-A66CBBCB84A0}" destId="{7F8F4EA1-C4A0-45ED-BBA0-9074AB98B1E3}" srcOrd="1" destOrd="0" parTransId="{7A948BDC-6A01-4136-8FB0-12286D67D452}" sibTransId="{F21F4FD6-7A0B-4FFF-A168-4045A3D0AC52}"/>
    <dgm:cxn modelId="{004D5BD6-B201-4722-AC30-426E35ED734F}" type="presParOf" srcId="{07E75DF8-F2EE-4425-BE2B-EF52A03E0923}" destId="{5C14E344-35D5-499F-BB9D-C5CD5663D679}" srcOrd="0" destOrd="0" presId="urn:microsoft.com/office/officeart/2018/2/layout/IconVerticalSolidList"/>
    <dgm:cxn modelId="{0B8D29A4-1524-413B-BD66-DFBB87045E0A}" type="presParOf" srcId="{5C14E344-35D5-499F-BB9D-C5CD5663D679}" destId="{B00572BF-7B3A-4F63-9CEB-88517E05CE6B}" srcOrd="0" destOrd="0" presId="urn:microsoft.com/office/officeart/2018/2/layout/IconVerticalSolidList"/>
    <dgm:cxn modelId="{76CDD230-81AE-4AE2-A053-F3D53AFAC697}" type="presParOf" srcId="{5C14E344-35D5-499F-BB9D-C5CD5663D679}" destId="{4A42D29E-3D64-4674-9FE7-793ADE08F694}" srcOrd="1" destOrd="0" presId="urn:microsoft.com/office/officeart/2018/2/layout/IconVerticalSolidList"/>
    <dgm:cxn modelId="{33BAAAF8-5098-4B25-AE24-4B418B525B07}" type="presParOf" srcId="{5C14E344-35D5-499F-BB9D-C5CD5663D679}" destId="{1C5D6B9C-F9C3-4766-85E4-5304E524BE88}" srcOrd="2" destOrd="0" presId="urn:microsoft.com/office/officeart/2018/2/layout/IconVerticalSolidList"/>
    <dgm:cxn modelId="{C0C5FFAD-9891-4376-924C-774AC008C2C2}" type="presParOf" srcId="{5C14E344-35D5-499F-BB9D-C5CD5663D679}" destId="{209FA2BD-B36F-4BDB-9AA2-EE488BD2C882}" srcOrd="3" destOrd="0" presId="urn:microsoft.com/office/officeart/2018/2/layout/IconVerticalSolidList"/>
    <dgm:cxn modelId="{4FCC33DA-22B0-417F-99B1-F37EEA0F8F36}" type="presParOf" srcId="{07E75DF8-F2EE-4425-BE2B-EF52A03E0923}" destId="{C3B66106-BC2E-4A95-B5C7-A72018034B73}" srcOrd="1" destOrd="0" presId="urn:microsoft.com/office/officeart/2018/2/layout/IconVerticalSolidList"/>
    <dgm:cxn modelId="{962B8D2A-8DEF-4468-A162-0C4A300F5B40}" type="presParOf" srcId="{07E75DF8-F2EE-4425-BE2B-EF52A03E0923}" destId="{501D8A30-2B05-4F9A-83EA-C1C26FBA53A7}" srcOrd="2" destOrd="0" presId="urn:microsoft.com/office/officeart/2018/2/layout/IconVerticalSolidList"/>
    <dgm:cxn modelId="{14BD41F8-866A-40F6-9FAF-BC677C7F17EE}" type="presParOf" srcId="{501D8A30-2B05-4F9A-83EA-C1C26FBA53A7}" destId="{0FA3C5B0-6964-465B-8D20-952446E1A4D9}" srcOrd="0" destOrd="0" presId="urn:microsoft.com/office/officeart/2018/2/layout/IconVerticalSolidList"/>
    <dgm:cxn modelId="{746127BF-A5C4-4215-8ECA-2D370290CF18}" type="presParOf" srcId="{501D8A30-2B05-4F9A-83EA-C1C26FBA53A7}" destId="{AE578A7F-AACA-4899-9D95-B7C4F60E9340}" srcOrd="1" destOrd="0" presId="urn:microsoft.com/office/officeart/2018/2/layout/IconVerticalSolidList"/>
    <dgm:cxn modelId="{D7F05B37-46E3-478D-8C62-6DA966F5A8DB}" type="presParOf" srcId="{501D8A30-2B05-4F9A-83EA-C1C26FBA53A7}" destId="{D9D17DC2-2BBF-477D-9DAA-E6DC56837931}" srcOrd="2" destOrd="0" presId="urn:microsoft.com/office/officeart/2018/2/layout/IconVerticalSolidList"/>
    <dgm:cxn modelId="{DF3F05A6-A20D-49C0-B646-3885C9B222D4}" type="presParOf" srcId="{501D8A30-2B05-4F9A-83EA-C1C26FBA53A7}" destId="{48036E7F-1E1C-403A-A048-61D22D638BD3}" srcOrd="3" destOrd="0" presId="urn:microsoft.com/office/officeart/2018/2/layout/IconVerticalSolidList"/>
    <dgm:cxn modelId="{62B3975C-9A07-4DD3-A689-33113E0D03B0}" type="presParOf" srcId="{07E75DF8-F2EE-4425-BE2B-EF52A03E0923}" destId="{053B35DE-A11B-4902-B699-90CAE20B62F9}" srcOrd="3" destOrd="0" presId="urn:microsoft.com/office/officeart/2018/2/layout/IconVerticalSolidList"/>
    <dgm:cxn modelId="{EF172B40-2960-4B65-AD06-05F56BF42946}" type="presParOf" srcId="{07E75DF8-F2EE-4425-BE2B-EF52A03E0923}" destId="{B36D9FAA-AC55-4EF5-BCD2-5E3F7D010456}" srcOrd="4" destOrd="0" presId="urn:microsoft.com/office/officeart/2018/2/layout/IconVerticalSolidList"/>
    <dgm:cxn modelId="{02EA502E-B14F-41D6-9657-94DD626FD1F6}" type="presParOf" srcId="{B36D9FAA-AC55-4EF5-BCD2-5E3F7D010456}" destId="{75F570BA-7DA2-4FF6-8708-41E84F753EE1}" srcOrd="0" destOrd="0" presId="urn:microsoft.com/office/officeart/2018/2/layout/IconVerticalSolidList"/>
    <dgm:cxn modelId="{A0FFE6F2-9783-40E4-B23C-B3B1CC43FA70}" type="presParOf" srcId="{B36D9FAA-AC55-4EF5-BCD2-5E3F7D010456}" destId="{12D67D7C-0563-4CF8-A2EB-191CFCBC65B2}" srcOrd="1" destOrd="0" presId="urn:microsoft.com/office/officeart/2018/2/layout/IconVerticalSolidList"/>
    <dgm:cxn modelId="{6BDEE3A6-C238-4BCF-AC39-D0D4FF50612A}" type="presParOf" srcId="{B36D9FAA-AC55-4EF5-BCD2-5E3F7D010456}" destId="{C00331CA-A00D-43F2-B8A0-76E2CBB61173}" srcOrd="2" destOrd="0" presId="urn:microsoft.com/office/officeart/2018/2/layout/IconVerticalSolidList"/>
    <dgm:cxn modelId="{9E3164BD-9AE5-40AF-830A-8724AA2C44C4}" type="presParOf" srcId="{B36D9FAA-AC55-4EF5-BCD2-5E3F7D010456}" destId="{26D0FFD8-F179-4D8B-B12D-3BBA692D764A}" srcOrd="3" destOrd="0" presId="urn:microsoft.com/office/officeart/2018/2/layout/IconVerticalSolidList"/>
    <dgm:cxn modelId="{52F97053-60B0-46E4-B3C9-2EC2BDC9A240}" type="presParOf" srcId="{07E75DF8-F2EE-4425-BE2B-EF52A03E0923}" destId="{783DCB37-E1BA-443E-8EC6-EB2FF140D657}" srcOrd="5" destOrd="0" presId="urn:microsoft.com/office/officeart/2018/2/layout/IconVerticalSolidList"/>
    <dgm:cxn modelId="{05EDE469-7ED5-45B5-9A17-5CE3AB95569B}" type="presParOf" srcId="{07E75DF8-F2EE-4425-BE2B-EF52A03E0923}" destId="{2E3AA996-5D58-4B8B-8987-8AF440BCCBC2}" srcOrd="6" destOrd="0" presId="urn:microsoft.com/office/officeart/2018/2/layout/IconVerticalSolidList"/>
    <dgm:cxn modelId="{00B756F5-7F05-4986-8810-3D6683593936}" type="presParOf" srcId="{2E3AA996-5D58-4B8B-8987-8AF440BCCBC2}" destId="{7D10A7EB-8356-4F91-92DE-FF9759570F8C}" srcOrd="0" destOrd="0" presId="urn:microsoft.com/office/officeart/2018/2/layout/IconVerticalSolidList"/>
    <dgm:cxn modelId="{6E5F4815-7225-44AC-8817-3727ABABA306}" type="presParOf" srcId="{2E3AA996-5D58-4B8B-8987-8AF440BCCBC2}" destId="{CC8503DE-EDC4-43DC-A43B-E53ECE5333A0}" srcOrd="1" destOrd="0" presId="urn:microsoft.com/office/officeart/2018/2/layout/IconVerticalSolidList"/>
    <dgm:cxn modelId="{D2B5BD45-2D5F-4184-B1DC-A4E935C82C99}" type="presParOf" srcId="{2E3AA996-5D58-4B8B-8987-8AF440BCCBC2}" destId="{A0F5CE10-0C5F-45FC-90C7-3D18F940DF21}" srcOrd="2" destOrd="0" presId="urn:microsoft.com/office/officeart/2018/2/layout/IconVerticalSolidList"/>
    <dgm:cxn modelId="{8E88AD7A-2070-4E86-A0CC-9D5AA0234363}" type="presParOf" srcId="{2E3AA996-5D58-4B8B-8987-8AF440BCCBC2}" destId="{C02F3E2F-F87B-4713-BC31-70B21A3F87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9F326A-2597-463F-96C5-A82573B68FC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1647F25-4BBE-4490-8EBD-BEA11E396CD0}">
      <dgm:prSet/>
      <dgm:spPr/>
      <dgm:t>
        <a:bodyPr/>
        <a:lstStyle/>
        <a:p>
          <a:r>
            <a:rPr lang="en-US"/>
            <a:t>Middleware-based token checking</a:t>
          </a:r>
        </a:p>
      </dgm:t>
    </dgm:pt>
    <dgm:pt modelId="{9D1AF6E5-C00C-4800-B662-F265F58B7C83}" type="parTrans" cxnId="{71A880F2-729B-4E3D-83E8-345AB47224C1}">
      <dgm:prSet/>
      <dgm:spPr/>
      <dgm:t>
        <a:bodyPr/>
        <a:lstStyle/>
        <a:p>
          <a:endParaRPr lang="en-US"/>
        </a:p>
      </dgm:t>
    </dgm:pt>
    <dgm:pt modelId="{375BFF2F-5963-4FAA-9F1F-5A94548DDEB1}" type="sibTrans" cxnId="{71A880F2-729B-4E3D-83E8-345AB47224C1}">
      <dgm:prSet/>
      <dgm:spPr/>
      <dgm:t>
        <a:bodyPr/>
        <a:lstStyle/>
        <a:p>
          <a:endParaRPr lang="en-US"/>
        </a:p>
      </dgm:t>
    </dgm:pt>
    <dgm:pt modelId="{F08DCDD5-7C1F-48DD-A2A0-1BA80647CD27}">
      <dgm:prSet/>
      <dgm:spPr/>
      <dgm:t>
        <a:bodyPr/>
        <a:lstStyle/>
        <a:p>
          <a:r>
            <a:rPr lang="en-US"/>
            <a:t>Authorization: Bearer &lt;jwt&gt; parsing</a:t>
          </a:r>
        </a:p>
      </dgm:t>
    </dgm:pt>
    <dgm:pt modelId="{FFA52E06-5869-42B5-9138-C04297B77D54}" type="parTrans" cxnId="{F655BA62-62C8-4D9C-AF2B-F4EA10F32785}">
      <dgm:prSet/>
      <dgm:spPr/>
      <dgm:t>
        <a:bodyPr/>
        <a:lstStyle/>
        <a:p>
          <a:endParaRPr lang="en-US"/>
        </a:p>
      </dgm:t>
    </dgm:pt>
    <dgm:pt modelId="{3EBA681F-C76B-407C-B8FE-533EE3350BB0}" type="sibTrans" cxnId="{F655BA62-62C8-4D9C-AF2B-F4EA10F32785}">
      <dgm:prSet/>
      <dgm:spPr/>
      <dgm:t>
        <a:bodyPr/>
        <a:lstStyle/>
        <a:p>
          <a:endParaRPr lang="en-US"/>
        </a:p>
      </dgm:t>
    </dgm:pt>
    <dgm:pt modelId="{9DB2D881-8B21-426E-9940-8395C7BA3DF6}">
      <dgm:prSet/>
      <dgm:spPr/>
      <dgm:t>
        <a:bodyPr/>
        <a:lstStyle/>
        <a:p>
          <a:r>
            <a:rPr lang="en-US"/>
            <a:t>HMAC signature validation</a:t>
          </a:r>
        </a:p>
      </dgm:t>
    </dgm:pt>
    <dgm:pt modelId="{721A3AB0-8F38-4A4A-B7F0-51C986924651}" type="parTrans" cxnId="{98B9A627-251B-47BE-93C0-61EAF7C98BBF}">
      <dgm:prSet/>
      <dgm:spPr/>
      <dgm:t>
        <a:bodyPr/>
        <a:lstStyle/>
        <a:p>
          <a:endParaRPr lang="en-US"/>
        </a:p>
      </dgm:t>
    </dgm:pt>
    <dgm:pt modelId="{0F02BF8B-8913-4B01-ABB0-A8454A1BC636}" type="sibTrans" cxnId="{98B9A627-251B-47BE-93C0-61EAF7C98BBF}">
      <dgm:prSet/>
      <dgm:spPr/>
      <dgm:t>
        <a:bodyPr/>
        <a:lstStyle/>
        <a:p>
          <a:endParaRPr lang="en-US"/>
        </a:p>
      </dgm:t>
    </dgm:pt>
    <dgm:pt modelId="{60B6F88D-B004-4CEC-85C9-82AA2AE56CEA}">
      <dgm:prSet/>
      <dgm:spPr/>
      <dgm:t>
        <a:bodyPr/>
        <a:lstStyle/>
        <a:p>
          <a:r>
            <a:rPr lang="en-US"/>
            <a:t>[Token expiry verification]</a:t>
          </a:r>
        </a:p>
      </dgm:t>
    </dgm:pt>
    <dgm:pt modelId="{07163685-BD5D-4C1D-AAB6-1F030254A36D}" type="parTrans" cxnId="{C454CED3-BB40-4502-B6EE-EF999B42EB2D}">
      <dgm:prSet/>
      <dgm:spPr/>
      <dgm:t>
        <a:bodyPr/>
        <a:lstStyle/>
        <a:p>
          <a:endParaRPr lang="en-US"/>
        </a:p>
      </dgm:t>
    </dgm:pt>
    <dgm:pt modelId="{DD116192-8F35-4F62-964E-3F36376825E7}" type="sibTrans" cxnId="{C454CED3-BB40-4502-B6EE-EF999B42EB2D}">
      <dgm:prSet/>
      <dgm:spPr/>
      <dgm:t>
        <a:bodyPr/>
        <a:lstStyle/>
        <a:p>
          <a:endParaRPr lang="en-US"/>
        </a:p>
      </dgm:t>
    </dgm:pt>
    <dgm:pt modelId="{4F75DE7D-6147-430B-97F1-A18E8699C626}">
      <dgm:prSet/>
      <dgm:spPr/>
      <dgm:t>
        <a:bodyPr/>
        <a:lstStyle/>
        <a:p>
          <a:r>
            <a:rPr lang="en-US"/>
            <a:t>Protected route support with fallback 401 response</a:t>
          </a:r>
        </a:p>
      </dgm:t>
    </dgm:pt>
    <dgm:pt modelId="{EBC0C03F-D07C-4AC0-AF02-9B8890094D9F}" type="parTrans" cxnId="{AEF43EB0-2EDE-46BA-B044-01107046D0E6}">
      <dgm:prSet/>
      <dgm:spPr/>
      <dgm:t>
        <a:bodyPr/>
        <a:lstStyle/>
        <a:p>
          <a:endParaRPr lang="en-US"/>
        </a:p>
      </dgm:t>
    </dgm:pt>
    <dgm:pt modelId="{3D2C2510-6EA5-449A-8E1C-911C1E9A4233}" type="sibTrans" cxnId="{AEF43EB0-2EDE-46BA-B044-01107046D0E6}">
      <dgm:prSet/>
      <dgm:spPr/>
      <dgm:t>
        <a:bodyPr/>
        <a:lstStyle/>
        <a:p>
          <a:endParaRPr lang="en-US"/>
        </a:p>
      </dgm:t>
    </dgm:pt>
    <dgm:pt modelId="{6800D4BE-783B-4687-AD63-644CFE5884FE}">
      <dgm:prSet/>
      <dgm:spPr/>
      <dgm:t>
        <a:bodyPr/>
        <a:lstStyle/>
        <a:p>
          <a:r>
            <a:rPr lang="en-US"/>
            <a:t>JWT secret from build or config</a:t>
          </a:r>
        </a:p>
      </dgm:t>
    </dgm:pt>
    <dgm:pt modelId="{E29D6917-1DAC-4B1A-9663-D3E359933A6B}" type="parTrans" cxnId="{4B1A3DE8-9FB1-4727-84C4-09372E53721F}">
      <dgm:prSet/>
      <dgm:spPr/>
      <dgm:t>
        <a:bodyPr/>
        <a:lstStyle/>
        <a:p>
          <a:endParaRPr lang="en-US"/>
        </a:p>
      </dgm:t>
    </dgm:pt>
    <dgm:pt modelId="{71F357D7-0DFC-4E7F-93A5-63D16A7ED8C1}" type="sibTrans" cxnId="{4B1A3DE8-9FB1-4727-84C4-09372E53721F}">
      <dgm:prSet/>
      <dgm:spPr/>
      <dgm:t>
        <a:bodyPr/>
        <a:lstStyle/>
        <a:p>
          <a:endParaRPr lang="en-US"/>
        </a:p>
      </dgm:t>
    </dgm:pt>
    <dgm:pt modelId="{8E54B980-6894-844A-9D4A-948AE1F60A09}" type="pres">
      <dgm:prSet presAssocID="{959F326A-2597-463F-96C5-A82573B68FC6}" presName="Name0" presStyleCnt="0">
        <dgm:presLayoutVars>
          <dgm:dir/>
          <dgm:resizeHandles val="exact"/>
        </dgm:presLayoutVars>
      </dgm:prSet>
      <dgm:spPr/>
    </dgm:pt>
    <dgm:pt modelId="{4C39FC65-186B-A24B-AA5E-9182FB1FEC51}" type="pres">
      <dgm:prSet presAssocID="{81647F25-4BBE-4490-8EBD-BEA11E396CD0}" presName="node" presStyleLbl="node1" presStyleIdx="0" presStyleCnt="6">
        <dgm:presLayoutVars>
          <dgm:bulletEnabled val="1"/>
        </dgm:presLayoutVars>
      </dgm:prSet>
      <dgm:spPr/>
    </dgm:pt>
    <dgm:pt modelId="{43208EED-9A7A-374D-BFB5-77ACDE8CB925}" type="pres">
      <dgm:prSet presAssocID="{375BFF2F-5963-4FAA-9F1F-5A94548DDEB1}" presName="sibTrans" presStyleLbl="sibTrans1D1" presStyleIdx="0" presStyleCnt="5"/>
      <dgm:spPr/>
    </dgm:pt>
    <dgm:pt modelId="{D34C6DC8-A4DD-2844-99B2-3217CEC46471}" type="pres">
      <dgm:prSet presAssocID="{375BFF2F-5963-4FAA-9F1F-5A94548DDEB1}" presName="connectorText" presStyleLbl="sibTrans1D1" presStyleIdx="0" presStyleCnt="5"/>
      <dgm:spPr/>
    </dgm:pt>
    <dgm:pt modelId="{EE812770-090A-2346-AF65-9F7440A094A2}" type="pres">
      <dgm:prSet presAssocID="{F08DCDD5-7C1F-48DD-A2A0-1BA80647CD27}" presName="node" presStyleLbl="node1" presStyleIdx="1" presStyleCnt="6">
        <dgm:presLayoutVars>
          <dgm:bulletEnabled val="1"/>
        </dgm:presLayoutVars>
      </dgm:prSet>
      <dgm:spPr/>
    </dgm:pt>
    <dgm:pt modelId="{D5F12728-925A-3B45-A13B-935EFEC20060}" type="pres">
      <dgm:prSet presAssocID="{3EBA681F-C76B-407C-B8FE-533EE3350BB0}" presName="sibTrans" presStyleLbl="sibTrans1D1" presStyleIdx="1" presStyleCnt="5"/>
      <dgm:spPr/>
    </dgm:pt>
    <dgm:pt modelId="{261F4E85-EC38-1944-AD77-E0B669B380FC}" type="pres">
      <dgm:prSet presAssocID="{3EBA681F-C76B-407C-B8FE-533EE3350BB0}" presName="connectorText" presStyleLbl="sibTrans1D1" presStyleIdx="1" presStyleCnt="5"/>
      <dgm:spPr/>
    </dgm:pt>
    <dgm:pt modelId="{890D936B-8741-D847-959C-E7BF5AA72CBA}" type="pres">
      <dgm:prSet presAssocID="{9DB2D881-8B21-426E-9940-8395C7BA3DF6}" presName="node" presStyleLbl="node1" presStyleIdx="2" presStyleCnt="6">
        <dgm:presLayoutVars>
          <dgm:bulletEnabled val="1"/>
        </dgm:presLayoutVars>
      </dgm:prSet>
      <dgm:spPr/>
    </dgm:pt>
    <dgm:pt modelId="{56CC6772-AF29-7C4A-81D0-E4A5187A1A7E}" type="pres">
      <dgm:prSet presAssocID="{0F02BF8B-8913-4B01-ABB0-A8454A1BC636}" presName="sibTrans" presStyleLbl="sibTrans1D1" presStyleIdx="2" presStyleCnt="5"/>
      <dgm:spPr/>
    </dgm:pt>
    <dgm:pt modelId="{75A8BFE5-2F7A-6A4A-A821-1F52112FB933}" type="pres">
      <dgm:prSet presAssocID="{0F02BF8B-8913-4B01-ABB0-A8454A1BC636}" presName="connectorText" presStyleLbl="sibTrans1D1" presStyleIdx="2" presStyleCnt="5"/>
      <dgm:spPr/>
    </dgm:pt>
    <dgm:pt modelId="{66175745-C60D-8B45-BFD4-2EB9BF748C94}" type="pres">
      <dgm:prSet presAssocID="{60B6F88D-B004-4CEC-85C9-82AA2AE56CEA}" presName="node" presStyleLbl="node1" presStyleIdx="3" presStyleCnt="6">
        <dgm:presLayoutVars>
          <dgm:bulletEnabled val="1"/>
        </dgm:presLayoutVars>
      </dgm:prSet>
      <dgm:spPr/>
    </dgm:pt>
    <dgm:pt modelId="{D9DFEED9-988C-7D49-B1A8-FDE76C1F8A5E}" type="pres">
      <dgm:prSet presAssocID="{DD116192-8F35-4F62-964E-3F36376825E7}" presName="sibTrans" presStyleLbl="sibTrans1D1" presStyleIdx="3" presStyleCnt="5"/>
      <dgm:spPr/>
    </dgm:pt>
    <dgm:pt modelId="{CAD9AF4D-23DB-5F45-9EC4-4E5D43B4584C}" type="pres">
      <dgm:prSet presAssocID="{DD116192-8F35-4F62-964E-3F36376825E7}" presName="connectorText" presStyleLbl="sibTrans1D1" presStyleIdx="3" presStyleCnt="5"/>
      <dgm:spPr/>
    </dgm:pt>
    <dgm:pt modelId="{6BD90E3C-3D4C-8F4F-AF4E-EBF9D21FE530}" type="pres">
      <dgm:prSet presAssocID="{4F75DE7D-6147-430B-97F1-A18E8699C626}" presName="node" presStyleLbl="node1" presStyleIdx="4" presStyleCnt="6">
        <dgm:presLayoutVars>
          <dgm:bulletEnabled val="1"/>
        </dgm:presLayoutVars>
      </dgm:prSet>
      <dgm:spPr/>
    </dgm:pt>
    <dgm:pt modelId="{10BDA110-FA6B-B044-A700-792B47B9E45A}" type="pres">
      <dgm:prSet presAssocID="{3D2C2510-6EA5-449A-8E1C-911C1E9A4233}" presName="sibTrans" presStyleLbl="sibTrans1D1" presStyleIdx="4" presStyleCnt="5"/>
      <dgm:spPr/>
    </dgm:pt>
    <dgm:pt modelId="{B8B0C9D9-58B1-ED4F-A07E-1E68DF62AFD5}" type="pres">
      <dgm:prSet presAssocID="{3D2C2510-6EA5-449A-8E1C-911C1E9A4233}" presName="connectorText" presStyleLbl="sibTrans1D1" presStyleIdx="4" presStyleCnt="5"/>
      <dgm:spPr/>
    </dgm:pt>
    <dgm:pt modelId="{E3D321AF-3CAE-F64E-AFD0-74E74CB31ED6}" type="pres">
      <dgm:prSet presAssocID="{6800D4BE-783B-4687-AD63-644CFE5884FE}" presName="node" presStyleLbl="node1" presStyleIdx="5" presStyleCnt="6">
        <dgm:presLayoutVars>
          <dgm:bulletEnabled val="1"/>
        </dgm:presLayoutVars>
      </dgm:prSet>
      <dgm:spPr/>
    </dgm:pt>
  </dgm:ptLst>
  <dgm:cxnLst>
    <dgm:cxn modelId="{C945380E-4598-FB43-998C-07B8ACAFE3EC}" type="presOf" srcId="{375BFF2F-5963-4FAA-9F1F-5A94548DDEB1}" destId="{D34C6DC8-A4DD-2844-99B2-3217CEC46471}" srcOrd="1" destOrd="0" presId="urn:microsoft.com/office/officeart/2016/7/layout/RepeatingBendingProcessNew"/>
    <dgm:cxn modelId="{7C8B8E10-CB18-8842-B49F-3FFB7D5A5186}" type="presOf" srcId="{959F326A-2597-463F-96C5-A82573B68FC6}" destId="{8E54B980-6894-844A-9D4A-948AE1F60A09}" srcOrd="0" destOrd="0" presId="urn:microsoft.com/office/officeart/2016/7/layout/RepeatingBendingProcessNew"/>
    <dgm:cxn modelId="{98B9A627-251B-47BE-93C0-61EAF7C98BBF}" srcId="{959F326A-2597-463F-96C5-A82573B68FC6}" destId="{9DB2D881-8B21-426E-9940-8395C7BA3DF6}" srcOrd="2" destOrd="0" parTransId="{721A3AB0-8F38-4A4A-B7F0-51C986924651}" sibTransId="{0F02BF8B-8913-4B01-ABB0-A8454A1BC636}"/>
    <dgm:cxn modelId="{F68C0F33-5643-8343-8B0B-534693AFFA9D}" type="presOf" srcId="{81647F25-4BBE-4490-8EBD-BEA11E396CD0}" destId="{4C39FC65-186B-A24B-AA5E-9182FB1FEC51}" srcOrd="0" destOrd="0" presId="urn:microsoft.com/office/officeart/2016/7/layout/RepeatingBendingProcessNew"/>
    <dgm:cxn modelId="{FE74D644-65AC-5E4A-94F5-9B32E85DECCE}" type="presOf" srcId="{3D2C2510-6EA5-449A-8E1C-911C1E9A4233}" destId="{10BDA110-FA6B-B044-A700-792B47B9E45A}" srcOrd="0" destOrd="0" presId="urn:microsoft.com/office/officeart/2016/7/layout/RepeatingBendingProcessNew"/>
    <dgm:cxn modelId="{E1119C48-367E-8E4E-B0E6-FF9711788F4D}" type="presOf" srcId="{6800D4BE-783B-4687-AD63-644CFE5884FE}" destId="{E3D321AF-3CAE-F64E-AFD0-74E74CB31ED6}" srcOrd="0" destOrd="0" presId="urn:microsoft.com/office/officeart/2016/7/layout/RepeatingBendingProcessNew"/>
    <dgm:cxn modelId="{F655BA62-62C8-4D9C-AF2B-F4EA10F32785}" srcId="{959F326A-2597-463F-96C5-A82573B68FC6}" destId="{F08DCDD5-7C1F-48DD-A2A0-1BA80647CD27}" srcOrd="1" destOrd="0" parTransId="{FFA52E06-5869-42B5-9138-C04297B77D54}" sibTransId="{3EBA681F-C76B-407C-B8FE-533EE3350BB0}"/>
    <dgm:cxn modelId="{47DD967D-4FDF-A844-9D9D-0BF0D72D1563}" type="presOf" srcId="{3D2C2510-6EA5-449A-8E1C-911C1E9A4233}" destId="{B8B0C9D9-58B1-ED4F-A07E-1E68DF62AFD5}" srcOrd="1" destOrd="0" presId="urn:microsoft.com/office/officeart/2016/7/layout/RepeatingBendingProcessNew"/>
    <dgm:cxn modelId="{50ED6981-4D31-9F45-9412-3BA29AFDE475}" type="presOf" srcId="{4F75DE7D-6147-430B-97F1-A18E8699C626}" destId="{6BD90E3C-3D4C-8F4F-AF4E-EBF9D21FE530}" srcOrd="0" destOrd="0" presId="urn:microsoft.com/office/officeart/2016/7/layout/RepeatingBendingProcessNew"/>
    <dgm:cxn modelId="{23671988-72A0-BF47-87A7-A6F23C4D7566}" type="presOf" srcId="{DD116192-8F35-4F62-964E-3F36376825E7}" destId="{D9DFEED9-988C-7D49-B1A8-FDE76C1F8A5E}" srcOrd="0" destOrd="0" presId="urn:microsoft.com/office/officeart/2016/7/layout/RepeatingBendingProcessNew"/>
    <dgm:cxn modelId="{C4731089-DA02-BF46-8DBD-4B1D9FB1EAFB}" type="presOf" srcId="{0F02BF8B-8913-4B01-ABB0-A8454A1BC636}" destId="{56CC6772-AF29-7C4A-81D0-E4A5187A1A7E}" srcOrd="0" destOrd="0" presId="urn:microsoft.com/office/officeart/2016/7/layout/RepeatingBendingProcessNew"/>
    <dgm:cxn modelId="{B9B69399-D4BD-2A4A-B77B-9846D717A647}" type="presOf" srcId="{9DB2D881-8B21-426E-9940-8395C7BA3DF6}" destId="{890D936B-8741-D847-959C-E7BF5AA72CBA}" srcOrd="0" destOrd="0" presId="urn:microsoft.com/office/officeart/2016/7/layout/RepeatingBendingProcessNew"/>
    <dgm:cxn modelId="{AEF43EB0-2EDE-46BA-B044-01107046D0E6}" srcId="{959F326A-2597-463F-96C5-A82573B68FC6}" destId="{4F75DE7D-6147-430B-97F1-A18E8699C626}" srcOrd="4" destOrd="0" parTransId="{EBC0C03F-D07C-4AC0-AF02-9B8890094D9F}" sibTransId="{3D2C2510-6EA5-449A-8E1C-911C1E9A4233}"/>
    <dgm:cxn modelId="{F82DC9B7-8B0C-DD49-A9D2-6CD0D24DE453}" type="presOf" srcId="{60B6F88D-B004-4CEC-85C9-82AA2AE56CEA}" destId="{66175745-C60D-8B45-BFD4-2EB9BF748C94}" srcOrd="0" destOrd="0" presId="urn:microsoft.com/office/officeart/2016/7/layout/RepeatingBendingProcessNew"/>
    <dgm:cxn modelId="{659250BF-3666-F340-A12C-D157B50D214B}" type="presOf" srcId="{375BFF2F-5963-4FAA-9F1F-5A94548DDEB1}" destId="{43208EED-9A7A-374D-BFB5-77ACDE8CB925}" srcOrd="0" destOrd="0" presId="urn:microsoft.com/office/officeart/2016/7/layout/RepeatingBendingProcessNew"/>
    <dgm:cxn modelId="{424828C7-95E0-7E43-B64B-70A124759F7A}" type="presOf" srcId="{3EBA681F-C76B-407C-B8FE-533EE3350BB0}" destId="{261F4E85-EC38-1944-AD77-E0B669B380FC}" srcOrd="1" destOrd="0" presId="urn:microsoft.com/office/officeart/2016/7/layout/RepeatingBendingProcessNew"/>
    <dgm:cxn modelId="{C454CED3-BB40-4502-B6EE-EF999B42EB2D}" srcId="{959F326A-2597-463F-96C5-A82573B68FC6}" destId="{60B6F88D-B004-4CEC-85C9-82AA2AE56CEA}" srcOrd="3" destOrd="0" parTransId="{07163685-BD5D-4C1D-AAB6-1F030254A36D}" sibTransId="{DD116192-8F35-4F62-964E-3F36376825E7}"/>
    <dgm:cxn modelId="{394E01D5-7CE8-9E40-ACC7-96B6AE0BDC0C}" type="presOf" srcId="{F08DCDD5-7C1F-48DD-A2A0-1BA80647CD27}" destId="{EE812770-090A-2346-AF65-9F7440A094A2}" srcOrd="0" destOrd="0" presId="urn:microsoft.com/office/officeart/2016/7/layout/RepeatingBendingProcessNew"/>
    <dgm:cxn modelId="{214723D8-6E8A-A54E-BA65-9C0C9927A9E2}" type="presOf" srcId="{3EBA681F-C76B-407C-B8FE-533EE3350BB0}" destId="{D5F12728-925A-3B45-A13B-935EFEC20060}" srcOrd="0" destOrd="0" presId="urn:microsoft.com/office/officeart/2016/7/layout/RepeatingBendingProcessNew"/>
    <dgm:cxn modelId="{040285E0-8101-1C41-9781-57D90F6CCB17}" type="presOf" srcId="{DD116192-8F35-4F62-964E-3F36376825E7}" destId="{CAD9AF4D-23DB-5F45-9EC4-4E5D43B4584C}" srcOrd="1" destOrd="0" presId="urn:microsoft.com/office/officeart/2016/7/layout/RepeatingBendingProcessNew"/>
    <dgm:cxn modelId="{4B1A3DE8-9FB1-4727-84C4-09372E53721F}" srcId="{959F326A-2597-463F-96C5-A82573B68FC6}" destId="{6800D4BE-783B-4687-AD63-644CFE5884FE}" srcOrd="5" destOrd="0" parTransId="{E29D6917-1DAC-4B1A-9663-D3E359933A6B}" sibTransId="{71F357D7-0DFC-4E7F-93A5-63D16A7ED8C1}"/>
    <dgm:cxn modelId="{71A880F2-729B-4E3D-83E8-345AB47224C1}" srcId="{959F326A-2597-463F-96C5-A82573B68FC6}" destId="{81647F25-4BBE-4490-8EBD-BEA11E396CD0}" srcOrd="0" destOrd="0" parTransId="{9D1AF6E5-C00C-4800-B662-F265F58B7C83}" sibTransId="{375BFF2F-5963-4FAA-9F1F-5A94548DDEB1}"/>
    <dgm:cxn modelId="{C78565F5-F7F7-464E-AF2C-28C51F083AF3}" type="presOf" srcId="{0F02BF8B-8913-4B01-ABB0-A8454A1BC636}" destId="{75A8BFE5-2F7A-6A4A-A821-1F52112FB933}" srcOrd="1" destOrd="0" presId="urn:microsoft.com/office/officeart/2016/7/layout/RepeatingBendingProcessNew"/>
    <dgm:cxn modelId="{25FD0606-8FA9-5C4E-8957-66350F52257A}" type="presParOf" srcId="{8E54B980-6894-844A-9D4A-948AE1F60A09}" destId="{4C39FC65-186B-A24B-AA5E-9182FB1FEC51}" srcOrd="0" destOrd="0" presId="urn:microsoft.com/office/officeart/2016/7/layout/RepeatingBendingProcessNew"/>
    <dgm:cxn modelId="{21254936-70A1-0F40-8CC8-0464E186C143}" type="presParOf" srcId="{8E54B980-6894-844A-9D4A-948AE1F60A09}" destId="{43208EED-9A7A-374D-BFB5-77ACDE8CB925}" srcOrd="1" destOrd="0" presId="urn:microsoft.com/office/officeart/2016/7/layout/RepeatingBendingProcessNew"/>
    <dgm:cxn modelId="{5EC508AA-D891-B045-9EEA-7D0A1643D55F}" type="presParOf" srcId="{43208EED-9A7A-374D-BFB5-77ACDE8CB925}" destId="{D34C6DC8-A4DD-2844-99B2-3217CEC46471}" srcOrd="0" destOrd="0" presId="urn:microsoft.com/office/officeart/2016/7/layout/RepeatingBendingProcessNew"/>
    <dgm:cxn modelId="{EEDB1F75-26F4-854E-8A8D-2B06278B9C51}" type="presParOf" srcId="{8E54B980-6894-844A-9D4A-948AE1F60A09}" destId="{EE812770-090A-2346-AF65-9F7440A094A2}" srcOrd="2" destOrd="0" presId="urn:microsoft.com/office/officeart/2016/7/layout/RepeatingBendingProcessNew"/>
    <dgm:cxn modelId="{10C06893-28DA-8643-8C2A-FC6FA3ED801A}" type="presParOf" srcId="{8E54B980-6894-844A-9D4A-948AE1F60A09}" destId="{D5F12728-925A-3B45-A13B-935EFEC20060}" srcOrd="3" destOrd="0" presId="urn:microsoft.com/office/officeart/2016/7/layout/RepeatingBendingProcessNew"/>
    <dgm:cxn modelId="{1D828550-008A-C64E-A94D-F42F8CBEC420}" type="presParOf" srcId="{D5F12728-925A-3B45-A13B-935EFEC20060}" destId="{261F4E85-EC38-1944-AD77-E0B669B380FC}" srcOrd="0" destOrd="0" presId="urn:microsoft.com/office/officeart/2016/7/layout/RepeatingBendingProcessNew"/>
    <dgm:cxn modelId="{331EC322-C863-FA4C-ABD3-082CFA0B4EAA}" type="presParOf" srcId="{8E54B980-6894-844A-9D4A-948AE1F60A09}" destId="{890D936B-8741-D847-959C-E7BF5AA72CBA}" srcOrd="4" destOrd="0" presId="urn:microsoft.com/office/officeart/2016/7/layout/RepeatingBendingProcessNew"/>
    <dgm:cxn modelId="{A6250DD5-F2D2-174E-AD85-C873771170AC}" type="presParOf" srcId="{8E54B980-6894-844A-9D4A-948AE1F60A09}" destId="{56CC6772-AF29-7C4A-81D0-E4A5187A1A7E}" srcOrd="5" destOrd="0" presId="urn:microsoft.com/office/officeart/2016/7/layout/RepeatingBendingProcessNew"/>
    <dgm:cxn modelId="{7C60440E-5D40-A14C-A306-851D95F9BA03}" type="presParOf" srcId="{56CC6772-AF29-7C4A-81D0-E4A5187A1A7E}" destId="{75A8BFE5-2F7A-6A4A-A821-1F52112FB933}" srcOrd="0" destOrd="0" presId="urn:microsoft.com/office/officeart/2016/7/layout/RepeatingBendingProcessNew"/>
    <dgm:cxn modelId="{403F7FC1-1044-FD42-905A-28A24A5080BA}" type="presParOf" srcId="{8E54B980-6894-844A-9D4A-948AE1F60A09}" destId="{66175745-C60D-8B45-BFD4-2EB9BF748C94}" srcOrd="6" destOrd="0" presId="urn:microsoft.com/office/officeart/2016/7/layout/RepeatingBendingProcessNew"/>
    <dgm:cxn modelId="{FE7DB95B-2FDB-4A48-B95F-34041B53A249}" type="presParOf" srcId="{8E54B980-6894-844A-9D4A-948AE1F60A09}" destId="{D9DFEED9-988C-7D49-B1A8-FDE76C1F8A5E}" srcOrd="7" destOrd="0" presId="urn:microsoft.com/office/officeart/2016/7/layout/RepeatingBendingProcessNew"/>
    <dgm:cxn modelId="{085A4186-EDA3-CE45-8C9A-4277549C1F13}" type="presParOf" srcId="{D9DFEED9-988C-7D49-B1A8-FDE76C1F8A5E}" destId="{CAD9AF4D-23DB-5F45-9EC4-4E5D43B4584C}" srcOrd="0" destOrd="0" presId="urn:microsoft.com/office/officeart/2016/7/layout/RepeatingBendingProcessNew"/>
    <dgm:cxn modelId="{54048140-6AB6-3847-ABFF-0D5D4AF4B288}" type="presParOf" srcId="{8E54B980-6894-844A-9D4A-948AE1F60A09}" destId="{6BD90E3C-3D4C-8F4F-AF4E-EBF9D21FE530}" srcOrd="8" destOrd="0" presId="urn:microsoft.com/office/officeart/2016/7/layout/RepeatingBendingProcessNew"/>
    <dgm:cxn modelId="{1E9AA4FF-72AB-AF41-9C1E-6CE9EFE66BF5}" type="presParOf" srcId="{8E54B980-6894-844A-9D4A-948AE1F60A09}" destId="{10BDA110-FA6B-B044-A700-792B47B9E45A}" srcOrd="9" destOrd="0" presId="urn:microsoft.com/office/officeart/2016/7/layout/RepeatingBendingProcessNew"/>
    <dgm:cxn modelId="{CDFDC3D8-BA93-6241-BA4B-01E57407A65F}" type="presParOf" srcId="{10BDA110-FA6B-B044-A700-792B47B9E45A}" destId="{B8B0C9D9-58B1-ED4F-A07E-1E68DF62AFD5}" srcOrd="0" destOrd="0" presId="urn:microsoft.com/office/officeart/2016/7/layout/RepeatingBendingProcessNew"/>
    <dgm:cxn modelId="{A213F5E1-071A-3B4F-997F-27DF26BC2C63}" type="presParOf" srcId="{8E54B980-6894-844A-9D4A-948AE1F60A09}" destId="{E3D321AF-3CAE-F64E-AFD0-74E74CB31ED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E916D5-3EF9-40C2-AEC6-17671584B99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5D9B35B-24F6-4DBA-A7DA-683B38884C8A}">
      <dgm:prSet/>
      <dgm:spPr/>
      <dgm:t>
        <a:bodyPr/>
        <a:lstStyle/>
        <a:p>
          <a:r>
            <a:rPr lang="en-US"/>
            <a:t>Supports one-shot and recurring timers</a:t>
          </a:r>
        </a:p>
      </dgm:t>
    </dgm:pt>
    <dgm:pt modelId="{A783F6E5-1E79-4F32-8350-8C8217DE6E6C}" type="parTrans" cxnId="{0215F868-13C4-4F87-B8F8-1C7204AA7D56}">
      <dgm:prSet/>
      <dgm:spPr/>
      <dgm:t>
        <a:bodyPr/>
        <a:lstStyle/>
        <a:p>
          <a:endParaRPr lang="en-US"/>
        </a:p>
      </dgm:t>
    </dgm:pt>
    <dgm:pt modelId="{9647CB4C-0B87-4D43-A48A-E73D1A3C61E8}" type="sibTrans" cxnId="{0215F868-13C4-4F87-B8F8-1C7204AA7D56}">
      <dgm:prSet/>
      <dgm:spPr/>
      <dgm:t>
        <a:bodyPr/>
        <a:lstStyle/>
        <a:p>
          <a:endParaRPr lang="en-US"/>
        </a:p>
      </dgm:t>
    </dgm:pt>
    <dgm:pt modelId="{0033F3CB-EB2C-4339-BA83-688897A1EC2F}">
      <dgm:prSet/>
      <dgm:spPr/>
      <dgm:t>
        <a:bodyPr/>
        <a:lstStyle/>
        <a:p>
          <a:r>
            <a:rPr lang="en-US"/>
            <a:t>scheduleAt(timestamp, EventType::StartZone)</a:t>
          </a:r>
        </a:p>
      </dgm:t>
    </dgm:pt>
    <dgm:pt modelId="{DF83876E-FA6B-42D1-847B-AFDCF66E462B}" type="parTrans" cxnId="{5AF509E5-6E53-44F5-88E0-E1890FC829A7}">
      <dgm:prSet/>
      <dgm:spPr/>
      <dgm:t>
        <a:bodyPr/>
        <a:lstStyle/>
        <a:p>
          <a:endParaRPr lang="en-US"/>
        </a:p>
      </dgm:t>
    </dgm:pt>
    <dgm:pt modelId="{541B0D2B-CF17-4BD3-9E55-9E8AB10C15AF}" type="sibTrans" cxnId="{5AF509E5-6E53-44F5-88E0-E1890FC829A7}">
      <dgm:prSet/>
      <dgm:spPr/>
      <dgm:t>
        <a:bodyPr/>
        <a:lstStyle/>
        <a:p>
          <a:endParaRPr lang="en-US"/>
        </a:p>
      </dgm:t>
    </dgm:pt>
    <dgm:pt modelId="{E8DC2FA1-BD78-4A29-B251-C0CF6FB77984}">
      <dgm:prSet/>
      <dgm:spPr/>
      <dgm:t>
        <a:bodyPr/>
        <a:lstStyle/>
        <a:p>
          <a:r>
            <a:rPr lang="en-US"/>
            <a:t>scheduleDailyAt("06:00", EventType::PumpOn)</a:t>
          </a:r>
        </a:p>
      </dgm:t>
    </dgm:pt>
    <dgm:pt modelId="{42E1EF5E-F8CA-4D53-B05E-A21A67D3411A}" type="parTrans" cxnId="{D8BC2EF0-A844-4149-97D7-DFBE62205103}">
      <dgm:prSet/>
      <dgm:spPr/>
      <dgm:t>
        <a:bodyPr/>
        <a:lstStyle/>
        <a:p>
          <a:endParaRPr lang="en-US"/>
        </a:p>
      </dgm:t>
    </dgm:pt>
    <dgm:pt modelId="{B89C29CD-C67E-4F68-BCF2-6AA47CA48AA2}" type="sibTrans" cxnId="{D8BC2EF0-A844-4149-97D7-DFBE62205103}">
      <dgm:prSet/>
      <dgm:spPr/>
      <dgm:t>
        <a:bodyPr/>
        <a:lstStyle/>
        <a:p>
          <a:endParaRPr lang="en-US"/>
        </a:p>
      </dgm:t>
    </dgm:pt>
    <dgm:pt modelId="{F01D6F0C-67D8-4F9A-83EB-AB41F18CA13C}">
      <dgm:prSet/>
      <dgm:spPr/>
      <dgm:t>
        <a:bodyPr/>
        <a:lstStyle/>
        <a:p>
          <a:r>
            <a:rPr lang="en-US"/>
            <a:t>Backed by RTC or AON time (external RTC support coming)</a:t>
          </a:r>
        </a:p>
      </dgm:t>
    </dgm:pt>
    <dgm:pt modelId="{0E812944-C757-4A3A-B25C-CAFFA47597CE}" type="parTrans" cxnId="{16F8978D-646D-43E0-8071-B82749629197}">
      <dgm:prSet/>
      <dgm:spPr/>
      <dgm:t>
        <a:bodyPr/>
        <a:lstStyle/>
        <a:p>
          <a:endParaRPr lang="en-US"/>
        </a:p>
      </dgm:t>
    </dgm:pt>
    <dgm:pt modelId="{3A0D97A2-D0E6-40CB-A4E3-5F835DBDE35E}" type="sibTrans" cxnId="{16F8978D-646D-43E0-8071-B82749629197}">
      <dgm:prSet/>
      <dgm:spPr/>
      <dgm:t>
        <a:bodyPr/>
        <a:lstStyle/>
        <a:p>
          <a:endParaRPr lang="en-US"/>
        </a:p>
      </dgm:t>
    </dgm:pt>
    <dgm:pt modelId="{9F4A1115-9444-4969-B8FA-6B8C22C280AB}" type="pres">
      <dgm:prSet presAssocID="{23E916D5-3EF9-40C2-AEC6-17671584B996}" presName="root" presStyleCnt="0">
        <dgm:presLayoutVars>
          <dgm:dir/>
          <dgm:resizeHandles val="exact"/>
        </dgm:presLayoutVars>
      </dgm:prSet>
      <dgm:spPr/>
    </dgm:pt>
    <dgm:pt modelId="{BEA435F2-7BA6-4131-B0B8-E7C415C9623E}" type="pres">
      <dgm:prSet presAssocID="{65D9B35B-24F6-4DBA-A7DA-683B38884C8A}" presName="compNode" presStyleCnt="0"/>
      <dgm:spPr/>
    </dgm:pt>
    <dgm:pt modelId="{3FF0B807-5115-4354-BC1E-F669974D0B2B}" type="pres">
      <dgm:prSet presAssocID="{65D9B35B-24F6-4DBA-A7DA-683B38884C8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Clock"/>
        </a:ext>
      </dgm:extLst>
    </dgm:pt>
    <dgm:pt modelId="{B1065998-81E6-4AC5-933E-EF23886507F1}" type="pres">
      <dgm:prSet presAssocID="{65D9B35B-24F6-4DBA-A7DA-683B38884C8A}" presName="spaceRect" presStyleCnt="0"/>
      <dgm:spPr/>
    </dgm:pt>
    <dgm:pt modelId="{78A22A18-9EF1-4E74-B1E5-606BFB2C48A6}" type="pres">
      <dgm:prSet presAssocID="{65D9B35B-24F6-4DBA-A7DA-683B38884C8A}" presName="textRect" presStyleLbl="revTx" presStyleIdx="0" presStyleCnt="4">
        <dgm:presLayoutVars>
          <dgm:chMax val="1"/>
          <dgm:chPref val="1"/>
        </dgm:presLayoutVars>
      </dgm:prSet>
      <dgm:spPr/>
    </dgm:pt>
    <dgm:pt modelId="{30F4776F-F934-4619-873E-EF7714FC67FD}" type="pres">
      <dgm:prSet presAssocID="{9647CB4C-0B87-4D43-A48A-E73D1A3C61E8}" presName="sibTrans" presStyleCnt="0"/>
      <dgm:spPr/>
    </dgm:pt>
    <dgm:pt modelId="{0A44FC76-C17B-4C33-92F9-2B9FE8897474}" type="pres">
      <dgm:prSet presAssocID="{0033F3CB-EB2C-4339-BA83-688897A1EC2F}" presName="compNode" presStyleCnt="0"/>
      <dgm:spPr/>
    </dgm:pt>
    <dgm:pt modelId="{E8257702-62A7-4C37-932E-8B3ACC60661D}" type="pres">
      <dgm:prSet presAssocID="{0033F3CB-EB2C-4339-BA83-688897A1EC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spray"/>
        </a:ext>
      </dgm:extLst>
    </dgm:pt>
    <dgm:pt modelId="{1B7301F5-C4A0-41B3-808A-AF09F0C96CE5}" type="pres">
      <dgm:prSet presAssocID="{0033F3CB-EB2C-4339-BA83-688897A1EC2F}" presName="spaceRect" presStyleCnt="0"/>
      <dgm:spPr/>
    </dgm:pt>
    <dgm:pt modelId="{2A074F0B-5B3B-4A11-BFC2-4442C2C978FA}" type="pres">
      <dgm:prSet presAssocID="{0033F3CB-EB2C-4339-BA83-688897A1EC2F}" presName="textRect" presStyleLbl="revTx" presStyleIdx="1" presStyleCnt="4">
        <dgm:presLayoutVars>
          <dgm:chMax val="1"/>
          <dgm:chPref val="1"/>
        </dgm:presLayoutVars>
      </dgm:prSet>
      <dgm:spPr/>
    </dgm:pt>
    <dgm:pt modelId="{E2F02BDC-F2B9-4CC6-B9BD-2C7A03AF7742}" type="pres">
      <dgm:prSet presAssocID="{541B0D2B-CF17-4BD3-9E55-9E8AB10C15AF}" presName="sibTrans" presStyleCnt="0"/>
      <dgm:spPr/>
    </dgm:pt>
    <dgm:pt modelId="{A02FA378-4083-4086-9307-6D2E4D0CE672}" type="pres">
      <dgm:prSet presAssocID="{E8DC2FA1-BD78-4A29-B251-C0CF6FB77984}" presName="compNode" presStyleCnt="0"/>
      <dgm:spPr/>
    </dgm:pt>
    <dgm:pt modelId="{4A8FF9B4-D41D-4BC8-9E10-10E4805C2CBD}" type="pres">
      <dgm:prSet presAssocID="{E8DC2FA1-BD78-4A29-B251-C0CF6FB779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32097451-47B7-4E2B-B968-B482EBC09A6C}" type="pres">
      <dgm:prSet presAssocID="{E8DC2FA1-BD78-4A29-B251-C0CF6FB77984}" presName="spaceRect" presStyleCnt="0"/>
      <dgm:spPr/>
    </dgm:pt>
    <dgm:pt modelId="{1C2A228B-85FD-408E-9706-7414111B1CDB}" type="pres">
      <dgm:prSet presAssocID="{E8DC2FA1-BD78-4A29-B251-C0CF6FB77984}" presName="textRect" presStyleLbl="revTx" presStyleIdx="2" presStyleCnt="4">
        <dgm:presLayoutVars>
          <dgm:chMax val="1"/>
          <dgm:chPref val="1"/>
        </dgm:presLayoutVars>
      </dgm:prSet>
      <dgm:spPr/>
    </dgm:pt>
    <dgm:pt modelId="{15E3F504-F5F9-4130-8613-120590F01663}" type="pres">
      <dgm:prSet presAssocID="{B89C29CD-C67E-4F68-BCF2-6AA47CA48AA2}" presName="sibTrans" presStyleCnt="0"/>
      <dgm:spPr/>
    </dgm:pt>
    <dgm:pt modelId="{DDC65AFD-B479-413F-BDBB-023068AF10EC}" type="pres">
      <dgm:prSet presAssocID="{F01D6F0C-67D8-4F9A-83EB-AB41F18CA13C}" presName="compNode" presStyleCnt="0"/>
      <dgm:spPr/>
    </dgm:pt>
    <dgm:pt modelId="{B837F2E6-3A66-4E6D-9EBE-B08F2BFBFA54}" type="pres">
      <dgm:prSet presAssocID="{F01D6F0C-67D8-4F9A-83EB-AB41F18CA1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BBA303AA-0DAD-4BF8-85E4-72F0440E1260}" type="pres">
      <dgm:prSet presAssocID="{F01D6F0C-67D8-4F9A-83EB-AB41F18CA13C}" presName="spaceRect" presStyleCnt="0"/>
      <dgm:spPr/>
    </dgm:pt>
    <dgm:pt modelId="{A422F112-E4A0-4DC0-92EA-5C76BB711BD7}" type="pres">
      <dgm:prSet presAssocID="{F01D6F0C-67D8-4F9A-83EB-AB41F18CA13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3955A1A-000B-432B-B5A3-FB5331D78CFD}" type="presOf" srcId="{65D9B35B-24F6-4DBA-A7DA-683B38884C8A}" destId="{78A22A18-9EF1-4E74-B1E5-606BFB2C48A6}" srcOrd="0" destOrd="0" presId="urn:microsoft.com/office/officeart/2018/2/layout/IconLabelList"/>
    <dgm:cxn modelId="{C564EE66-B5DB-4D48-84ED-691753CD21FF}" type="presOf" srcId="{F01D6F0C-67D8-4F9A-83EB-AB41F18CA13C}" destId="{A422F112-E4A0-4DC0-92EA-5C76BB711BD7}" srcOrd="0" destOrd="0" presId="urn:microsoft.com/office/officeart/2018/2/layout/IconLabelList"/>
    <dgm:cxn modelId="{0215F868-13C4-4F87-B8F8-1C7204AA7D56}" srcId="{23E916D5-3EF9-40C2-AEC6-17671584B996}" destId="{65D9B35B-24F6-4DBA-A7DA-683B38884C8A}" srcOrd="0" destOrd="0" parTransId="{A783F6E5-1E79-4F32-8350-8C8217DE6E6C}" sibTransId="{9647CB4C-0B87-4D43-A48A-E73D1A3C61E8}"/>
    <dgm:cxn modelId="{16F8978D-646D-43E0-8071-B82749629197}" srcId="{23E916D5-3EF9-40C2-AEC6-17671584B996}" destId="{F01D6F0C-67D8-4F9A-83EB-AB41F18CA13C}" srcOrd="3" destOrd="0" parTransId="{0E812944-C757-4A3A-B25C-CAFFA47597CE}" sibTransId="{3A0D97A2-D0E6-40CB-A4E3-5F835DBDE35E}"/>
    <dgm:cxn modelId="{3EC00FD7-5164-45FB-ADB3-31554F52DE94}" type="presOf" srcId="{E8DC2FA1-BD78-4A29-B251-C0CF6FB77984}" destId="{1C2A228B-85FD-408E-9706-7414111B1CDB}" srcOrd="0" destOrd="0" presId="urn:microsoft.com/office/officeart/2018/2/layout/IconLabelList"/>
    <dgm:cxn modelId="{4CD619D8-DC2B-41CC-9B73-3C0F332AC660}" type="presOf" srcId="{0033F3CB-EB2C-4339-BA83-688897A1EC2F}" destId="{2A074F0B-5B3B-4A11-BFC2-4442C2C978FA}" srcOrd="0" destOrd="0" presId="urn:microsoft.com/office/officeart/2018/2/layout/IconLabelList"/>
    <dgm:cxn modelId="{F118DBE4-4BAC-4DE3-B20D-65CBBCBD776A}" type="presOf" srcId="{23E916D5-3EF9-40C2-AEC6-17671584B996}" destId="{9F4A1115-9444-4969-B8FA-6B8C22C280AB}" srcOrd="0" destOrd="0" presId="urn:microsoft.com/office/officeart/2018/2/layout/IconLabelList"/>
    <dgm:cxn modelId="{5AF509E5-6E53-44F5-88E0-E1890FC829A7}" srcId="{23E916D5-3EF9-40C2-AEC6-17671584B996}" destId="{0033F3CB-EB2C-4339-BA83-688897A1EC2F}" srcOrd="1" destOrd="0" parTransId="{DF83876E-FA6B-42D1-847B-AFDCF66E462B}" sibTransId="{541B0D2B-CF17-4BD3-9E55-9E8AB10C15AF}"/>
    <dgm:cxn modelId="{D8BC2EF0-A844-4149-97D7-DFBE62205103}" srcId="{23E916D5-3EF9-40C2-AEC6-17671584B996}" destId="{E8DC2FA1-BD78-4A29-B251-C0CF6FB77984}" srcOrd="2" destOrd="0" parTransId="{42E1EF5E-F8CA-4D53-B05E-A21A67D3411A}" sibTransId="{B89C29CD-C67E-4F68-BCF2-6AA47CA48AA2}"/>
    <dgm:cxn modelId="{2A26BE9A-60F4-44D5-9662-A6C55C483203}" type="presParOf" srcId="{9F4A1115-9444-4969-B8FA-6B8C22C280AB}" destId="{BEA435F2-7BA6-4131-B0B8-E7C415C9623E}" srcOrd="0" destOrd="0" presId="urn:microsoft.com/office/officeart/2018/2/layout/IconLabelList"/>
    <dgm:cxn modelId="{680721DA-40C5-48B3-9189-9E90CEBA4889}" type="presParOf" srcId="{BEA435F2-7BA6-4131-B0B8-E7C415C9623E}" destId="{3FF0B807-5115-4354-BC1E-F669974D0B2B}" srcOrd="0" destOrd="0" presId="urn:microsoft.com/office/officeart/2018/2/layout/IconLabelList"/>
    <dgm:cxn modelId="{CF202D06-AF61-4019-9017-8B84F9A4AEDB}" type="presParOf" srcId="{BEA435F2-7BA6-4131-B0B8-E7C415C9623E}" destId="{B1065998-81E6-4AC5-933E-EF23886507F1}" srcOrd="1" destOrd="0" presId="urn:microsoft.com/office/officeart/2018/2/layout/IconLabelList"/>
    <dgm:cxn modelId="{46747FDA-6353-4DD9-AD3C-BB17F6AACB71}" type="presParOf" srcId="{BEA435F2-7BA6-4131-B0B8-E7C415C9623E}" destId="{78A22A18-9EF1-4E74-B1E5-606BFB2C48A6}" srcOrd="2" destOrd="0" presId="urn:microsoft.com/office/officeart/2018/2/layout/IconLabelList"/>
    <dgm:cxn modelId="{6C9D3C1C-9E3B-41D1-94D9-861287398EF0}" type="presParOf" srcId="{9F4A1115-9444-4969-B8FA-6B8C22C280AB}" destId="{30F4776F-F934-4619-873E-EF7714FC67FD}" srcOrd="1" destOrd="0" presId="urn:microsoft.com/office/officeart/2018/2/layout/IconLabelList"/>
    <dgm:cxn modelId="{A07C93DB-4C7D-4F87-B9E4-E551EABABCF3}" type="presParOf" srcId="{9F4A1115-9444-4969-B8FA-6B8C22C280AB}" destId="{0A44FC76-C17B-4C33-92F9-2B9FE8897474}" srcOrd="2" destOrd="0" presId="urn:microsoft.com/office/officeart/2018/2/layout/IconLabelList"/>
    <dgm:cxn modelId="{7D082ACB-FEAE-4757-BAFB-05E75F06F5B7}" type="presParOf" srcId="{0A44FC76-C17B-4C33-92F9-2B9FE8897474}" destId="{E8257702-62A7-4C37-932E-8B3ACC60661D}" srcOrd="0" destOrd="0" presId="urn:microsoft.com/office/officeart/2018/2/layout/IconLabelList"/>
    <dgm:cxn modelId="{E17237CD-5A03-4E1E-8746-1978EC61B3A4}" type="presParOf" srcId="{0A44FC76-C17B-4C33-92F9-2B9FE8897474}" destId="{1B7301F5-C4A0-41B3-808A-AF09F0C96CE5}" srcOrd="1" destOrd="0" presId="urn:microsoft.com/office/officeart/2018/2/layout/IconLabelList"/>
    <dgm:cxn modelId="{A90B559E-7CDB-4B23-8CF1-F0EB91B30A92}" type="presParOf" srcId="{0A44FC76-C17B-4C33-92F9-2B9FE8897474}" destId="{2A074F0B-5B3B-4A11-BFC2-4442C2C978FA}" srcOrd="2" destOrd="0" presId="urn:microsoft.com/office/officeart/2018/2/layout/IconLabelList"/>
    <dgm:cxn modelId="{EA5736E4-6B60-40AD-9338-851417FB5365}" type="presParOf" srcId="{9F4A1115-9444-4969-B8FA-6B8C22C280AB}" destId="{E2F02BDC-F2B9-4CC6-B9BD-2C7A03AF7742}" srcOrd="3" destOrd="0" presId="urn:microsoft.com/office/officeart/2018/2/layout/IconLabelList"/>
    <dgm:cxn modelId="{74E532DD-1E57-417A-B9BB-615C388FE006}" type="presParOf" srcId="{9F4A1115-9444-4969-B8FA-6B8C22C280AB}" destId="{A02FA378-4083-4086-9307-6D2E4D0CE672}" srcOrd="4" destOrd="0" presId="urn:microsoft.com/office/officeart/2018/2/layout/IconLabelList"/>
    <dgm:cxn modelId="{C0221428-3634-43DA-BAE8-0EEDDDC09940}" type="presParOf" srcId="{A02FA378-4083-4086-9307-6D2E4D0CE672}" destId="{4A8FF9B4-D41D-4BC8-9E10-10E4805C2CBD}" srcOrd="0" destOrd="0" presId="urn:microsoft.com/office/officeart/2018/2/layout/IconLabelList"/>
    <dgm:cxn modelId="{041562A8-8556-498E-9A6E-40F2BC220410}" type="presParOf" srcId="{A02FA378-4083-4086-9307-6D2E4D0CE672}" destId="{32097451-47B7-4E2B-B968-B482EBC09A6C}" srcOrd="1" destOrd="0" presId="urn:microsoft.com/office/officeart/2018/2/layout/IconLabelList"/>
    <dgm:cxn modelId="{0129FD48-234A-472C-8F3E-C34B0585919B}" type="presParOf" srcId="{A02FA378-4083-4086-9307-6D2E4D0CE672}" destId="{1C2A228B-85FD-408E-9706-7414111B1CDB}" srcOrd="2" destOrd="0" presId="urn:microsoft.com/office/officeart/2018/2/layout/IconLabelList"/>
    <dgm:cxn modelId="{0145B9C0-DF5D-403B-8DE4-734D9206C658}" type="presParOf" srcId="{9F4A1115-9444-4969-B8FA-6B8C22C280AB}" destId="{15E3F504-F5F9-4130-8613-120590F01663}" srcOrd="5" destOrd="0" presId="urn:microsoft.com/office/officeart/2018/2/layout/IconLabelList"/>
    <dgm:cxn modelId="{87070EDE-E0B7-4DBF-AE69-C0E94846E82C}" type="presParOf" srcId="{9F4A1115-9444-4969-B8FA-6B8C22C280AB}" destId="{DDC65AFD-B479-413F-BDBB-023068AF10EC}" srcOrd="6" destOrd="0" presId="urn:microsoft.com/office/officeart/2018/2/layout/IconLabelList"/>
    <dgm:cxn modelId="{455F794B-B283-43C9-89EC-7DAD2F287890}" type="presParOf" srcId="{DDC65AFD-B479-413F-BDBB-023068AF10EC}" destId="{B837F2E6-3A66-4E6D-9EBE-B08F2BFBFA54}" srcOrd="0" destOrd="0" presId="urn:microsoft.com/office/officeart/2018/2/layout/IconLabelList"/>
    <dgm:cxn modelId="{555CA56D-94F9-408D-AF90-E69C94E897FD}" type="presParOf" srcId="{DDC65AFD-B479-413F-BDBB-023068AF10EC}" destId="{BBA303AA-0DAD-4BF8-85E4-72F0440E1260}" srcOrd="1" destOrd="0" presId="urn:microsoft.com/office/officeart/2018/2/layout/IconLabelList"/>
    <dgm:cxn modelId="{ADE10BBE-73A4-4615-8A2A-85DABD1B58B2}" type="presParOf" srcId="{DDC65AFD-B479-413F-BDBB-023068AF10EC}" destId="{A422F112-E4A0-4DC0-92EA-5C76BB711BD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8C9B44-3612-476F-9EDE-993EC2D625C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7AD3BAC-40DC-4216-9798-D9F300C75A1F}">
      <dgm:prSet/>
      <dgm:spPr/>
      <dgm:t>
        <a:bodyPr/>
        <a:lstStyle/>
        <a:p>
          <a:r>
            <a:rPr lang="en-US"/>
            <a:t>SD card file serving via FatFs using 4-bit SDIO (or SPI)</a:t>
          </a:r>
        </a:p>
      </dgm:t>
    </dgm:pt>
    <dgm:pt modelId="{0D6E7E02-E253-48AD-9AAB-813C66609D98}" type="parTrans" cxnId="{401FEABD-B960-4248-8B35-F43C5BA76BD7}">
      <dgm:prSet/>
      <dgm:spPr/>
      <dgm:t>
        <a:bodyPr/>
        <a:lstStyle/>
        <a:p>
          <a:endParaRPr lang="en-US"/>
        </a:p>
      </dgm:t>
    </dgm:pt>
    <dgm:pt modelId="{5DDC9BAF-5495-41F0-A5BC-58A02B545538}" type="sibTrans" cxnId="{401FEABD-B960-4248-8B35-F43C5BA76BD7}">
      <dgm:prSet/>
      <dgm:spPr/>
      <dgm:t>
        <a:bodyPr/>
        <a:lstStyle/>
        <a:p>
          <a:endParaRPr lang="en-US"/>
        </a:p>
      </dgm:t>
    </dgm:pt>
    <dgm:pt modelId="{F3C31ADC-C50E-410A-A1FA-B96B710A8FE1}">
      <dgm:prSet/>
      <dgm:spPr/>
      <dgm:t>
        <a:bodyPr/>
        <a:lstStyle/>
        <a:p>
          <a:r>
            <a:rPr lang="en-US"/>
            <a:t>Upload via multipart/form POST (single file only)</a:t>
          </a:r>
        </a:p>
      </dgm:t>
    </dgm:pt>
    <dgm:pt modelId="{140F216F-749B-4E5B-A8B1-4FB3F7546279}" type="parTrans" cxnId="{B768901E-A094-40E2-9E00-ED5F79F0091C}">
      <dgm:prSet/>
      <dgm:spPr/>
      <dgm:t>
        <a:bodyPr/>
        <a:lstStyle/>
        <a:p>
          <a:endParaRPr lang="en-US"/>
        </a:p>
      </dgm:t>
    </dgm:pt>
    <dgm:pt modelId="{D7911DDF-6EEA-4789-9B79-88D3059845FF}" type="sibTrans" cxnId="{B768901E-A094-40E2-9E00-ED5F79F0091C}">
      <dgm:prSet/>
      <dgm:spPr/>
      <dgm:t>
        <a:bodyPr/>
        <a:lstStyle/>
        <a:p>
          <a:endParaRPr lang="en-US"/>
        </a:p>
      </dgm:t>
    </dgm:pt>
    <dgm:pt modelId="{55EE638D-D34D-4EE8-9D4F-64662D9C8E27}">
      <dgm:prSet/>
      <dgm:spPr/>
      <dgm:t>
        <a:bodyPr/>
        <a:lstStyle/>
        <a:p>
          <a:r>
            <a:rPr lang="en-US"/>
            <a:t>JsonService for config/model persistence</a:t>
          </a:r>
        </a:p>
      </dgm:t>
    </dgm:pt>
    <dgm:pt modelId="{8AEC0DF2-F46D-416B-985B-0FDB348C60AC}" type="parTrans" cxnId="{A90833D2-DAF7-4954-8B37-89E79700D832}">
      <dgm:prSet/>
      <dgm:spPr/>
      <dgm:t>
        <a:bodyPr/>
        <a:lstStyle/>
        <a:p>
          <a:endParaRPr lang="en-US"/>
        </a:p>
      </dgm:t>
    </dgm:pt>
    <dgm:pt modelId="{DE148A3A-7840-49B9-B7A8-10FE29D6918D}" type="sibTrans" cxnId="{A90833D2-DAF7-4954-8B37-89E79700D832}">
      <dgm:prSet/>
      <dgm:spPr/>
      <dgm:t>
        <a:bodyPr/>
        <a:lstStyle/>
        <a:p>
          <a:endParaRPr lang="en-US"/>
        </a:p>
      </dgm:t>
    </dgm:pt>
    <dgm:pt modelId="{4877145D-E9C9-44AE-AABF-3FA076645A21}">
      <dgm:prSet/>
      <dgm:spPr/>
      <dgm:t>
        <a:bodyPr/>
        <a:lstStyle/>
        <a:p>
          <a:r>
            <a:rPr lang="en-US"/>
            <a:t>All file logic can be excluded at build time [exclusion being worked on right now]</a:t>
          </a:r>
        </a:p>
      </dgm:t>
    </dgm:pt>
    <dgm:pt modelId="{95744673-5DB6-4B68-8788-DD8E5D468490}" type="parTrans" cxnId="{9B047CBB-3AA2-4AD6-A609-8E172597AFFB}">
      <dgm:prSet/>
      <dgm:spPr/>
      <dgm:t>
        <a:bodyPr/>
        <a:lstStyle/>
        <a:p>
          <a:endParaRPr lang="en-US"/>
        </a:p>
      </dgm:t>
    </dgm:pt>
    <dgm:pt modelId="{3ED8F2BC-4E2F-4B16-BC1A-8B33848D1D0F}" type="sibTrans" cxnId="{9B047CBB-3AA2-4AD6-A609-8E172597AFFB}">
      <dgm:prSet/>
      <dgm:spPr/>
      <dgm:t>
        <a:bodyPr/>
        <a:lstStyle/>
        <a:p>
          <a:endParaRPr lang="en-US"/>
        </a:p>
      </dgm:t>
    </dgm:pt>
    <dgm:pt modelId="{E006F046-60DF-40D5-AD26-F796EA93F527}" type="pres">
      <dgm:prSet presAssocID="{F98C9B44-3612-476F-9EDE-993EC2D625C7}" presName="root" presStyleCnt="0">
        <dgm:presLayoutVars>
          <dgm:dir/>
          <dgm:resizeHandles val="exact"/>
        </dgm:presLayoutVars>
      </dgm:prSet>
      <dgm:spPr/>
    </dgm:pt>
    <dgm:pt modelId="{310F08BC-80C9-4611-AB25-5F8B08EF6404}" type="pres">
      <dgm:prSet presAssocID="{F98C9B44-3612-476F-9EDE-993EC2D625C7}" presName="container" presStyleCnt="0">
        <dgm:presLayoutVars>
          <dgm:dir/>
          <dgm:resizeHandles val="exact"/>
        </dgm:presLayoutVars>
      </dgm:prSet>
      <dgm:spPr/>
    </dgm:pt>
    <dgm:pt modelId="{D76B0B3C-2CBD-4473-AD37-C199D86CCE0A}" type="pres">
      <dgm:prSet presAssocID="{97AD3BAC-40DC-4216-9798-D9F300C75A1F}" presName="compNode" presStyleCnt="0"/>
      <dgm:spPr/>
    </dgm:pt>
    <dgm:pt modelId="{04CFB3A6-D8A9-4E46-AF20-ADB3AA3E2B24}" type="pres">
      <dgm:prSet presAssocID="{97AD3BAC-40DC-4216-9798-D9F300C75A1F}" presName="iconBgRect" presStyleLbl="bgShp" presStyleIdx="0" presStyleCnt="4"/>
      <dgm:spPr/>
    </dgm:pt>
    <dgm:pt modelId="{D43738C2-A7B5-406C-AA5D-B065E1CA6607}" type="pres">
      <dgm:prSet presAssocID="{97AD3BAC-40DC-4216-9798-D9F300C75A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F66A4D7-CF7A-4D52-BAF5-29D1EB30D5EB}" type="pres">
      <dgm:prSet presAssocID="{97AD3BAC-40DC-4216-9798-D9F300C75A1F}" presName="spaceRect" presStyleCnt="0"/>
      <dgm:spPr/>
    </dgm:pt>
    <dgm:pt modelId="{2BC6504D-0A0B-4816-A318-003979A1EB1A}" type="pres">
      <dgm:prSet presAssocID="{97AD3BAC-40DC-4216-9798-D9F300C75A1F}" presName="textRect" presStyleLbl="revTx" presStyleIdx="0" presStyleCnt="4">
        <dgm:presLayoutVars>
          <dgm:chMax val="1"/>
          <dgm:chPref val="1"/>
        </dgm:presLayoutVars>
      </dgm:prSet>
      <dgm:spPr/>
    </dgm:pt>
    <dgm:pt modelId="{256C4EFC-B9C7-4370-ABBA-C8817BF4B4DF}" type="pres">
      <dgm:prSet presAssocID="{5DDC9BAF-5495-41F0-A5BC-58A02B545538}" presName="sibTrans" presStyleLbl="sibTrans2D1" presStyleIdx="0" presStyleCnt="0"/>
      <dgm:spPr/>
    </dgm:pt>
    <dgm:pt modelId="{543CD119-029D-4A06-8186-44ED7F202F36}" type="pres">
      <dgm:prSet presAssocID="{F3C31ADC-C50E-410A-A1FA-B96B710A8FE1}" presName="compNode" presStyleCnt="0"/>
      <dgm:spPr/>
    </dgm:pt>
    <dgm:pt modelId="{E21D68EC-2272-4980-8C61-52251D7415B7}" type="pres">
      <dgm:prSet presAssocID="{F3C31ADC-C50E-410A-A1FA-B96B710A8FE1}" presName="iconBgRect" presStyleLbl="bgShp" presStyleIdx="1" presStyleCnt="4"/>
      <dgm:spPr/>
    </dgm:pt>
    <dgm:pt modelId="{A99CBC31-A0F5-49E5-B7AC-79D73A436AFF}" type="pres">
      <dgm:prSet presAssocID="{F3C31ADC-C50E-410A-A1FA-B96B710A8F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8D785F16-4158-4849-943E-254A14ECDF78}" type="pres">
      <dgm:prSet presAssocID="{F3C31ADC-C50E-410A-A1FA-B96B710A8FE1}" presName="spaceRect" presStyleCnt="0"/>
      <dgm:spPr/>
    </dgm:pt>
    <dgm:pt modelId="{C67E0EFE-A048-4690-B7D0-5EA6967129B6}" type="pres">
      <dgm:prSet presAssocID="{F3C31ADC-C50E-410A-A1FA-B96B710A8FE1}" presName="textRect" presStyleLbl="revTx" presStyleIdx="1" presStyleCnt="4">
        <dgm:presLayoutVars>
          <dgm:chMax val="1"/>
          <dgm:chPref val="1"/>
        </dgm:presLayoutVars>
      </dgm:prSet>
      <dgm:spPr/>
    </dgm:pt>
    <dgm:pt modelId="{A9421F41-8D9C-475D-82DF-0941E6F5F03B}" type="pres">
      <dgm:prSet presAssocID="{D7911DDF-6EEA-4789-9B79-88D3059845FF}" presName="sibTrans" presStyleLbl="sibTrans2D1" presStyleIdx="0" presStyleCnt="0"/>
      <dgm:spPr/>
    </dgm:pt>
    <dgm:pt modelId="{B8BB0518-A57E-490A-AEE0-404B928B9E96}" type="pres">
      <dgm:prSet presAssocID="{55EE638D-D34D-4EE8-9D4F-64662D9C8E27}" presName="compNode" presStyleCnt="0"/>
      <dgm:spPr/>
    </dgm:pt>
    <dgm:pt modelId="{5396F201-4DFC-4192-83D8-203CD8C26768}" type="pres">
      <dgm:prSet presAssocID="{55EE638D-D34D-4EE8-9D4F-64662D9C8E27}" presName="iconBgRect" presStyleLbl="bgShp" presStyleIdx="2" presStyleCnt="4"/>
      <dgm:spPr/>
    </dgm:pt>
    <dgm:pt modelId="{C353EADA-ED87-46F2-8D3B-29A380F3EC8F}" type="pres">
      <dgm:prSet presAssocID="{55EE638D-D34D-4EE8-9D4F-64662D9C8E2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5F24620-1071-4AE0-8722-CDB4622394E2}" type="pres">
      <dgm:prSet presAssocID="{55EE638D-D34D-4EE8-9D4F-64662D9C8E27}" presName="spaceRect" presStyleCnt="0"/>
      <dgm:spPr/>
    </dgm:pt>
    <dgm:pt modelId="{640A85B0-0359-421D-8A38-D072F02859D2}" type="pres">
      <dgm:prSet presAssocID="{55EE638D-D34D-4EE8-9D4F-64662D9C8E27}" presName="textRect" presStyleLbl="revTx" presStyleIdx="2" presStyleCnt="4">
        <dgm:presLayoutVars>
          <dgm:chMax val="1"/>
          <dgm:chPref val="1"/>
        </dgm:presLayoutVars>
      </dgm:prSet>
      <dgm:spPr/>
    </dgm:pt>
    <dgm:pt modelId="{07DAF1BF-F547-4683-A1CF-D50D775D24B3}" type="pres">
      <dgm:prSet presAssocID="{DE148A3A-7840-49B9-B7A8-10FE29D6918D}" presName="sibTrans" presStyleLbl="sibTrans2D1" presStyleIdx="0" presStyleCnt="0"/>
      <dgm:spPr/>
    </dgm:pt>
    <dgm:pt modelId="{DBD95E56-3325-413E-BCB8-6F515FB6B140}" type="pres">
      <dgm:prSet presAssocID="{4877145D-E9C9-44AE-AABF-3FA076645A21}" presName="compNode" presStyleCnt="0"/>
      <dgm:spPr/>
    </dgm:pt>
    <dgm:pt modelId="{E09CDB59-CF18-40C4-B430-7EB8B0A16A2C}" type="pres">
      <dgm:prSet presAssocID="{4877145D-E9C9-44AE-AABF-3FA076645A21}" presName="iconBgRect" presStyleLbl="bgShp" presStyleIdx="3" presStyleCnt="4"/>
      <dgm:spPr/>
    </dgm:pt>
    <dgm:pt modelId="{0AB73ED3-2FBA-4D2A-A6E5-2906284CCCB9}" type="pres">
      <dgm:prSet presAssocID="{4877145D-E9C9-44AE-AABF-3FA076645A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4462A107-F824-4D2C-AE50-C00758FDD256}" type="pres">
      <dgm:prSet presAssocID="{4877145D-E9C9-44AE-AABF-3FA076645A21}" presName="spaceRect" presStyleCnt="0"/>
      <dgm:spPr/>
    </dgm:pt>
    <dgm:pt modelId="{F3AC0963-1C2C-418F-BCBE-621A2C8AB72F}" type="pres">
      <dgm:prSet presAssocID="{4877145D-E9C9-44AE-AABF-3FA076645A2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768901E-A094-40E2-9E00-ED5F79F0091C}" srcId="{F98C9B44-3612-476F-9EDE-993EC2D625C7}" destId="{F3C31ADC-C50E-410A-A1FA-B96B710A8FE1}" srcOrd="1" destOrd="0" parTransId="{140F216F-749B-4E5B-A8B1-4FB3F7546279}" sibTransId="{D7911DDF-6EEA-4789-9B79-88D3059845FF}"/>
    <dgm:cxn modelId="{DCF11F2C-2724-4202-9957-F8AE0EAED949}" type="presOf" srcId="{F3C31ADC-C50E-410A-A1FA-B96B710A8FE1}" destId="{C67E0EFE-A048-4690-B7D0-5EA6967129B6}" srcOrd="0" destOrd="0" presId="urn:microsoft.com/office/officeart/2018/2/layout/IconCircleList"/>
    <dgm:cxn modelId="{ABB14A55-9CD9-41E7-9136-6ABC25639E7F}" type="presOf" srcId="{F98C9B44-3612-476F-9EDE-993EC2D625C7}" destId="{E006F046-60DF-40D5-AD26-F796EA93F527}" srcOrd="0" destOrd="0" presId="urn:microsoft.com/office/officeart/2018/2/layout/IconCircleList"/>
    <dgm:cxn modelId="{8C6E1271-F214-40B3-98EE-3522F1E42638}" type="presOf" srcId="{5DDC9BAF-5495-41F0-A5BC-58A02B545538}" destId="{256C4EFC-B9C7-4370-ABBA-C8817BF4B4DF}" srcOrd="0" destOrd="0" presId="urn:microsoft.com/office/officeart/2018/2/layout/IconCircleList"/>
    <dgm:cxn modelId="{0263DB72-CA77-4226-879E-D5E93BD14642}" type="presOf" srcId="{D7911DDF-6EEA-4789-9B79-88D3059845FF}" destId="{A9421F41-8D9C-475D-82DF-0941E6F5F03B}" srcOrd="0" destOrd="0" presId="urn:microsoft.com/office/officeart/2018/2/layout/IconCircleList"/>
    <dgm:cxn modelId="{2D792C95-99AC-4123-A94E-488F6A9951E2}" type="presOf" srcId="{97AD3BAC-40DC-4216-9798-D9F300C75A1F}" destId="{2BC6504D-0A0B-4816-A318-003979A1EB1A}" srcOrd="0" destOrd="0" presId="urn:microsoft.com/office/officeart/2018/2/layout/IconCircleList"/>
    <dgm:cxn modelId="{9B047CBB-3AA2-4AD6-A609-8E172597AFFB}" srcId="{F98C9B44-3612-476F-9EDE-993EC2D625C7}" destId="{4877145D-E9C9-44AE-AABF-3FA076645A21}" srcOrd="3" destOrd="0" parTransId="{95744673-5DB6-4B68-8788-DD8E5D468490}" sibTransId="{3ED8F2BC-4E2F-4B16-BC1A-8B33848D1D0F}"/>
    <dgm:cxn modelId="{401FEABD-B960-4248-8B35-F43C5BA76BD7}" srcId="{F98C9B44-3612-476F-9EDE-993EC2D625C7}" destId="{97AD3BAC-40DC-4216-9798-D9F300C75A1F}" srcOrd="0" destOrd="0" parTransId="{0D6E7E02-E253-48AD-9AAB-813C66609D98}" sibTransId="{5DDC9BAF-5495-41F0-A5BC-58A02B545538}"/>
    <dgm:cxn modelId="{DFBA0CD1-666B-49EB-A6CA-88A8C17AF134}" type="presOf" srcId="{55EE638D-D34D-4EE8-9D4F-64662D9C8E27}" destId="{640A85B0-0359-421D-8A38-D072F02859D2}" srcOrd="0" destOrd="0" presId="urn:microsoft.com/office/officeart/2018/2/layout/IconCircleList"/>
    <dgm:cxn modelId="{A90833D2-DAF7-4954-8B37-89E79700D832}" srcId="{F98C9B44-3612-476F-9EDE-993EC2D625C7}" destId="{55EE638D-D34D-4EE8-9D4F-64662D9C8E27}" srcOrd="2" destOrd="0" parTransId="{8AEC0DF2-F46D-416B-985B-0FDB348C60AC}" sibTransId="{DE148A3A-7840-49B9-B7A8-10FE29D6918D}"/>
    <dgm:cxn modelId="{83C31EDD-9D77-4722-936A-C3084D06E9F4}" type="presOf" srcId="{4877145D-E9C9-44AE-AABF-3FA076645A21}" destId="{F3AC0963-1C2C-418F-BCBE-621A2C8AB72F}" srcOrd="0" destOrd="0" presId="urn:microsoft.com/office/officeart/2018/2/layout/IconCircleList"/>
    <dgm:cxn modelId="{CA2619F9-FAF3-40F1-8BBF-96B83E6779F0}" type="presOf" srcId="{DE148A3A-7840-49B9-B7A8-10FE29D6918D}" destId="{07DAF1BF-F547-4683-A1CF-D50D775D24B3}" srcOrd="0" destOrd="0" presId="urn:microsoft.com/office/officeart/2018/2/layout/IconCircleList"/>
    <dgm:cxn modelId="{7F0BA86D-9724-4F44-9916-4C011D930D41}" type="presParOf" srcId="{E006F046-60DF-40D5-AD26-F796EA93F527}" destId="{310F08BC-80C9-4611-AB25-5F8B08EF6404}" srcOrd="0" destOrd="0" presId="urn:microsoft.com/office/officeart/2018/2/layout/IconCircleList"/>
    <dgm:cxn modelId="{E8630666-91B3-4384-ABE7-3A2FB4E2CB54}" type="presParOf" srcId="{310F08BC-80C9-4611-AB25-5F8B08EF6404}" destId="{D76B0B3C-2CBD-4473-AD37-C199D86CCE0A}" srcOrd="0" destOrd="0" presId="urn:microsoft.com/office/officeart/2018/2/layout/IconCircleList"/>
    <dgm:cxn modelId="{07713E2E-929C-424F-AF54-BE7FD8D98DDA}" type="presParOf" srcId="{D76B0B3C-2CBD-4473-AD37-C199D86CCE0A}" destId="{04CFB3A6-D8A9-4E46-AF20-ADB3AA3E2B24}" srcOrd="0" destOrd="0" presId="urn:microsoft.com/office/officeart/2018/2/layout/IconCircleList"/>
    <dgm:cxn modelId="{A7EE5236-918D-48A6-8801-05B34BCA0CD4}" type="presParOf" srcId="{D76B0B3C-2CBD-4473-AD37-C199D86CCE0A}" destId="{D43738C2-A7B5-406C-AA5D-B065E1CA6607}" srcOrd="1" destOrd="0" presId="urn:microsoft.com/office/officeart/2018/2/layout/IconCircleList"/>
    <dgm:cxn modelId="{96A13B54-6C2A-423C-80BA-5BE1DAC5EB8E}" type="presParOf" srcId="{D76B0B3C-2CBD-4473-AD37-C199D86CCE0A}" destId="{6F66A4D7-CF7A-4D52-BAF5-29D1EB30D5EB}" srcOrd="2" destOrd="0" presId="urn:microsoft.com/office/officeart/2018/2/layout/IconCircleList"/>
    <dgm:cxn modelId="{61ADD6ED-C74E-409D-B441-221E7471074F}" type="presParOf" srcId="{D76B0B3C-2CBD-4473-AD37-C199D86CCE0A}" destId="{2BC6504D-0A0B-4816-A318-003979A1EB1A}" srcOrd="3" destOrd="0" presId="urn:microsoft.com/office/officeart/2018/2/layout/IconCircleList"/>
    <dgm:cxn modelId="{16D1D662-684E-4047-AEDE-884FD8D9249F}" type="presParOf" srcId="{310F08BC-80C9-4611-AB25-5F8B08EF6404}" destId="{256C4EFC-B9C7-4370-ABBA-C8817BF4B4DF}" srcOrd="1" destOrd="0" presId="urn:microsoft.com/office/officeart/2018/2/layout/IconCircleList"/>
    <dgm:cxn modelId="{81B909CC-CDE7-468D-930A-345200336B85}" type="presParOf" srcId="{310F08BC-80C9-4611-AB25-5F8B08EF6404}" destId="{543CD119-029D-4A06-8186-44ED7F202F36}" srcOrd="2" destOrd="0" presId="urn:microsoft.com/office/officeart/2018/2/layout/IconCircleList"/>
    <dgm:cxn modelId="{5CEF6B50-CBCA-4BBC-9289-2132CF90A883}" type="presParOf" srcId="{543CD119-029D-4A06-8186-44ED7F202F36}" destId="{E21D68EC-2272-4980-8C61-52251D7415B7}" srcOrd="0" destOrd="0" presId="urn:microsoft.com/office/officeart/2018/2/layout/IconCircleList"/>
    <dgm:cxn modelId="{D79E010E-6583-4F84-A87C-D695F0DDE869}" type="presParOf" srcId="{543CD119-029D-4A06-8186-44ED7F202F36}" destId="{A99CBC31-A0F5-49E5-B7AC-79D73A436AFF}" srcOrd="1" destOrd="0" presId="urn:microsoft.com/office/officeart/2018/2/layout/IconCircleList"/>
    <dgm:cxn modelId="{EA37804E-989E-4E7D-A05D-23A45D1A5646}" type="presParOf" srcId="{543CD119-029D-4A06-8186-44ED7F202F36}" destId="{8D785F16-4158-4849-943E-254A14ECDF78}" srcOrd="2" destOrd="0" presId="urn:microsoft.com/office/officeart/2018/2/layout/IconCircleList"/>
    <dgm:cxn modelId="{66D75F35-A4FA-4F76-BC63-6582AB081D16}" type="presParOf" srcId="{543CD119-029D-4A06-8186-44ED7F202F36}" destId="{C67E0EFE-A048-4690-B7D0-5EA6967129B6}" srcOrd="3" destOrd="0" presId="urn:microsoft.com/office/officeart/2018/2/layout/IconCircleList"/>
    <dgm:cxn modelId="{8ACA8C7E-540D-4A45-AFA1-D1CFEE54EF56}" type="presParOf" srcId="{310F08BC-80C9-4611-AB25-5F8B08EF6404}" destId="{A9421F41-8D9C-475D-82DF-0941E6F5F03B}" srcOrd="3" destOrd="0" presId="urn:microsoft.com/office/officeart/2018/2/layout/IconCircleList"/>
    <dgm:cxn modelId="{61F7F0E2-8A34-43FC-B0E0-122C9747C4EF}" type="presParOf" srcId="{310F08BC-80C9-4611-AB25-5F8B08EF6404}" destId="{B8BB0518-A57E-490A-AEE0-404B928B9E96}" srcOrd="4" destOrd="0" presId="urn:microsoft.com/office/officeart/2018/2/layout/IconCircleList"/>
    <dgm:cxn modelId="{7D7D7ECC-65EB-4E26-9E8E-950850AF34BE}" type="presParOf" srcId="{B8BB0518-A57E-490A-AEE0-404B928B9E96}" destId="{5396F201-4DFC-4192-83D8-203CD8C26768}" srcOrd="0" destOrd="0" presId="urn:microsoft.com/office/officeart/2018/2/layout/IconCircleList"/>
    <dgm:cxn modelId="{53AEDCC7-B07E-46FA-B4E3-883213F6C927}" type="presParOf" srcId="{B8BB0518-A57E-490A-AEE0-404B928B9E96}" destId="{C353EADA-ED87-46F2-8D3B-29A380F3EC8F}" srcOrd="1" destOrd="0" presId="urn:microsoft.com/office/officeart/2018/2/layout/IconCircleList"/>
    <dgm:cxn modelId="{612179CA-F93E-4A13-BA2E-474A0C742F54}" type="presParOf" srcId="{B8BB0518-A57E-490A-AEE0-404B928B9E96}" destId="{05F24620-1071-4AE0-8722-CDB4622394E2}" srcOrd="2" destOrd="0" presId="urn:microsoft.com/office/officeart/2018/2/layout/IconCircleList"/>
    <dgm:cxn modelId="{B89E8DA1-F3DA-451C-9118-24FDD49CB909}" type="presParOf" srcId="{B8BB0518-A57E-490A-AEE0-404B928B9E96}" destId="{640A85B0-0359-421D-8A38-D072F02859D2}" srcOrd="3" destOrd="0" presId="urn:microsoft.com/office/officeart/2018/2/layout/IconCircleList"/>
    <dgm:cxn modelId="{82E6A6ED-8FA8-412F-B713-8CBD8EC07D20}" type="presParOf" srcId="{310F08BC-80C9-4611-AB25-5F8B08EF6404}" destId="{07DAF1BF-F547-4683-A1CF-D50D775D24B3}" srcOrd="5" destOrd="0" presId="urn:microsoft.com/office/officeart/2018/2/layout/IconCircleList"/>
    <dgm:cxn modelId="{003B5209-69FB-403E-AAB9-894D15363A02}" type="presParOf" srcId="{310F08BC-80C9-4611-AB25-5F8B08EF6404}" destId="{DBD95E56-3325-413E-BCB8-6F515FB6B140}" srcOrd="6" destOrd="0" presId="urn:microsoft.com/office/officeart/2018/2/layout/IconCircleList"/>
    <dgm:cxn modelId="{5C5E35E1-084B-4885-8B68-6B8AE72405FE}" type="presParOf" srcId="{DBD95E56-3325-413E-BCB8-6F515FB6B140}" destId="{E09CDB59-CF18-40C4-B430-7EB8B0A16A2C}" srcOrd="0" destOrd="0" presId="urn:microsoft.com/office/officeart/2018/2/layout/IconCircleList"/>
    <dgm:cxn modelId="{728B5DBA-3754-4EA5-BA17-7F86E2187069}" type="presParOf" srcId="{DBD95E56-3325-413E-BCB8-6F515FB6B140}" destId="{0AB73ED3-2FBA-4D2A-A6E5-2906284CCCB9}" srcOrd="1" destOrd="0" presId="urn:microsoft.com/office/officeart/2018/2/layout/IconCircleList"/>
    <dgm:cxn modelId="{0849A6C7-3961-4B6A-8BBF-7269967924D3}" type="presParOf" srcId="{DBD95E56-3325-413E-BCB8-6F515FB6B140}" destId="{4462A107-F824-4D2C-AE50-C00758FDD256}" srcOrd="2" destOrd="0" presId="urn:microsoft.com/office/officeart/2018/2/layout/IconCircleList"/>
    <dgm:cxn modelId="{9873A096-21E1-4927-90E8-2AC827190A6D}" type="presParOf" srcId="{DBD95E56-3325-413E-BCB8-6F515FB6B140}" destId="{F3AC0963-1C2C-418F-BCBE-621A2C8AB72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C150A3-4B6C-4A6F-81BF-2C22653F3F8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D415549-5020-4BEF-9FDE-5511C2E76FC0}">
      <dgm:prSet/>
      <dgm:spPr/>
      <dgm:t>
        <a:bodyPr/>
        <a:lstStyle/>
        <a:p>
          <a:r>
            <a:rPr lang="en-US"/>
            <a:t>TLS via mbedTLS and altcp (client-side only right now)</a:t>
          </a:r>
        </a:p>
      </dgm:t>
    </dgm:pt>
    <dgm:pt modelId="{FE659FF7-996C-40AB-9233-974C1FAC6AA6}" type="parTrans" cxnId="{D4B7DD98-D09D-4115-9E4C-9281EB4BE4E9}">
      <dgm:prSet/>
      <dgm:spPr/>
      <dgm:t>
        <a:bodyPr/>
        <a:lstStyle/>
        <a:p>
          <a:endParaRPr lang="en-US"/>
        </a:p>
      </dgm:t>
    </dgm:pt>
    <dgm:pt modelId="{DFB7E17C-3E2D-4E54-931E-6D16E382EC00}" type="sibTrans" cxnId="{D4B7DD98-D09D-4115-9E4C-9281EB4BE4E9}">
      <dgm:prSet/>
      <dgm:spPr/>
      <dgm:t>
        <a:bodyPr/>
        <a:lstStyle/>
        <a:p>
          <a:endParaRPr lang="en-US"/>
        </a:p>
      </dgm:t>
    </dgm:pt>
    <dgm:pt modelId="{5628782E-FE9A-484A-B749-E019586B6198}">
      <dgm:prSet/>
      <dgm:spPr/>
      <dgm:t>
        <a:bodyPr/>
        <a:lstStyle/>
        <a:p>
          <a:r>
            <a:rPr lang="en-US"/>
            <a:t>JWT authentication and middleware</a:t>
          </a:r>
        </a:p>
      </dgm:t>
    </dgm:pt>
    <dgm:pt modelId="{5CA565C0-4AA9-4664-84C6-8507AF687F5B}" type="parTrans" cxnId="{DB37478E-8C72-4297-B09E-D44A220C51C6}">
      <dgm:prSet/>
      <dgm:spPr/>
      <dgm:t>
        <a:bodyPr/>
        <a:lstStyle/>
        <a:p>
          <a:endParaRPr lang="en-US"/>
        </a:p>
      </dgm:t>
    </dgm:pt>
    <dgm:pt modelId="{9450B364-C515-4A22-9F30-4153E9AAA996}" type="sibTrans" cxnId="{DB37478E-8C72-4297-B09E-D44A220C51C6}">
      <dgm:prSet/>
      <dgm:spPr/>
      <dgm:t>
        <a:bodyPr/>
        <a:lstStyle/>
        <a:p>
          <a:endParaRPr lang="en-US"/>
        </a:p>
      </dgm:t>
    </dgm:pt>
    <dgm:pt modelId="{706C6D6C-4049-4C93-9F94-33D083CB82DF}">
      <dgm:prSet/>
      <dgm:spPr/>
      <dgm:t>
        <a:bodyPr/>
        <a:lstStyle/>
        <a:p>
          <a:r>
            <a:rPr lang="en-US"/>
            <a:t>SD/FatFs file system and upload handling</a:t>
          </a:r>
        </a:p>
      </dgm:t>
    </dgm:pt>
    <dgm:pt modelId="{EBEA0637-E986-4E05-934B-436F2C77BA25}" type="parTrans" cxnId="{DFCE253F-0D23-4D44-B447-7126258ED2C9}">
      <dgm:prSet/>
      <dgm:spPr/>
      <dgm:t>
        <a:bodyPr/>
        <a:lstStyle/>
        <a:p>
          <a:endParaRPr lang="en-US"/>
        </a:p>
      </dgm:t>
    </dgm:pt>
    <dgm:pt modelId="{5CC53721-E064-41BA-B3D9-5054792DE767}" type="sibTrans" cxnId="{DFCE253F-0D23-4D44-B447-7126258ED2C9}">
      <dgm:prSet/>
      <dgm:spPr/>
      <dgm:t>
        <a:bodyPr/>
        <a:lstStyle/>
        <a:p>
          <a:endParaRPr lang="en-US"/>
        </a:p>
      </dgm:t>
    </dgm:pt>
    <dgm:pt modelId="{2CEB6A74-A112-48D8-94C1-9416EA101ABB}">
      <dgm:prSet/>
      <dgm:spPr/>
      <dgm:t>
        <a:bodyPr/>
        <a:lstStyle/>
        <a:p>
          <a:r>
            <a:rPr lang="en-US"/>
            <a:t>Enable/disable via CMake options</a:t>
          </a:r>
        </a:p>
      </dgm:t>
    </dgm:pt>
    <dgm:pt modelId="{8A1B87A8-CEDE-476E-AB26-17722BBE75FA}" type="parTrans" cxnId="{8190621A-1646-4C6D-AFC2-EA5A5B7FA1A1}">
      <dgm:prSet/>
      <dgm:spPr/>
      <dgm:t>
        <a:bodyPr/>
        <a:lstStyle/>
        <a:p>
          <a:endParaRPr lang="en-US"/>
        </a:p>
      </dgm:t>
    </dgm:pt>
    <dgm:pt modelId="{DA0D739D-45BF-405B-9684-71CF7AF663CD}" type="sibTrans" cxnId="{8190621A-1646-4C6D-AFC2-EA5A5B7FA1A1}">
      <dgm:prSet/>
      <dgm:spPr/>
      <dgm:t>
        <a:bodyPr/>
        <a:lstStyle/>
        <a:p>
          <a:endParaRPr lang="en-US"/>
        </a:p>
      </dgm:t>
    </dgm:pt>
    <dgm:pt modelId="{2D6CCAD2-1971-BA4E-B89C-49966870A549}" type="pres">
      <dgm:prSet presAssocID="{B1C150A3-4B6C-4A6F-81BF-2C22653F3F8B}" presName="vert0" presStyleCnt="0">
        <dgm:presLayoutVars>
          <dgm:dir/>
          <dgm:animOne val="branch"/>
          <dgm:animLvl val="lvl"/>
        </dgm:presLayoutVars>
      </dgm:prSet>
      <dgm:spPr/>
    </dgm:pt>
    <dgm:pt modelId="{6AB9C9A1-F214-CE4C-AFB8-7E91C15E4424}" type="pres">
      <dgm:prSet presAssocID="{1D415549-5020-4BEF-9FDE-5511C2E76FC0}" presName="thickLine" presStyleLbl="alignNode1" presStyleIdx="0" presStyleCnt="4"/>
      <dgm:spPr/>
    </dgm:pt>
    <dgm:pt modelId="{82346113-0330-A748-BAFA-E3EC8B94FD3A}" type="pres">
      <dgm:prSet presAssocID="{1D415549-5020-4BEF-9FDE-5511C2E76FC0}" presName="horz1" presStyleCnt="0"/>
      <dgm:spPr/>
    </dgm:pt>
    <dgm:pt modelId="{3427F28E-AE94-1446-AA79-FE8B8CEA808F}" type="pres">
      <dgm:prSet presAssocID="{1D415549-5020-4BEF-9FDE-5511C2E76FC0}" presName="tx1" presStyleLbl="revTx" presStyleIdx="0" presStyleCnt="4"/>
      <dgm:spPr/>
    </dgm:pt>
    <dgm:pt modelId="{5630D709-CA9E-BD4E-AD7F-26750F187018}" type="pres">
      <dgm:prSet presAssocID="{1D415549-5020-4BEF-9FDE-5511C2E76FC0}" presName="vert1" presStyleCnt="0"/>
      <dgm:spPr/>
    </dgm:pt>
    <dgm:pt modelId="{FD351770-D56C-DC48-AFB9-0D762544D788}" type="pres">
      <dgm:prSet presAssocID="{5628782E-FE9A-484A-B749-E019586B6198}" presName="thickLine" presStyleLbl="alignNode1" presStyleIdx="1" presStyleCnt="4"/>
      <dgm:spPr/>
    </dgm:pt>
    <dgm:pt modelId="{DE440C10-7EF4-5248-BF4C-815D479A01A6}" type="pres">
      <dgm:prSet presAssocID="{5628782E-FE9A-484A-B749-E019586B6198}" presName="horz1" presStyleCnt="0"/>
      <dgm:spPr/>
    </dgm:pt>
    <dgm:pt modelId="{067F7A80-71A7-D349-BC21-9AE3DD200AF1}" type="pres">
      <dgm:prSet presAssocID="{5628782E-FE9A-484A-B749-E019586B6198}" presName="tx1" presStyleLbl="revTx" presStyleIdx="1" presStyleCnt="4"/>
      <dgm:spPr/>
    </dgm:pt>
    <dgm:pt modelId="{B1BFA804-ECFA-D043-BAF5-DF81081FD38B}" type="pres">
      <dgm:prSet presAssocID="{5628782E-FE9A-484A-B749-E019586B6198}" presName="vert1" presStyleCnt="0"/>
      <dgm:spPr/>
    </dgm:pt>
    <dgm:pt modelId="{DAE63272-2482-294B-B7AB-35530FB218D6}" type="pres">
      <dgm:prSet presAssocID="{706C6D6C-4049-4C93-9F94-33D083CB82DF}" presName="thickLine" presStyleLbl="alignNode1" presStyleIdx="2" presStyleCnt="4"/>
      <dgm:spPr/>
    </dgm:pt>
    <dgm:pt modelId="{E47FAA59-6CC8-E44A-A054-3CE87814E100}" type="pres">
      <dgm:prSet presAssocID="{706C6D6C-4049-4C93-9F94-33D083CB82DF}" presName="horz1" presStyleCnt="0"/>
      <dgm:spPr/>
    </dgm:pt>
    <dgm:pt modelId="{FE2076ED-94D3-D24D-8638-F5257A8B4DA1}" type="pres">
      <dgm:prSet presAssocID="{706C6D6C-4049-4C93-9F94-33D083CB82DF}" presName="tx1" presStyleLbl="revTx" presStyleIdx="2" presStyleCnt="4"/>
      <dgm:spPr/>
    </dgm:pt>
    <dgm:pt modelId="{2F7AD664-4E35-A54E-A9A3-4251A35E9FBB}" type="pres">
      <dgm:prSet presAssocID="{706C6D6C-4049-4C93-9F94-33D083CB82DF}" presName="vert1" presStyleCnt="0"/>
      <dgm:spPr/>
    </dgm:pt>
    <dgm:pt modelId="{F737E4E6-FE7A-1C4E-A8F2-177A34D2000C}" type="pres">
      <dgm:prSet presAssocID="{2CEB6A74-A112-48D8-94C1-9416EA101ABB}" presName="thickLine" presStyleLbl="alignNode1" presStyleIdx="3" presStyleCnt="4"/>
      <dgm:spPr/>
    </dgm:pt>
    <dgm:pt modelId="{AF201DD4-57E3-1048-A76A-1C370CB698C5}" type="pres">
      <dgm:prSet presAssocID="{2CEB6A74-A112-48D8-94C1-9416EA101ABB}" presName="horz1" presStyleCnt="0"/>
      <dgm:spPr/>
    </dgm:pt>
    <dgm:pt modelId="{28BFC426-111F-214F-AA40-FC030B67C854}" type="pres">
      <dgm:prSet presAssocID="{2CEB6A74-A112-48D8-94C1-9416EA101ABB}" presName="tx1" presStyleLbl="revTx" presStyleIdx="3" presStyleCnt="4"/>
      <dgm:spPr/>
    </dgm:pt>
    <dgm:pt modelId="{60DEC81D-A905-BD46-9413-073978887C65}" type="pres">
      <dgm:prSet presAssocID="{2CEB6A74-A112-48D8-94C1-9416EA101ABB}" presName="vert1" presStyleCnt="0"/>
      <dgm:spPr/>
    </dgm:pt>
  </dgm:ptLst>
  <dgm:cxnLst>
    <dgm:cxn modelId="{932C3903-26AE-2E40-81DD-2CDCAA3ECF6B}" type="presOf" srcId="{706C6D6C-4049-4C93-9F94-33D083CB82DF}" destId="{FE2076ED-94D3-D24D-8638-F5257A8B4DA1}" srcOrd="0" destOrd="0" presId="urn:microsoft.com/office/officeart/2008/layout/LinedList"/>
    <dgm:cxn modelId="{8190621A-1646-4C6D-AFC2-EA5A5B7FA1A1}" srcId="{B1C150A3-4B6C-4A6F-81BF-2C22653F3F8B}" destId="{2CEB6A74-A112-48D8-94C1-9416EA101ABB}" srcOrd="3" destOrd="0" parTransId="{8A1B87A8-CEDE-476E-AB26-17722BBE75FA}" sibTransId="{DA0D739D-45BF-405B-9684-71CF7AF663CD}"/>
    <dgm:cxn modelId="{DFCE253F-0D23-4D44-B447-7126258ED2C9}" srcId="{B1C150A3-4B6C-4A6F-81BF-2C22653F3F8B}" destId="{706C6D6C-4049-4C93-9F94-33D083CB82DF}" srcOrd="2" destOrd="0" parTransId="{EBEA0637-E986-4E05-934B-436F2C77BA25}" sibTransId="{5CC53721-E064-41BA-B3D9-5054792DE767}"/>
    <dgm:cxn modelId="{7BE5927C-7AD7-2B42-9D21-DA41B9E38E5F}" type="presOf" srcId="{5628782E-FE9A-484A-B749-E019586B6198}" destId="{067F7A80-71A7-D349-BC21-9AE3DD200AF1}" srcOrd="0" destOrd="0" presId="urn:microsoft.com/office/officeart/2008/layout/LinedList"/>
    <dgm:cxn modelId="{DB37478E-8C72-4297-B09E-D44A220C51C6}" srcId="{B1C150A3-4B6C-4A6F-81BF-2C22653F3F8B}" destId="{5628782E-FE9A-484A-B749-E019586B6198}" srcOrd="1" destOrd="0" parTransId="{5CA565C0-4AA9-4664-84C6-8507AF687F5B}" sibTransId="{9450B364-C515-4A22-9F30-4153E9AAA996}"/>
    <dgm:cxn modelId="{D4B7DD98-D09D-4115-9E4C-9281EB4BE4E9}" srcId="{B1C150A3-4B6C-4A6F-81BF-2C22653F3F8B}" destId="{1D415549-5020-4BEF-9FDE-5511C2E76FC0}" srcOrd="0" destOrd="0" parTransId="{FE659FF7-996C-40AB-9233-974C1FAC6AA6}" sibTransId="{DFB7E17C-3E2D-4E54-931E-6D16E382EC00}"/>
    <dgm:cxn modelId="{83F3A4B1-6291-4749-B849-E7C44E061EC4}" type="presOf" srcId="{2CEB6A74-A112-48D8-94C1-9416EA101ABB}" destId="{28BFC426-111F-214F-AA40-FC030B67C854}" srcOrd="0" destOrd="0" presId="urn:microsoft.com/office/officeart/2008/layout/LinedList"/>
    <dgm:cxn modelId="{E6952FB9-510D-3045-91C1-2538F30EF33C}" type="presOf" srcId="{1D415549-5020-4BEF-9FDE-5511C2E76FC0}" destId="{3427F28E-AE94-1446-AA79-FE8B8CEA808F}" srcOrd="0" destOrd="0" presId="urn:microsoft.com/office/officeart/2008/layout/LinedList"/>
    <dgm:cxn modelId="{00A825CF-5BCA-9042-A1EB-18DC37D73C04}" type="presOf" srcId="{B1C150A3-4B6C-4A6F-81BF-2C22653F3F8B}" destId="{2D6CCAD2-1971-BA4E-B89C-49966870A549}" srcOrd="0" destOrd="0" presId="urn:microsoft.com/office/officeart/2008/layout/LinedList"/>
    <dgm:cxn modelId="{75654BBF-D053-3344-9CD7-93802B65397A}" type="presParOf" srcId="{2D6CCAD2-1971-BA4E-B89C-49966870A549}" destId="{6AB9C9A1-F214-CE4C-AFB8-7E91C15E4424}" srcOrd="0" destOrd="0" presId="urn:microsoft.com/office/officeart/2008/layout/LinedList"/>
    <dgm:cxn modelId="{8D35236B-41F8-8940-A36E-19271D9C7BD8}" type="presParOf" srcId="{2D6CCAD2-1971-BA4E-B89C-49966870A549}" destId="{82346113-0330-A748-BAFA-E3EC8B94FD3A}" srcOrd="1" destOrd="0" presId="urn:microsoft.com/office/officeart/2008/layout/LinedList"/>
    <dgm:cxn modelId="{B83A9BA4-E6C6-6B4D-A526-1F44838AC56D}" type="presParOf" srcId="{82346113-0330-A748-BAFA-E3EC8B94FD3A}" destId="{3427F28E-AE94-1446-AA79-FE8B8CEA808F}" srcOrd="0" destOrd="0" presId="urn:microsoft.com/office/officeart/2008/layout/LinedList"/>
    <dgm:cxn modelId="{B2B151DF-ADA4-8E4A-A0E2-F11E54B7CBEE}" type="presParOf" srcId="{82346113-0330-A748-BAFA-E3EC8B94FD3A}" destId="{5630D709-CA9E-BD4E-AD7F-26750F187018}" srcOrd="1" destOrd="0" presId="urn:microsoft.com/office/officeart/2008/layout/LinedList"/>
    <dgm:cxn modelId="{BF6F54DB-7650-0B43-9D84-3B4B469401D5}" type="presParOf" srcId="{2D6CCAD2-1971-BA4E-B89C-49966870A549}" destId="{FD351770-D56C-DC48-AFB9-0D762544D788}" srcOrd="2" destOrd="0" presId="urn:microsoft.com/office/officeart/2008/layout/LinedList"/>
    <dgm:cxn modelId="{C355A66F-2AF0-144D-A8E7-944F2411801E}" type="presParOf" srcId="{2D6CCAD2-1971-BA4E-B89C-49966870A549}" destId="{DE440C10-7EF4-5248-BF4C-815D479A01A6}" srcOrd="3" destOrd="0" presId="urn:microsoft.com/office/officeart/2008/layout/LinedList"/>
    <dgm:cxn modelId="{AAD6D08A-F22D-084F-A15C-C01BE6D232F5}" type="presParOf" srcId="{DE440C10-7EF4-5248-BF4C-815D479A01A6}" destId="{067F7A80-71A7-D349-BC21-9AE3DD200AF1}" srcOrd="0" destOrd="0" presId="urn:microsoft.com/office/officeart/2008/layout/LinedList"/>
    <dgm:cxn modelId="{4E2A9135-8153-5C40-B7F3-58EAC99DB5FF}" type="presParOf" srcId="{DE440C10-7EF4-5248-BF4C-815D479A01A6}" destId="{B1BFA804-ECFA-D043-BAF5-DF81081FD38B}" srcOrd="1" destOrd="0" presId="urn:microsoft.com/office/officeart/2008/layout/LinedList"/>
    <dgm:cxn modelId="{20D0A2BE-3167-104D-BC95-900819B67656}" type="presParOf" srcId="{2D6CCAD2-1971-BA4E-B89C-49966870A549}" destId="{DAE63272-2482-294B-B7AB-35530FB218D6}" srcOrd="4" destOrd="0" presId="urn:microsoft.com/office/officeart/2008/layout/LinedList"/>
    <dgm:cxn modelId="{E711E679-1AA7-5541-82E9-40C2205F0889}" type="presParOf" srcId="{2D6CCAD2-1971-BA4E-B89C-49966870A549}" destId="{E47FAA59-6CC8-E44A-A054-3CE87814E100}" srcOrd="5" destOrd="0" presId="urn:microsoft.com/office/officeart/2008/layout/LinedList"/>
    <dgm:cxn modelId="{85231D4C-2A1C-EE44-A654-9F22908E35B5}" type="presParOf" srcId="{E47FAA59-6CC8-E44A-A054-3CE87814E100}" destId="{FE2076ED-94D3-D24D-8638-F5257A8B4DA1}" srcOrd="0" destOrd="0" presId="urn:microsoft.com/office/officeart/2008/layout/LinedList"/>
    <dgm:cxn modelId="{56FDD540-341B-7B4F-8093-B0CB9540886A}" type="presParOf" srcId="{E47FAA59-6CC8-E44A-A054-3CE87814E100}" destId="{2F7AD664-4E35-A54E-A9A3-4251A35E9FBB}" srcOrd="1" destOrd="0" presId="urn:microsoft.com/office/officeart/2008/layout/LinedList"/>
    <dgm:cxn modelId="{2BC6C7D2-821E-7242-88FA-5CDFA864836C}" type="presParOf" srcId="{2D6CCAD2-1971-BA4E-B89C-49966870A549}" destId="{F737E4E6-FE7A-1C4E-A8F2-177A34D2000C}" srcOrd="6" destOrd="0" presId="urn:microsoft.com/office/officeart/2008/layout/LinedList"/>
    <dgm:cxn modelId="{3D88B34D-35F5-5940-81BA-DA3A8A1409E2}" type="presParOf" srcId="{2D6CCAD2-1971-BA4E-B89C-49966870A549}" destId="{AF201DD4-57E3-1048-A76A-1C370CB698C5}" srcOrd="7" destOrd="0" presId="urn:microsoft.com/office/officeart/2008/layout/LinedList"/>
    <dgm:cxn modelId="{46728CF2-6CF1-E64E-8B7B-36477F4BEA02}" type="presParOf" srcId="{AF201DD4-57E3-1048-A76A-1C370CB698C5}" destId="{28BFC426-111F-214F-AA40-FC030B67C854}" srcOrd="0" destOrd="0" presId="urn:microsoft.com/office/officeart/2008/layout/LinedList"/>
    <dgm:cxn modelId="{FE6FBAC7-178C-4E47-908D-83A30A3BFFD9}" type="presParOf" srcId="{AF201DD4-57E3-1048-A76A-1C370CB698C5}" destId="{60DEC81D-A905-BD46-9413-073978887C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993E1C-3596-4C05-88FD-4523DA80F16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7D1CB5D-2064-4335-9CE9-3AC7F88B82EE}">
      <dgm:prSet/>
      <dgm:spPr/>
      <dgm:t>
        <a:bodyPr/>
        <a:lstStyle/>
        <a:p>
          <a:pPr>
            <a:defRPr cap="all"/>
          </a:pPr>
          <a:r>
            <a:rPr lang="en-US"/>
            <a:t>Add your own Controllers, Services, Models</a:t>
          </a:r>
        </a:p>
      </dgm:t>
    </dgm:pt>
    <dgm:pt modelId="{D1447A2E-8AF4-47A4-80E6-63124A60D424}" type="parTrans" cxnId="{9720CFED-3B4C-424D-A7C4-34014B9E0F66}">
      <dgm:prSet/>
      <dgm:spPr/>
      <dgm:t>
        <a:bodyPr/>
        <a:lstStyle/>
        <a:p>
          <a:endParaRPr lang="en-US"/>
        </a:p>
      </dgm:t>
    </dgm:pt>
    <dgm:pt modelId="{18CCE57F-5199-435D-AA2D-089AE45A4549}" type="sibTrans" cxnId="{9720CFED-3B4C-424D-A7C4-34014B9E0F66}">
      <dgm:prSet/>
      <dgm:spPr/>
      <dgm:t>
        <a:bodyPr/>
        <a:lstStyle/>
        <a:p>
          <a:endParaRPr lang="en-US"/>
        </a:p>
      </dgm:t>
    </dgm:pt>
    <dgm:pt modelId="{69B37602-DE36-47DB-B3D9-FB94E919B2F5}">
      <dgm:prSet/>
      <dgm:spPr/>
      <dgm:t>
        <a:bodyPr/>
        <a:lstStyle/>
        <a:p>
          <a:pPr>
            <a:defRPr cap="all"/>
          </a:pPr>
          <a:r>
            <a:rPr lang="en-US"/>
            <a:t>Support user-defined events and handlers</a:t>
          </a:r>
        </a:p>
      </dgm:t>
    </dgm:pt>
    <dgm:pt modelId="{02A2B126-2D77-4CA9-8508-C0686EA0CE20}" type="parTrans" cxnId="{8AD0A3D9-1318-4DF6-AD65-84743E4D8E6E}">
      <dgm:prSet/>
      <dgm:spPr/>
      <dgm:t>
        <a:bodyPr/>
        <a:lstStyle/>
        <a:p>
          <a:endParaRPr lang="en-US"/>
        </a:p>
      </dgm:t>
    </dgm:pt>
    <dgm:pt modelId="{8D37D5CF-422C-4879-B95E-0D0B35A69C27}" type="sibTrans" cxnId="{8AD0A3D9-1318-4DF6-AD65-84743E4D8E6E}">
      <dgm:prSet/>
      <dgm:spPr/>
      <dgm:t>
        <a:bodyPr/>
        <a:lstStyle/>
        <a:p>
          <a:endParaRPr lang="en-US"/>
        </a:p>
      </dgm:t>
    </dgm:pt>
    <dgm:pt modelId="{FE8E2A85-8B22-42E7-8F3C-5072DB165B80}">
      <dgm:prSet/>
      <dgm:spPr/>
      <dgm:t>
        <a:bodyPr/>
        <a:lstStyle/>
        <a:p>
          <a:pPr>
            <a:defRPr cap="all"/>
          </a:pPr>
          <a:r>
            <a:rPr lang="en-US"/>
            <a:t>Flexible logging and tracing system</a:t>
          </a:r>
        </a:p>
      </dgm:t>
    </dgm:pt>
    <dgm:pt modelId="{AA45BEE8-7A7F-437A-BBBC-DE0BCCDFE71A}" type="parTrans" cxnId="{44F9E4AC-4083-40A0-9A1D-897502DBFB22}">
      <dgm:prSet/>
      <dgm:spPr/>
      <dgm:t>
        <a:bodyPr/>
        <a:lstStyle/>
        <a:p>
          <a:endParaRPr lang="en-US"/>
        </a:p>
      </dgm:t>
    </dgm:pt>
    <dgm:pt modelId="{80061110-48D3-48EB-8D27-79915E52BB1F}" type="sibTrans" cxnId="{44F9E4AC-4083-40A0-9A1D-897502DBFB22}">
      <dgm:prSet/>
      <dgm:spPr/>
      <dgm:t>
        <a:bodyPr/>
        <a:lstStyle/>
        <a:p>
          <a:endParaRPr lang="en-US"/>
        </a:p>
      </dgm:t>
    </dgm:pt>
    <dgm:pt modelId="{8AFB1FAB-C393-4C7D-9F9B-70B8702F5F7C}">
      <dgm:prSet/>
      <dgm:spPr/>
      <dgm:t>
        <a:bodyPr/>
        <a:lstStyle/>
        <a:p>
          <a:pPr>
            <a:defRPr cap="all"/>
          </a:pPr>
          <a:r>
            <a:rPr lang="en-US"/>
            <a:t>Designed for adaptation, not lock-in</a:t>
          </a:r>
        </a:p>
      </dgm:t>
    </dgm:pt>
    <dgm:pt modelId="{A2276A11-565C-4C04-A7B5-9B6EBA090DE7}" type="parTrans" cxnId="{D83915B4-606F-48D2-AD55-8F25CE5AFA61}">
      <dgm:prSet/>
      <dgm:spPr/>
      <dgm:t>
        <a:bodyPr/>
        <a:lstStyle/>
        <a:p>
          <a:endParaRPr lang="en-US"/>
        </a:p>
      </dgm:t>
    </dgm:pt>
    <dgm:pt modelId="{A7AAE710-B1B3-455D-B92C-B6D7A7176D17}" type="sibTrans" cxnId="{D83915B4-606F-48D2-AD55-8F25CE5AFA61}">
      <dgm:prSet/>
      <dgm:spPr/>
      <dgm:t>
        <a:bodyPr/>
        <a:lstStyle/>
        <a:p>
          <a:endParaRPr lang="en-US"/>
        </a:p>
      </dgm:t>
    </dgm:pt>
    <dgm:pt modelId="{FFB28BAB-6D2C-4387-9FA2-FC31AD741257}" type="pres">
      <dgm:prSet presAssocID="{AA993E1C-3596-4C05-88FD-4523DA80F161}" presName="root" presStyleCnt="0">
        <dgm:presLayoutVars>
          <dgm:dir/>
          <dgm:resizeHandles val="exact"/>
        </dgm:presLayoutVars>
      </dgm:prSet>
      <dgm:spPr/>
    </dgm:pt>
    <dgm:pt modelId="{793293D6-8FC2-4A58-BFFE-C86733AB6686}" type="pres">
      <dgm:prSet presAssocID="{D7D1CB5D-2064-4335-9CE9-3AC7F88B82EE}" presName="compNode" presStyleCnt="0"/>
      <dgm:spPr/>
    </dgm:pt>
    <dgm:pt modelId="{5BD7D103-B5D1-4CF4-B1A2-0C4EDDFFFD4A}" type="pres">
      <dgm:prSet presAssocID="{D7D1CB5D-2064-4335-9CE9-3AC7F88B82EE}" presName="iconBgRect" presStyleLbl="bgShp" presStyleIdx="0" presStyleCnt="4"/>
      <dgm:spPr/>
    </dgm:pt>
    <dgm:pt modelId="{FFBB0C9E-BEE7-47D1-B0EE-4C77AC093F6F}" type="pres">
      <dgm:prSet presAssocID="{D7D1CB5D-2064-4335-9CE9-3AC7F88B82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07E243C-FD66-46FD-9CB4-99921D6A404A}" type="pres">
      <dgm:prSet presAssocID="{D7D1CB5D-2064-4335-9CE9-3AC7F88B82EE}" presName="spaceRect" presStyleCnt="0"/>
      <dgm:spPr/>
    </dgm:pt>
    <dgm:pt modelId="{8EED4787-DA9A-4CB6-A29D-4791406389AB}" type="pres">
      <dgm:prSet presAssocID="{D7D1CB5D-2064-4335-9CE9-3AC7F88B82EE}" presName="textRect" presStyleLbl="revTx" presStyleIdx="0" presStyleCnt="4">
        <dgm:presLayoutVars>
          <dgm:chMax val="1"/>
          <dgm:chPref val="1"/>
        </dgm:presLayoutVars>
      </dgm:prSet>
      <dgm:spPr/>
    </dgm:pt>
    <dgm:pt modelId="{A1A08321-25C5-42A7-89F6-015660E3B6CA}" type="pres">
      <dgm:prSet presAssocID="{18CCE57F-5199-435D-AA2D-089AE45A4549}" presName="sibTrans" presStyleCnt="0"/>
      <dgm:spPr/>
    </dgm:pt>
    <dgm:pt modelId="{AB9DFB53-D838-4086-96D4-A18D43D7F6B7}" type="pres">
      <dgm:prSet presAssocID="{69B37602-DE36-47DB-B3D9-FB94E919B2F5}" presName="compNode" presStyleCnt="0"/>
      <dgm:spPr/>
    </dgm:pt>
    <dgm:pt modelId="{4E23780A-4FE8-4F85-A5C9-1C8438C3EABB}" type="pres">
      <dgm:prSet presAssocID="{69B37602-DE36-47DB-B3D9-FB94E919B2F5}" presName="iconBgRect" presStyleLbl="bgShp" presStyleIdx="1" presStyleCnt="4"/>
      <dgm:spPr/>
    </dgm:pt>
    <dgm:pt modelId="{2D81FDB5-0942-47AE-887B-7F2431875599}" type="pres">
      <dgm:prSet presAssocID="{69B37602-DE36-47DB-B3D9-FB94E919B2F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C995D748-E91A-4F64-A577-FBB4A22D0F4F}" type="pres">
      <dgm:prSet presAssocID="{69B37602-DE36-47DB-B3D9-FB94E919B2F5}" presName="spaceRect" presStyleCnt="0"/>
      <dgm:spPr/>
    </dgm:pt>
    <dgm:pt modelId="{E42264CE-24EF-4831-88E2-7896CDA64F31}" type="pres">
      <dgm:prSet presAssocID="{69B37602-DE36-47DB-B3D9-FB94E919B2F5}" presName="textRect" presStyleLbl="revTx" presStyleIdx="1" presStyleCnt="4">
        <dgm:presLayoutVars>
          <dgm:chMax val="1"/>
          <dgm:chPref val="1"/>
        </dgm:presLayoutVars>
      </dgm:prSet>
      <dgm:spPr/>
    </dgm:pt>
    <dgm:pt modelId="{974E6E6D-1E37-49A3-9ADB-E6FE92C2157E}" type="pres">
      <dgm:prSet presAssocID="{8D37D5CF-422C-4879-B95E-0D0B35A69C27}" presName="sibTrans" presStyleCnt="0"/>
      <dgm:spPr/>
    </dgm:pt>
    <dgm:pt modelId="{57C4052C-9830-4E9D-A3B8-99C7948EA78A}" type="pres">
      <dgm:prSet presAssocID="{FE8E2A85-8B22-42E7-8F3C-5072DB165B80}" presName="compNode" presStyleCnt="0"/>
      <dgm:spPr/>
    </dgm:pt>
    <dgm:pt modelId="{A047EAAF-02E0-4ED7-9F19-675BBE5CCB49}" type="pres">
      <dgm:prSet presAssocID="{FE8E2A85-8B22-42E7-8F3C-5072DB165B80}" presName="iconBgRect" presStyleLbl="bgShp" presStyleIdx="2" presStyleCnt="4"/>
      <dgm:spPr/>
    </dgm:pt>
    <dgm:pt modelId="{DC12D98A-93CA-49D5-B59B-98E86EBF73EB}" type="pres">
      <dgm:prSet presAssocID="{FE8E2A85-8B22-42E7-8F3C-5072DB165B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7313D55-12AC-40C2-B66B-2000180A1F00}" type="pres">
      <dgm:prSet presAssocID="{FE8E2A85-8B22-42E7-8F3C-5072DB165B80}" presName="spaceRect" presStyleCnt="0"/>
      <dgm:spPr/>
    </dgm:pt>
    <dgm:pt modelId="{8A134417-3978-4BAC-A69A-BD3896641CB5}" type="pres">
      <dgm:prSet presAssocID="{FE8E2A85-8B22-42E7-8F3C-5072DB165B80}" presName="textRect" presStyleLbl="revTx" presStyleIdx="2" presStyleCnt="4">
        <dgm:presLayoutVars>
          <dgm:chMax val="1"/>
          <dgm:chPref val="1"/>
        </dgm:presLayoutVars>
      </dgm:prSet>
      <dgm:spPr/>
    </dgm:pt>
    <dgm:pt modelId="{63B6DC9B-01A4-4DAD-996F-6B85F6E202BB}" type="pres">
      <dgm:prSet presAssocID="{80061110-48D3-48EB-8D27-79915E52BB1F}" presName="sibTrans" presStyleCnt="0"/>
      <dgm:spPr/>
    </dgm:pt>
    <dgm:pt modelId="{CA3F100C-B6BD-49FF-85E2-BCD4BCF98726}" type="pres">
      <dgm:prSet presAssocID="{8AFB1FAB-C393-4C7D-9F9B-70B8702F5F7C}" presName="compNode" presStyleCnt="0"/>
      <dgm:spPr/>
    </dgm:pt>
    <dgm:pt modelId="{7ACF6FC2-4B18-468A-9B31-E79C7210EF8A}" type="pres">
      <dgm:prSet presAssocID="{8AFB1FAB-C393-4C7D-9F9B-70B8702F5F7C}" presName="iconBgRect" presStyleLbl="bgShp" presStyleIdx="3" presStyleCnt="4"/>
      <dgm:spPr/>
    </dgm:pt>
    <dgm:pt modelId="{B8EAA1A2-3ACA-4D19-879C-7075EAE1E24F}" type="pres">
      <dgm:prSet presAssocID="{8AFB1FAB-C393-4C7D-9F9B-70B8702F5F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2EDB7F0-9F1E-4933-99E6-6F52CDE9104E}" type="pres">
      <dgm:prSet presAssocID="{8AFB1FAB-C393-4C7D-9F9B-70B8702F5F7C}" presName="spaceRect" presStyleCnt="0"/>
      <dgm:spPr/>
    </dgm:pt>
    <dgm:pt modelId="{B4B9A383-1E63-4AAF-BA5F-4D663187D0AD}" type="pres">
      <dgm:prSet presAssocID="{8AFB1FAB-C393-4C7D-9F9B-70B8702F5F7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1E2E05-9122-484F-A6B9-F7AC63594E42}" type="presOf" srcId="{D7D1CB5D-2064-4335-9CE9-3AC7F88B82EE}" destId="{8EED4787-DA9A-4CB6-A29D-4791406389AB}" srcOrd="0" destOrd="0" presId="urn:microsoft.com/office/officeart/2018/5/layout/IconCircleLabelList"/>
    <dgm:cxn modelId="{34E838AC-955B-4441-86B6-F622C25E2FF8}" type="presOf" srcId="{69B37602-DE36-47DB-B3D9-FB94E919B2F5}" destId="{E42264CE-24EF-4831-88E2-7896CDA64F31}" srcOrd="0" destOrd="0" presId="urn:microsoft.com/office/officeart/2018/5/layout/IconCircleLabelList"/>
    <dgm:cxn modelId="{44F9E4AC-4083-40A0-9A1D-897502DBFB22}" srcId="{AA993E1C-3596-4C05-88FD-4523DA80F161}" destId="{FE8E2A85-8B22-42E7-8F3C-5072DB165B80}" srcOrd="2" destOrd="0" parTransId="{AA45BEE8-7A7F-437A-BBBC-DE0BCCDFE71A}" sibTransId="{80061110-48D3-48EB-8D27-79915E52BB1F}"/>
    <dgm:cxn modelId="{D83915B4-606F-48D2-AD55-8F25CE5AFA61}" srcId="{AA993E1C-3596-4C05-88FD-4523DA80F161}" destId="{8AFB1FAB-C393-4C7D-9F9B-70B8702F5F7C}" srcOrd="3" destOrd="0" parTransId="{A2276A11-565C-4C04-A7B5-9B6EBA090DE7}" sibTransId="{A7AAE710-B1B3-455D-B92C-B6D7A7176D17}"/>
    <dgm:cxn modelId="{6AF8DFC4-65B7-4BDF-8375-9F0619A8738E}" type="presOf" srcId="{FE8E2A85-8B22-42E7-8F3C-5072DB165B80}" destId="{8A134417-3978-4BAC-A69A-BD3896641CB5}" srcOrd="0" destOrd="0" presId="urn:microsoft.com/office/officeart/2018/5/layout/IconCircleLabelList"/>
    <dgm:cxn modelId="{0CBB4FD2-5A9A-4C89-88EB-0F7F0E4955A2}" type="presOf" srcId="{8AFB1FAB-C393-4C7D-9F9B-70B8702F5F7C}" destId="{B4B9A383-1E63-4AAF-BA5F-4D663187D0AD}" srcOrd="0" destOrd="0" presId="urn:microsoft.com/office/officeart/2018/5/layout/IconCircleLabelList"/>
    <dgm:cxn modelId="{8AD0A3D9-1318-4DF6-AD65-84743E4D8E6E}" srcId="{AA993E1C-3596-4C05-88FD-4523DA80F161}" destId="{69B37602-DE36-47DB-B3D9-FB94E919B2F5}" srcOrd="1" destOrd="0" parTransId="{02A2B126-2D77-4CA9-8508-C0686EA0CE20}" sibTransId="{8D37D5CF-422C-4879-B95E-0D0B35A69C27}"/>
    <dgm:cxn modelId="{0E6DF4E8-3BE4-47F2-89F5-D371502A6474}" type="presOf" srcId="{AA993E1C-3596-4C05-88FD-4523DA80F161}" destId="{FFB28BAB-6D2C-4387-9FA2-FC31AD741257}" srcOrd="0" destOrd="0" presId="urn:microsoft.com/office/officeart/2018/5/layout/IconCircleLabelList"/>
    <dgm:cxn modelId="{9720CFED-3B4C-424D-A7C4-34014B9E0F66}" srcId="{AA993E1C-3596-4C05-88FD-4523DA80F161}" destId="{D7D1CB5D-2064-4335-9CE9-3AC7F88B82EE}" srcOrd="0" destOrd="0" parTransId="{D1447A2E-8AF4-47A4-80E6-63124A60D424}" sibTransId="{18CCE57F-5199-435D-AA2D-089AE45A4549}"/>
    <dgm:cxn modelId="{B2D26207-2606-4703-B0C4-E00200E79384}" type="presParOf" srcId="{FFB28BAB-6D2C-4387-9FA2-FC31AD741257}" destId="{793293D6-8FC2-4A58-BFFE-C86733AB6686}" srcOrd="0" destOrd="0" presId="urn:microsoft.com/office/officeart/2018/5/layout/IconCircleLabelList"/>
    <dgm:cxn modelId="{9EF501F1-0E19-46DB-A0EB-DF33ADCF7E40}" type="presParOf" srcId="{793293D6-8FC2-4A58-BFFE-C86733AB6686}" destId="{5BD7D103-B5D1-4CF4-B1A2-0C4EDDFFFD4A}" srcOrd="0" destOrd="0" presId="urn:microsoft.com/office/officeart/2018/5/layout/IconCircleLabelList"/>
    <dgm:cxn modelId="{8900672A-368C-48BF-BE6F-A1A1B2E30B33}" type="presParOf" srcId="{793293D6-8FC2-4A58-BFFE-C86733AB6686}" destId="{FFBB0C9E-BEE7-47D1-B0EE-4C77AC093F6F}" srcOrd="1" destOrd="0" presId="urn:microsoft.com/office/officeart/2018/5/layout/IconCircleLabelList"/>
    <dgm:cxn modelId="{213CFF00-DD27-42A5-82EA-F3A4A7338120}" type="presParOf" srcId="{793293D6-8FC2-4A58-BFFE-C86733AB6686}" destId="{007E243C-FD66-46FD-9CB4-99921D6A404A}" srcOrd="2" destOrd="0" presId="urn:microsoft.com/office/officeart/2018/5/layout/IconCircleLabelList"/>
    <dgm:cxn modelId="{90C7977E-9AB2-4DC5-BA0F-D3A92741E57E}" type="presParOf" srcId="{793293D6-8FC2-4A58-BFFE-C86733AB6686}" destId="{8EED4787-DA9A-4CB6-A29D-4791406389AB}" srcOrd="3" destOrd="0" presId="urn:microsoft.com/office/officeart/2018/5/layout/IconCircleLabelList"/>
    <dgm:cxn modelId="{401BFCA7-E66D-44E9-81AE-232BDA765A6A}" type="presParOf" srcId="{FFB28BAB-6D2C-4387-9FA2-FC31AD741257}" destId="{A1A08321-25C5-42A7-89F6-015660E3B6CA}" srcOrd="1" destOrd="0" presId="urn:microsoft.com/office/officeart/2018/5/layout/IconCircleLabelList"/>
    <dgm:cxn modelId="{F38BCF57-C7C9-47F3-A831-D0B79EB2F1D2}" type="presParOf" srcId="{FFB28BAB-6D2C-4387-9FA2-FC31AD741257}" destId="{AB9DFB53-D838-4086-96D4-A18D43D7F6B7}" srcOrd="2" destOrd="0" presId="urn:microsoft.com/office/officeart/2018/5/layout/IconCircleLabelList"/>
    <dgm:cxn modelId="{89C35AEC-95CE-4655-BA82-EBF1CC4323EE}" type="presParOf" srcId="{AB9DFB53-D838-4086-96D4-A18D43D7F6B7}" destId="{4E23780A-4FE8-4F85-A5C9-1C8438C3EABB}" srcOrd="0" destOrd="0" presId="urn:microsoft.com/office/officeart/2018/5/layout/IconCircleLabelList"/>
    <dgm:cxn modelId="{F3F2C66E-CFDC-4575-8457-533BF37BCAEF}" type="presParOf" srcId="{AB9DFB53-D838-4086-96D4-A18D43D7F6B7}" destId="{2D81FDB5-0942-47AE-887B-7F2431875599}" srcOrd="1" destOrd="0" presId="urn:microsoft.com/office/officeart/2018/5/layout/IconCircleLabelList"/>
    <dgm:cxn modelId="{45C66091-F96A-41C1-B73E-2496F5A95B31}" type="presParOf" srcId="{AB9DFB53-D838-4086-96D4-A18D43D7F6B7}" destId="{C995D748-E91A-4F64-A577-FBB4A22D0F4F}" srcOrd="2" destOrd="0" presId="urn:microsoft.com/office/officeart/2018/5/layout/IconCircleLabelList"/>
    <dgm:cxn modelId="{16DD44C1-B35D-4B1E-9481-D5DB514D4C46}" type="presParOf" srcId="{AB9DFB53-D838-4086-96D4-A18D43D7F6B7}" destId="{E42264CE-24EF-4831-88E2-7896CDA64F31}" srcOrd="3" destOrd="0" presId="urn:microsoft.com/office/officeart/2018/5/layout/IconCircleLabelList"/>
    <dgm:cxn modelId="{98042017-E5EC-4736-819F-3F596047D7A1}" type="presParOf" srcId="{FFB28BAB-6D2C-4387-9FA2-FC31AD741257}" destId="{974E6E6D-1E37-49A3-9ADB-E6FE92C2157E}" srcOrd="3" destOrd="0" presId="urn:microsoft.com/office/officeart/2018/5/layout/IconCircleLabelList"/>
    <dgm:cxn modelId="{0DE7AB08-C717-4724-A84E-30BE2E9AFB46}" type="presParOf" srcId="{FFB28BAB-6D2C-4387-9FA2-FC31AD741257}" destId="{57C4052C-9830-4E9D-A3B8-99C7948EA78A}" srcOrd="4" destOrd="0" presId="urn:microsoft.com/office/officeart/2018/5/layout/IconCircleLabelList"/>
    <dgm:cxn modelId="{518CC08E-5D04-48E4-988F-14A19C4F2676}" type="presParOf" srcId="{57C4052C-9830-4E9D-A3B8-99C7948EA78A}" destId="{A047EAAF-02E0-4ED7-9F19-675BBE5CCB49}" srcOrd="0" destOrd="0" presId="urn:microsoft.com/office/officeart/2018/5/layout/IconCircleLabelList"/>
    <dgm:cxn modelId="{E9C10BDE-9B38-4CED-8247-9C438D157C29}" type="presParOf" srcId="{57C4052C-9830-4E9D-A3B8-99C7948EA78A}" destId="{DC12D98A-93CA-49D5-B59B-98E86EBF73EB}" srcOrd="1" destOrd="0" presId="urn:microsoft.com/office/officeart/2018/5/layout/IconCircleLabelList"/>
    <dgm:cxn modelId="{68E0B374-1A18-48E3-AC2B-B28DD7E40DBF}" type="presParOf" srcId="{57C4052C-9830-4E9D-A3B8-99C7948EA78A}" destId="{07313D55-12AC-40C2-B66B-2000180A1F00}" srcOrd="2" destOrd="0" presId="urn:microsoft.com/office/officeart/2018/5/layout/IconCircleLabelList"/>
    <dgm:cxn modelId="{7ACD977E-5A11-4D8A-8BA3-C35FE57D1FDF}" type="presParOf" srcId="{57C4052C-9830-4E9D-A3B8-99C7948EA78A}" destId="{8A134417-3978-4BAC-A69A-BD3896641CB5}" srcOrd="3" destOrd="0" presId="urn:microsoft.com/office/officeart/2018/5/layout/IconCircleLabelList"/>
    <dgm:cxn modelId="{668D5FCA-B2E1-4096-97EE-BB31A1EB080E}" type="presParOf" srcId="{FFB28BAB-6D2C-4387-9FA2-FC31AD741257}" destId="{63B6DC9B-01A4-4DAD-996F-6B85F6E202BB}" srcOrd="5" destOrd="0" presId="urn:microsoft.com/office/officeart/2018/5/layout/IconCircleLabelList"/>
    <dgm:cxn modelId="{A80DE2D0-7B68-41E3-B804-C672B0C2E981}" type="presParOf" srcId="{FFB28BAB-6D2C-4387-9FA2-FC31AD741257}" destId="{CA3F100C-B6BD-49FF-85E2-BCD4BCF98726}" srcOrd="6" destOrd="0" presId="urn:microsoft.com/office/officeart/2018/5/layout/IconCircleLabelList"/>
    <dgm:cxn modelId="{FE225659-7067-4221-B051-21B692663C0E}" type="presParOf" srcId="{CA3F100C-B6BD-49FF-85E2-BCD4BCF98726}" destId="{7ACF6FC2-4B18-468A-9B31-E79C7210EF8A}" srcOrd="0" destOrd="0" presId="urn:microsoft.com/office/officeart/2018/5/layout/IconCircleLabelList"/>
    <dgm:cxn modelId="{1A253CAE-48E1-4BD2-BFDA-C14D4901F7C4}" type="presParOf" srcId="{CA3F100C-B6BD-49FF-85E2-BCD4BCF98726}" destId="{B8EAA1A2-3ACA-4D19-879C-7075EAE1E24F}" srcOrd="1" destOrd="0" presId="urn:microsoft.com/office/officeart/2018/5/layout/IconCircleLabelList"/>
    <dgm:cxn modelId="{F9F714A5-1E70-4544-B659-1054ECF84678}" type="presParOf" srcId="{CA3F100C-B6BD-49FF-85E2-BCD4BCF98726}" destId="{42EDB7F0-9F1E-4933-99E6-6F52CDE9104E}" srcOrd="2" destOrd="0" presId="urn:microsoft.com/office/officeart/2018/5/layout/IconCircleLabelList"/>
    <dgm:cxn modelId="{FDBAAA8B-DF74-4B9E-8010-31CBB8A626EF}" type="presParOf" srcId="{CA3F100C-B6BD-49FF-85E2-BCD4BCF98726}" destId="{B4B9A383-1E63-4AAF-BA5F-4D663187D0A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0A20682-68A2-4F7F-8B15-AC1ADDCDE03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D68FD9B-036A-4E84-B80D-E5A2E3A6AF87}">
      <dgm:prSet/>
      <dgm:spPr/>
      <dgm:t>
        <a:bodyPr/>
        <a:lstStyle/>
        <a:p>
          <a:r>
            <a:rPr lang="en-US"/>
            <a:t>CppUTest for embedded unit testing</a:t>
          </a:r>
        </a:p>
      </dgm:t>
    </dgm:pt>
    <dgm:pt modelId="{36AAC224-D6ED-4E37-AC1F-AD44399BCB6D}" type="parTrans" cxnId="{1F1F3D2D-27EF-48D4-B040-86B17136DEEF}">
      <dgm:prSet/>
      <dgm:spPr/>
      <dgm:t>
        <a:bodyPr/>
        <a:lstStyle/>
        <a:p>
          <a:endParaRPr lang="en-US"/>
        </a:p>
      </dgm:t>
    </dgm:pt>
    <dgm:pt modelId="{63003B1B-F76A-44ED-B20A-2963EB023195}" type="sibTrans" cxnId="{1F1F3D2D-27EF-48D4-B040-86B17136DEEF}">
      <dgm:prSet/>
      <dgm:spPr/>
      <dgm:t>
        <a:bodyPr/>
        <a:lstStyle/>
        <a:p>
          <a:endParaRPr lang="en-US"/>
        </a:p>
      </dgm:t>
    </dgm:pt>
    <dgm:pt modelId="{081EA671-E9E8-4C5D-A25B-6927728739DC}">
      <dgm:prSet/>
      <dgm:spPr/>
      <dgm:t>
        <a:bodyPr/>
        <a:lstStyle/>
        <a:p>
          <a:r>
            <a:rPr lang="en-US"/>
            <a:t>Mocha for end-to-end testing</a:t>
          </a:r>
        </a:p>
      </dgm:t>
    </dgm:pt>
    <dgm:pt modelId="{A07F68DC-0B4D-4739-A38E-049269F5E48B}" type="parTrans" cxnId="{5C74A5A8-3405-40FA-B395-BEEEEB049561}">
      <dgm:prSet/>
      <dgm:spPr/>
      <dgm:t>
        <a:bodyPr/>
        <a:lstStyle/>
        <a:p>
          <a:endParaRPr lang="en-US"/>
        </a:p>
      </dgm:t>
    </dgm:pt>
    <dgm:pt modelId="{4D401FCD-B41C-4A0B-B6D7-0231707935BC}" type="sibTrans" cxnId="{5C74A5A8-3405-40FA-B395-BEEEEB049561}">
      <dgm:prSet/>
      <dgm:spPr/>
      <dgm:t>
        <a:bodyPr/>
        <a:lstStyle/>
        <a:p>
          <a:endParaRPr lang="en-US"/>
        </a:p>
      </dgm:t>
    </dgm:pt>
    <dgm:pt modelId="{6B4A5DF0-AD16-45DD-A066-B92EA5EB829C}">
      <dgm:prSet/>
      <dgm:spPr/>
      <dgm:t>
        <a:bodyPr/>
        <a:lstStyle/>
        <a:p>
          <a:r>
            <a:rPr lang="en-US"/>
            <a:t>[Some mocks available for host CppUtest]</a:t>
          </a:r>
        </a:p>
      </dgm:t>
    </dgm:pt>
    <dgm:pt modelId="{2A64A327-A670-4F9F-BE4D-359F4EBD5F30}" type="parTrans" cxnId="{687A278A-D993-4E7A-9FDA-B552F8589373}">
      <dgm:prSet/>
      <dgm:spPr/>
      <dgm:t>
        <a:bodyPr/>
        <a:lstStyle/>
        <a:p>
          <a:endParaRPr lang="en-US"/>
        </a:p>
      </dgm:t>
    </dgm:pt>
    <dgm:pt modelId="{437AEA15-1BC7-4A9E-B109-3662F7156B34}" type="sibTrans" cxnId="{687A278A-D993-4E7A-9FDA-B552F8589373}">
      <dgm:prSet/>
      <dgm:spPr/>
      <dgm:t>
        <a:bodyPr/>
        <a:lstStyle/>
        <a:p>
          <a:endParaRPr lang="en-US"/>
        </a:p>
      </dgm:t>
    </dgm:pt>
    <dgm:pt modelId="{E3DD31D6-E470-49CD-8B0C-7AF39C29286D}" type="pres">
      <dgm:prSet presAssocID="{90A20682-68A2-4F7F-8B15-AC1ADDCDE030}" presName="root" presStyleCnt="0">
        <dgm:presLayoutVars>
          <dgm:dir/>
          <dgm:resizeHandles val="exact"/>
        </dgm:presLayoutVars>
      </dgm:prSet>
      <dgm:spPr/>
    </dgm:pt>
    <dgm:pt modelId="{4D709710-3449-40A4-984B-1C9653F990F9}" type="pres">
      <dgm:prSet presAssocID="{0D68FD9B-036A-4E84-B80D-E5A2E3A6AF87}" presName="compNode" presStyleCnt="0"/>
      <dgm:spPr/>
    </dgm:pt>
    <dgm:pt modelId="{462EFE96-BA22-4FCF-98ED-4423E65C296D}" type="pres">
      <dgm:prSet presAssocID="{0D68FD9B-036A-4E84-B80D-E5A2E3A6AF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AA54C41-C883-411B-9C15-13CF0BA1E946}" type="pres">
      <dgm:prSet presAssocID="{0D68FD9B-036A-4E84-B80D-E5A2E3A6AF87}" presName="spaceRect" presStyleCnt="0"/>
      <dgm:spPr/>
    </dgm:pt>
    <dgm:pt modelId="{0B122F26-7576-4675-9BF5-C3AB0EE00E5F}" type="pres">
      <dgm:prSet presAssocID="{0D68FD9B-036A-4E84-B80D-E5A2E3A6AF87}" presName="textRect" presStyleLbl="revTx" presStyleIdx="0" presStyleCnt="3">
        <dgm:presLayoutVars>
          <dgm:chMax val="1"/>
          <dgm:chPref val="1"/>
        </dgm:presLayoutVars>
      </dgm:prSet>
      <dgm:spPr/>
    </dgm:pt>
    <dgm:pt modelId="{33292C48-E880-4F84-AC48-46F226E830EB}" type="pres">
      <dgm:prSet presAssocID="{63003B1B-F76A-44ED-B20A-2963EB023195}" presName="sibTrans" presStyleCnt="0"/>
      <dgm:spPr/>
    </dgm:pt>
    <dgm:pt modelId="{8017D7B3-2C96-464E-8B55-0533E32CD4F0}" type="pres">
      <dgm:prSet presAssocID="{081EA671-E9E8-4C5D-A25B-6927728739DC}" presName="compNode" presStyleCnt="0"/>
      <dgm:spPr/>
    </dgm:pt>
    <dgm:pt modelId="{01E109FD-1232-439F-8325-1ECE628F2D6E}" type="pres">
      <dgm:prSet presAssocID="{081EA671-E9E8-4C5D-A25B-6927728739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00420B1-4C43-47BF-B87E-527C7735B918}" type="pres">
      <dgm:prSet presAssocID="{081EA671-E9E8-4C5D-A25B-6927728739DC}" presName="spaceRect" presStyleCnt="0"/>
      <dgm:spPr/>
    </dgm:pt>
    <dgm:pt modelId="{6812B12B-D0ED-483B-938B-AF2D325D66D2}" type="pres">
      <dgm:prSet presAssocID="{081EA671-E9E8-4C5D-A25B-6927728739DC}" presName="textRect" presStyleLbl="revTx" presStyleIdx="1" presStyleCnt="3">
        <dgm:presLayoutVars>
          <dgm:chMax val="1"/>
          <dgm:chPref val="1"/>
        </dgm:presLayoutVars>
      </dgm:prSet>
      <dgm:spPr/>
    </dgm:pt>
    <dgm:pt modelId="{0006AA30-8C66-45DE-8A81-B05FBC33F4D3}" type="pres">
      <dgm:prSet presAssocID="{4D401FCD-B41C-4A0B-B6D7-0231707935BC}" presName="sibTrans" presStyleCnt="0"/>
      <dgm:spPr/>
    </dgm:pt>
    <dgm:pt modelId="{7A5F7621-B746-4C43-8582-A032DC6D7586}" type="pres">
      <dgm:prSet presAssocID="{6B4A5DF0-AD16-45DD-A066-B92EA5EB829C}" presName="compNode" presStyleCnt="0"/>
      <dgm:spPr/>
    </dgm:pt>
    <dgm:pt modelId="{FF038E50-7ABE-4190-8891-7895A6CEB892}" type="pres">
      <dgm:prSet presAssocID="{6B4A5DF0-AD16-45DD-A066-B92EA5EB82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D03649B-BB6B-49B8-A62E-072032DAD2B0}" type="pres">
      <dgm:prSet presAssocID="{6B4A5DF0-AD16-45DD-A066-B92EA5EB829C}" presName="spaceRect" presStyleCnt="0"/>
      <dgm:spPr/>
    </dgm:pt>
    <dgm:pt modelId="{43B775CE-E0C1-493A-899C-459B07206497}" type="pres">
      <dgm:prSet presAssocID="{6B4A5DF0-AD16-45DD-A066-B92EA5EB829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F1F3D2D-27EF-48D4-B040-86B17136DEEF}" srcId="{90A20682-68A2-4F7F-8B15-AC1ADDCDE030}" destId="{0D68FD9B-036A-4E84-B80D-E5A2E3A6AF87}" srcOrd="0" destOrd="0" parTransId="{36AAC224-D6ED-4E37-AC1F-AD44399BCB6D}" sibTransId="{63003B1B-F76A-44ED-B20A-2963EB023195}"/>
    <dgm:cxn modelId="{7AE76256-2A2C-4535-8007-7DCE38CD548B}" type="presOf" srcId="{90A20682-68A2-4F7F-8B15-AC1ADDCDE030}" destId="{E3DD31D6-E470-49CD-8B0C-7AF39C29286D}" srcOrd="0" destOrd="0" presId="urn:microsoft.com/office/officeart/2018/2/layout/IconLabelList"/>
    <dgm:cxn modelId="{36357D77-8F22-4A1F-BE76-055A1E13CC07}" type="presOf" srcId="{081EA671-E9E8-4C5D-A25B-6927728739DC}" destId="{6812B12B-D0ED-483B-938B-AF2D325D66D2}" srcOrd="0" destOrd="0" presId="urn:microsoft.com/office/officeart/2018/2/layout/IconLabelList"/>
    <dgm:cxn modelId="{687A278A-D993-4E7A-9FDA-B552F8589373}" srcId="{90A20682-68A2-4F7F-8B15-AC1ADDCDE030}" destId="{6B4A5DF0-AD16-45DD-A066-B92EA5EB829C}" srcOrd="2" destOrd="0" parTransId="{2A64A327-A670-4F9F-BE4D-359F4EBD5F30}" sibTransId="{437AEA15-1BC7-4A9E-B109-3662F7156B34}"/>
    <dgm:cxn modelId="{5C74A5A8-3405-40FA-B395-BEEEEB049561}" srcId="{90A20682-68A2-4F7F-8B15-AC1ADDCDE030}" destId="{081EA671-E9E8-4C5D-A25B-6927728739DC}" srcOrd="1" destOrd="0" parTransId="{A07F68DC-0B4D-4739-A38E-049269F5E48B}" sibTransId="{4D401FCD-B41C-4A0B-B6D7-0231707935BC}"/>
    <dgm:cxn modelId="{0198DBE1-991E-43A0-A924-65530895ABD2}" type="presOf" srcId="{0D68FD9B-036A-4E84-B80D-E5A2E3A6AF87}" destId="{0B122F26-7576-4675-9BF5-C3AB0EE00E5F}" srcOrd="0" destOrd="0" presId="urn:microsoft.com/office/officeart/2018/2/layout/IconLabelList"/>
    <dgm:cxn modelId="{FC6767E9-E979-4000-ABF7-124BBC375A4A}" type="presOf" srcId="{6B4A5DF0-AD16-45DD-A066-B92EA5EB829C}" destId="{43B775CE-E0C1-493A-899C-459B07206497}" srcOrd="0" destOrd="0" presId="urn:microsoft.com/office/officeart/2018/2/layout/IconLabelList"/>
    <dgm:cxn modelId="{76C5CB30-3D44-4B91-A2EA-E97AA675B806}" type="presParOf" srcId="{E3DD31D6-E470-49CD-8B0C-7AF39C29286D}" destId="{4D709710-3449-40A4-984B-1C9653F990F9}" srcOrd="0" destOrd="0" presId="urn:microsoft.com/office/officeart/2018/2/layout/IconLabelList"/>
    <dgm:cxn modelId="{E2FFCE66-81B9-499A-B1D9-FB96DC1F1730}" type="presParOf" srcId="{4D709710-3449-40A4-984B-1C9653F990F9}" destId="{462EFE96-BA22-4FCF-98ED-4423E65C296D}" srcOrd="0" destOrd="0" presId="urn:microsoft.com/office/officeart/2018/2/layout/IconLabelList"/>
    <dgm:cxn modelId="{AECA844A-BA37-4396-B88E-57D800076C5C}" type="presParOf" srcId="{4D709710-3449-40A4-984B-1C9653F990F9}" destId="{CAA54C41-C883-411B-9C15-13CF0BA1E946}" srcOrd="1" destOrd="0" presId="urn:microsoft.com/office/officeart/2018/2/layout/IconLabelList"/>
    <dgm:cxn modelId="{F788EAF8-8CD4-46BC-9D0D-2EABA0A6580A}" type="presParOf" srcId="{4D709710-3449-40A4-984B-1C9653F990F9}" destId="{0B122F26-7576-4675-9BF5-C3AB0EE00E5F}" srcOrd="2" destOrd="0" presId="urn:microsoft.com/office/officeart/2018/2/layout/IconLabelList"/>
    <dgm:cxn modelId="{0CBE2F21-28F6-436C-9537-48911155730B}" type="presParOf" srcId="{E3DD31D6-E470-49CD-8B0C-7AF39C29286D}" destId="{33292C48-E880-4F84-AC48-46F226E830EB}" srcOrd="1" destOrd="0" presId="urn:microsoft.com/office/officeart/2018/2/layout/IconLabelList"/>
    <dgm:cxn modelId="{E7F945D6-4DF0-463D-BD32-D4DA519EFE1C}" type="presParOf" srcId="{E3DD31D6-E470-49CD-8B0C-7AF39C29286D}" destId="{8017D7B3-2C96-464E-8B55-0533E32CD4F0}" srcOrd="2" destOrd="0" presId="urn:microsoft.com/office/officeart/2018/2/layout/IconLabelList"/>
    <dgm:cxn modelId="{3B0503E2-7A01-494E-B126-20786A7FB252}" type="presParOf" srcId="{8017D7B3-2C96-464E-8B55-0533E32CD4F0}" destId="{01E109FD-1232-439F-8325-1ECE628F2D6E}" srcOrd="0" destOrd="0" presId="urn:microsoft.com/office/officeart/2018/2/layout/IconLabelList"/>
    <dgm:cxn modelId="{CDDCF05C-8D4F-4331-B105-A49FFCDB0B20}" type="presParOf" srcId="{8017D7B3-2C96-464E-8B55-0533E32CD4F0}" destId="{F00420B1-4C43-47BF-B87E-527C7735B918}" srcOrd="1" destOrd="0" presId="urn:microsoft.com/office/officeart/2018/2/layout/IconLabelList"/>
    <dgm:cxn modelId="{873AAD6C-17F4-49BA-9A71-E3504FBFD044}" type="presParOf" srcId="{8017D7B3-2C96-464E-8B55-0533E32CD4F0}" destId="{6812B12B-D0ED-483B-938B-AF2D325D66D2}" srcOrd="2" destOrd="0" presId="urn:microsoft.com/office/officeart/2018/2/layout/IconLabelList"/>
    <dgm:cxn modelId="{F7B46F21-A4BB-4F6B-ABD3-E79A3F974C9B}" type="presParOf" srcId="{E3DD31D6-E470-49CD-8B0C-7AF39C29286D}" destId="{0006AA30-8C66-45DE-8A81-B05FBC33F4D3}" srcOrd="3" destOrd="0" presId="urn:microsoft.com/office/officeart/2018/2/layout/IconLabelList"/>
    <dgm:cxn modelId="{01A71C89-1DDF-442D-A0F8-9746221FD5A9}" type="presParOf" srcId="{E3DD31D6-E470-49CD-8B0C-7AF39C29286D}" destId="{7A5F7621-B746-4C43-8582-A032DC6D7586}" srcOrd="4" destOrd="0" presId="urn:microsoft.com/office/officeart/2018/2/layout/IconLabelList"/>
    <dgm:cxn modelId="{7F28AB26-9FED-4BA3-A375-82C289E8F7AF}" type="presParOf" srcId="{7A5F7621-B746-4C43-8582-A032DC6D7586}" destId="{FF038E50-7ABE-4190-8891-7895A6CEB892}" srcOrd="0" destOrd="0" presId="urn:microsoft.com/office/officeart/2018/2/layout/IconLabelList"/>
    <dgm:cxn modelId="{28F3E73B-4191-4864-9808-A1CFFA823FF8}" type="presParOf" srcId="{7A5F7621-B746-4C43-8582-A032DC6D7586}" destId="{0D03649B-BB6B-49B8-A62E-072032DAD2B0}" srcOrd="1" destOrd="0" presId="urn:microsoft.com/office/officeart/2018/2/layout/IconLabelList"/>
    <dgm:cxn modelId="{DD66F678-A228-46AF-9894-65F72165E446}" type="presParOf" srcId="{7A5F7621-B746-4C43-8582-A032DC6D7586}" destId="{43B775CE-E0C1-493A-899C-459B072064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1EE1E-C064-4F25-BCA6-60570E53027F}">
      <dsp:nvSpPr>
        <dsp:cNvPr id="0" name=""/>
        <dsp:cNvSpPr/>
      </dsp:nvSpPr>
      <dsp:spPr>
        <a:xfrm>
          <a:off x="120914" y="333641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2B64A-5035-4165-82A7-C7CF9C1370E3}">
      <dsp:nvSpPr>
        <dsp:cNvPr id="0" name=""/>
        <dsp:cNvSpPr/>
      </dsp:nvSpPr>
      <dsp:spPr>
        <a:xfrm>
          <a:off x="330593" y="543319"/>
          <a:ext cx="579111" cy="579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E496C-C461-4F29-937B-286DAFCBDB22}">
      <dsp:nvSpPr>
        <dsp:cNvPr id="0" name=""/>
        <dsp:cNvSpPr/>
      </dsp:nvSpPr>
      <dsp:spPr>
        <a:xfrm>
          <a:off x="1333340" y="333641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structured C++ framework for embedded development on RP2040</a:t>
          </a:r>
        </a:p>
      </dsp:txBody>
      <dsp:txXfrm>
        <a:off x="1333340" y="333641"/>
        <a:ext cx="2353531" cy="998468"/>
      </dsp:txXfrm>
    </dsp:sp>
    <dsp:sp modelId="{010A57CA-9B04-4142-9E31-87B3B991CB84}">
      <dsp:nvSpPr>
        <dsp:cNvPr id="0" name=""/>
        <dsp:cNvSpPr/>
      </dsp:nvSpPr>
      <dsp:spPr>
        <a:xfrm>
          <a:off x="4096957" y="333641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9E6E8-71A5-4F34-AA6D-EF3A63F30DA0}">
      <dsp:nvSpPr>
        <dsp:cNvPr id="0" name=""/>
        <dsp:cNvSpPr/>
      </dsp:nvSpPr>
      <dsp:spPr>
        <a:xfrm>
          <a:off x="4306635" y="543319"/>
          <a:ext cx="579111" cy="579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16F20-CE37-4443-8A62-D1EC6F191D7F}">
      <dsp:nvSpPr>
        <dsp:cNvPr id="0" name=""/>
        <dsp:cNvSpPr/>
      </dsp:nvSpPr>
      <dsp:spPr>
        <a:xfrm>
          <a:off x="5309383" y="333641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Inspired by modern web frameworks (e.g., Express.js, Nest.js and similar products)</a:t>
          </a:r>
        </a:p>
      </dsp:txBody>
      <dsp:txXfrm>
        <a:off x="5309383" y="333641"/>
        <a:ext cx="2353531" cy="998468"/>
      </dsp:txXfrm>
    </dsp:sp>
    <dsp:sp modelId="{E8E62BA9-8BC2-4FF9-B47F-9F03EA7E9E23}">
      <dsp:nvSpPr>
        <dsp:cNvPr id="0" name=""/>
        <dsp:cNvSpPr/>
      </dsp:nvSpPr>
      <dsp:spPr>
        <a:xfrm>
          <a:off x="120914" y="1877792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8051B-C29A-47DD-9507-146E2F3A2A4D}">
      <dsp:nvSpPr>
        <dsp:cNvPr id="0" name=""/>
        <dsp:cNvSpPr/>
      </dsp:nvSpPr>
      <dsp:spPr>
        <a:xfrm>
          <a:off x="330593" y="2087470"/>
          <a:ext cx="579111" cy="579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D135A-D49A-44CF-A6CF-51AFDAF1EBE8}">
      <dsp:nvSpPr>
        <dsp:cNvPr id="0" name=""/>
        <dsp:cNvSpPr/>
      </dsp:nvSpPr>
      <dsp:spPr>
        <a:xfrm>
          <a:off x="1333340" y="1877792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Ideal for building networked, event-driven IoT applications</a:t>
          </a:r>
        </a:p>
      </dsp:txBody>
      <dsp:txXfrm>
        <a:off x="1333340" y="1877792"/>
        <a:ext cx="2353531" cy="998468"/>
      </dsp:txXfrm>
    </dsp:sp>
    <dsp:sp modelId="{1171FAA0-E999-4240-9F51-DABC4AFDC9CC}">
      <dsp:nvSpPr>
        <dsp:cNvPr id="0" name=""/>
        <dsp:cNvSpPr/>
      </dsp:nvSpPr>
      <dsp:spPr>
        <a:xfrm>
          <a:off x="4096957" y="1877792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B7F63-5F3A-4ED9-8C5B-D8EB66232296}">
      <dsp:nvSpPr>
        <dsp:cNvPr id="0" name=""/>
        <dsp:cNvSpPr/>
      </dsp:nvSpPr>
      <dsp:spPr>
        <a:xfrm>
          <a:off x="4306635" y="2087470"/>
          <a:ext cx="579111" cy="5791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29198-BE14-4EAA-A2F3-835FF585D6DA}">
      <dsp:nvSpPr>
        <dsp:cNvPr id="0" name=""/>
        <dsp:cNvSpPr/>
      </dsp:nvSpPr>
      <dsp:spPr>
        <a:xfrm>
          <a:off x="5309383" y="1877792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Open source, MIT license for any use</a:t>
          </a:r>
        </a:p>
      </dsp:txBody>
      <dsp:txXfrm>
        <a:off x="5309383" y="1877792"/>
        <a:ext cx="2353531" cy="9984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38E2A-E0D0-4C95-8044-A2D8351A9665}">
      <dsp:nvSpPr>
        <dsp:cNvPr id="0" name=""/>
        <dsp:cNvSpPr/>
      </dsp:nvSpPr>
      <dsp:spPr>
        <a:xfrm>
          <a:off x="1225335" y="182848"/>
          <a:ext cx="1318570" cy="1318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2BD2B-C5F1-48B2-8C3B-DB35AD30674E}">
      <dsp:nvSpPr>
        <dsp:cNvPr id="0" name=""/>
        <dsp:cNvSpPr/>
      </dsp:nvSpPr>
      <dsp:spPr>
        <a:xfrm>
          <a:off x="949" y="1644338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Full Doxygen comments for:</a:t>
          </a:r>
        </a:p>
      </dsp:txBody>
      <dsp:txXfrm>
        <a:off x="949" y="1644338"/>
        <a:ext cx="3767343" cy="565101"/>
      </dsp:txXfrm>
    </dsp:sp>
    <dsp:sp modelId="{5E48E328-B5EB-4338-928E-B86F70A2FE3F}">
      <dsp:nvSpPr>
        <dsp:cNvPr id="0" name=""/>
        <dsp:cNvSpPr/>
      </dsp:nvSpPr>
      <dsp:spPr>
        <a:xfrm>
          <a:off x="949" y="2275914"/>
          <a:ext cx="3767343" cy="1230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Public headers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Core framework classes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Utility functions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File-level doc blocks </a:t>
          </a:r>
        </a:p>
      </dsp:txBody>
      <dsp:txXfrm>
        <a:off x="949" y="2275914"/>
        <a:ext cx="3767343" cy="1230641"/>
      </dsp:txXfrm>
    </dsp:sp>
    <dsp:sp modelId="{B6D84ED3-2385-4CE4-90AD-14B81ADCF6B3}">
      <dsp:nvSpPr>
        <dsp:cNvPr id="0" name=""/>
        <dsp:cNvSpPr/>
      </dsp:nvSpPr>
      <dsp:spPr>
        <a:xfrm>
          <a:off x="5651964" y="182848"/>
          <a:ext cx="1318570" cy="1318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9AEA5-D2B7-4AA0-A134-AA9925D576B4}">
      <dsp:nvSpPr>
        <dsp:cNvPr id="0" name=""/>
        <dsp:cNvSpPr/>
      </dsp:nvSpPr>
      <dsp:spPr>
        <a:xfrm>
          <a:off x="4427578" y="1644338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More complete docs coming</a:t>
          </a:r>
        </a:p>
      </dsp:txBody>
      <dsp:txXfrm>
        <a:off x="4427578" y="1644338"/>
        <a:ext cx="3767343" cy="565101"/>
      </dsp:txXfrm>
    </dsp:sp>
    <dsp:sp modelId="{B676BD33-7A92-4689-8AFD-C8E3D575B257}">
      <dsp:nvSpPr>
        <dsp:cNvPr id="0" name=""/>
        <dsp:cNvSpPr/>
      </dsp:nvSpPr>
      <dsp:spPr>
        <a:xfrm>
          <a:off x="4427578" y="2275914"/>
          <a:ext cx="3767343" cy="1230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1B0A1-7E7D-4A60-B32B-37C74DC215A1}">
      <dsp:nvSpPr>
        <dsp:cNvPr id="0" name=""/>
        <dsp:cNvSpPr/>
      </dsp:nvSpPr>
      <dsp:spPr>
        <a:xfrm>
          <a:off x="376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DDCE7-8370-4C66-8413-621607D8FF6D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0D743-36FB-4A7A-85A1-247B3DD9D224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Model – stores app config (e.g. schedules)</a:t>
          </a:r>
        </a:p>
      </dsp:txBody>
      <dsp:txXfrm>
        <a:off x="25435" y="2456402"/>
        <a:ext cx="1800000" cy="720000"/>
      </dsp:txXfrm>
    </dsp:sp>
    <dsp:sp modelId="{56731CB2-B7B4-484A-B4D3-207E65F1C0A0}">
      <dsp:nvSpPr>
        <dsp:cNvPr id="0" name=""/>
        <dsp:cNvSpPr/>
      </dsp:nvSpPr>
      <dsp:spPr>
        <a:xfrm>
          <a:off x="2491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652C0-7CFF-47C7-8E31-7BF14B28978A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04C25-6C3F-4AB5-A6A8-F29B6626E2ED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View – serves HTML/JS from SD card (or your own StorageManager like littleFs)</a:t>
          </a:r>
        </a:p>
      </dsp:txBody>
      <dsp:txXfrm>
        <a:off x="2140435" y="2456402"/>
        <a:ext cx="1800000" cy="720000"/>
      </dsp:txXfrm>
    </dsp:sp>
    <dsp:sp modelId="{5E7C8F75-0DDC-4AA4-9CB3-7AB38280066D}">
      <dsp:nvSpPr>
        <dsp:cNvPr id="0" name=""/>
        <dsp:cNvSpPr/>
      </dsp:nvSpPr>
      <dsp:spPr>
        <a:xfrm>
          <a:off x="4606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77867-BC96-4AAC-B926-DAC45829D195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CE7AE-0D45-4B5B-ABBB-FB2BA6480051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Controller – handles requests and logic</a:t>
          </a:r>
        </a:p>
      </dsp:txBody>
      <dsp:txXfrm>
        <a:off x="4255435" y="2456402"/>
        <a:ext cx="1800000" cy="720000"/>
      </dsp:txXfrm>
    </dsp:sp>
    <dsp:sp modelId="{F0EF8D6E-0917-4EA4-9124-7D5544E504E8}">
      <dsp:nvSpPr>
        <dsp:cNvPr id="0" name=""/>
        <dsp:cNvSpPr/>
      </dsp:nvSpPr>
      <dsp:spPr>
        <a:xfrm>
          <a:off x="6721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E19D0-6861-4747-9532-3BDD651E8840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B0687-F5DD-4AB8-8EF1-7FD3EBF18E42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Inspired by Express.js, adapted for C++</a:t>
          </a:r>
        </a:p>
      </dsp:txBody>
      <dsp:txXfrm>
        <a:off x="6370435" y="245640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572BF-7B3A-4F63-9CEB-88517E05CE6B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2D29E-3D64-4674-9FE7-793ADE08F694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FA2BD-B36F-4BDB-9AA2-EE488BD2C882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Support for per-route and global middleware:</a:t>
          </a:r>
        </a:p>
      </dsp:txBody>
      <dsp:txXfrm>
        <a:off x="1099610" y="1878"/>
        <a:ext cx="7129989" cy="952043"/>
      </dsp:txXfrm>
    </dsp:sp>
    <dsp:sp modelId="{0FA3C5B0-6964-465B-8D20-952446E1A4D9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78A7F-AACA-4899-9D95-B7C4F60E9340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36E7F-1E1C-403A-A048-61D22D638BD3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router.addRoute(GET, "/auth", authMiddleware, &amp;AuthController::handle);</a:t>
          </a:r>
        </a:p>
      </dsp:txBody>
      <dsp:txXfrm>
        <a:off x="1099610" y="1191932"/>
        <a:ext cx="7129989" cy="952043"/>
      </dsp:txXfrm>
    </dsp:sp>
    <dsp:sp modelId="{75F570BA-7DA2-4FF6-8708-41E84F753EE1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67D7C-0563-4CF8-A2EB-191CFCBC65B2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0FFD8-F179-4D8B-B12D-3BBA692D764A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JWT-based authentication with token verification and generation</a:t>
          </a:r>
        </a:p>
      </dsp:txBody>
      <dsp:txXfrm>
        <a:off x="1099610" y="2381986"/>
        <a:ext cx="7129989" cy="952043"/>
      </dsp:txXfrm>
    </dsp:sp>
    <dsp:sp modelId="{7D10A7EB-8356-4F91-92DE-FF9759570F8C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503DE-EDC4-43DC-A43B-E53ECE5333A0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F3E2F-F87B-4713-BC31-70B21A3F879D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Optional at build time via PICO_HTTP_ENABLE_JWT</a:t>
          </a:r>
        </a:p>
      </dsp:txBody>
      <dsp:txXfrm>
        <a:off x="1099610" y="3572041"/>
        <a:ext cx="7129989" cy="9520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08EED-9A7A-374D-BFB5-77ACDE8CB925}">
      <dsp:nvSpPr>
        <dsp:cNvPr id="0" name=""/>
        <dsp:cNvSpPr/>
      </dsp:nvSpPr>
      <dsp:spPr>
        <a:xfrm>
          <a:off x="1952709" y="1171906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1215379"/>
        <a:ext cx="22466" cy="4493"/>
      </dsp:txXfrm>
    </dsp:sp>
    <dsp:sp modelId="{4C39FC65-186B-A24B-AA5E-9182FB1FEC51}">
      <dsp:nvSpPr>
        <dsp:cNvPr id="0" name=""/>
        <dsp:cNvSpPr/>
      </dsp:nvSpPr>
      <dsp:spPr>
        <a:xfrm>
          <a:off x="915" y="631547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Middleware-based token checking</a:t>
          </a:r>
        </a:p>
      </dsp:txBody>
      <dsp:txXfrm>
        <a:off x="915" y="631547"/>
        <a:ext cx="1953594" cy="1172156"/>
      </dsp:txXfrm>
    </dsp:sp>
    <dsp:sp modelId="{D5F12728-925A-3B45-A13B-935EFEC20060}">
      <dsp:nvSpPr>
        <dsp:cNvPr id="0" name=""/>
        <dsp:cNvSpPr/>
      </dsp:nvSpPr>
      <dsp:spPr>
        <a:xfrm>
          <a:off x="977712" y="1801904"/>
          <a:ext cx="2402921" cy="418726"/>
        </a:xfrm>
        <a:custGeom>
          <a:avLst/>
          <a:gdLst/>
          <a:ahLst/>
          <a:cxnLst/>
          <a:rect l="0" t="0" r="0" b="0"/>
          <a:pathLst>
            <a:path>
              <a:moveTo>
                <a:pt x="2402921" y="0"/>
              </a:moveTo>
              <a:lnTo>
                <a:pt x="2402921" y="226463"/>
              </a:lnTo>
              <a:lnTo>
                <a:pt x="0" y="226463"/>
              </a:lnTo>
              <a:lnTo>
                <a:pt x="0" y="418726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8058" y="2009021"/>
        <a:ext cx="122228" cy="4493"/>
      </dsp:txXfrm>
    </dsp:sp>
    <dsp:sp modelId="{EE812770-090A-2346-AF65-9F7440A094A2}">
      <dsp:nvSpPr>
        <dsp:cNvPr id="0" name=""/>
        <dsp:cNvSpPr/>
      </dsp:nvSpPr>
      <dsp:spPr>
        <a:xfrm>
          <a:off x="2403836" y="631547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Authorization: Bearer &lt;jwt&gt; parsing</a:t>
          </a:r>
        </a:p>
      </dsp:txBody>
      <dsp:txXfrm>
        <a:off x="2403836" y="631547"/>
        <a:ext cx="1953594" cy="1172156"/>
      </dsp:txXfrm>
    </dsp:sp>
    <dsp:sp modelId="{56CC6772-AF29-7C4A-81D0-E4A5187A1A7E}">
      <dsp:nvSpPr>
        <dsp:cNvPr id="0" name=""/>
        <dsp:cNvSpPr/>
      </dsp:nvSpPr>
      <dsp:spPr>
        <a:xfrm>
          <a:off x="1952709" y="2793389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2836862"/>
        <a:ext cx="22466" cy="4493"/>
      </dsp:txXfrm>
    </dsp:sp>
    <dsp:sp modelId="{890D936B-8741-D847-959C-E7BF5AA72CBA}">
      <dsp:nvSpPr>
        <dsp:cNvPr id="0" name=""/>
        <dsp:cNvSpPr/>
      </dsp:nvSpPr>
      <dsp:spPr>
        <a:xfrm>
          <a:off x="915" y="2253031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HMAC signature validation</a:t>
          </a:r>
        </a:p>
      </dsp:txBody>
      <dsp:txXfrm>
        <a:off x="915" y="2253031"/>
        <a:ext cx="1953594" cy="1172156"/>
      </dsp:txXfrm>
    </dsp:sp>
    <dsp:sp modelId="{D9DFEED9-988C-7D49-B1A8-FDE76C1F8A5E}">
      <dsp:nvSpPr>
        <dsp:cNvPr id="0" name=""/>
        <dsp:cNvSpPr/>
      </dsp:nvSpPr>
      <dsp:spPr>
        <a:xfrm>
          <a:off x="977712" y="3423387"/>
          <a:ext cx="2402921" cy="418726"/>
        </a:xfrm>
        <a:custGeom>
          <a:avLst/>
          <a:gdLst/>
          <a:ahLst/>
          <a:cxnLst/>
          <a:rect l="0" t="0" r="0" b="0"/>
          <a:pathLst>
            <a:path>
              <a:moveTo>
                <a:pt x="2402921" y="0"/>
              </a:moveTo>
              <a:lnTo>
                <a:pt x="2402921" y="226463"/>
              </a:lnTo>
              <a:lnTo>
                <a:pt x="0" y="226463"/>
              </a:lnTo>
              <a:lnTo>
                <a:pt x="0" y="418726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8058" y="3630504"/>
        <a:ext cx="122228" cy="4493"/>
      </dsp:txXfrm>
    </dsp:sp>
    <dsp:sp modelId="{66175745-C60D-8B45-BFD4-2EB9BF748C94}">
      <dsp:nvSpPr>
        <dsp:cNvPr id="0" name=""/>
        <dsp:cNvSpPr/>
      </dsp:nvSpPr>
      <dsp:spPr>
        <a:xfrm>
          <a:off x="2403836" y="2253031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[Token expiry verification]</a:t>
          </a:r>
        </a:p>
      </dsp:txBody>
      <dsp:txXfrm>
        <a:off x="2403836" y="2253031"/>
        <a:ext cx="1953594" cy="1172156"/>
      </dsp:txXfrm>
    </dsp:sp>
    <dsp:sp modelId="{10BDA110-FA6B-B044-A700-792B47B9E45A}">
      <dsp:nvSpPr>
        <dsp:cNvPr id="0" name=""/>
        <dsp:cNvSpPr/>
      </dsp:nvSpPr>
      <dsp:spPr>
        <a:xfrm>
          <a:off x="1952709" y="4414872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4458346"/>
        <a:ext cx="22466" cy="4493"/>
      </dsp:txXfrm>
    </dsp:sp>
    <dsp:sp modelId="{6BD90E3C-3D4C-8F4F-AF4E-EBF9D21FE530}">
      <dsp:nvSpPr>
        <dsp:cNvPr id="0" name=""/>
        <dsp:cNvSpPr/>
      </dsp:nvSpPr>
      <dsp:spPr>
        <a:xfrm>
          <a:off x="915" y="3874514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Protected route support with fallback 401 response</a:t>
          </a:r>
        </a:p>
      </dsp:txBody>
      <dsp:txXfrm>
        <a:off x="915" y="3874514"/>
        <a:ext cx="1953594" cy="1172156"/>
      </dsp:txXfrm>
    </dsp:sp>
    <dsp:sp modelId="{E3D321AF-3CAE-F64E-AFD0-74E74CB31ED6}">
      <dsp:nvSpPr>
        <dsp:cNvPr id="0" name=""/>
        <dsp:cNvSpPr/>
      </dsp:nvSpPr>
      <dsp:spPr>
        <a:xfrm>
          <a:off x="2403836" y="3874514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JWT secret from build or config</a:t>
          </a:r>
        </a:p>
      </dsp:txBody>
      <dsp:txXfrm>
        <a:off x="2403836" y="3874514"/>
        <a:ext cx="1953594" cy="11721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0B807-5115-4354-BC1E-F669974D0B2B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22A18-9EF1-4E74-B1E5-606BFB2C48A6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Supports one-shot and recurring timers</a:t>
          </a:r>
        </a:p>
      </dsp:txBody>
      <dsp:txXfrm>
        <a:off x="25435" y="2276522"/>
        <a:ext cx="1800000" cy="720000"/>
      </dsp:txXfrm>
    </dsp:sp>
    <dsp:sp modelId="{E8257702-62A7-4C37-932E-8B3ACC60661D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74F0B-5B3B-4A11-BFC2-4442C2C978FA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scheduleAt(timestamp, EventType::StartZone)</a:t>
          </a:r>
        </a:p>
      </dsp:txBody>
      <dsp:txXfrm>
        <a:off x="2140435" y="2276522"/>
        <a:ext cx="1800000" cy="720000"/>
      </dsp:txXfrm>
    </dsp:sp>
    <dsp:sp modelId="{4A8FF9B4-D41D-4BC8-9E10-10E4805C2CBD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A228B-85FD-408E-9706-7414111B1CDB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scheduleDailyAt("06:00", EventType::PumpOn)</a:t>
          </a:r>
        </a:p>
      </dsp:txBody>
      <dsp:txXfrm>
        <a:off x="4255435" y="2276522"/>
        <a:ext cx="1800000" cy="720000"/>
      </dsp:txXfrm>
    </dsp:sp>
    <dsp:sp modelId="{B837F2E6-3A66-4E6D-9EBE-B08F2BFBFA54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2F112-E4A0-4DC0-92EA-5C76BB711BD7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Backed by RTC or AON time (external RTC support coming)</a:t>
          </a:r>
        </a:p>
      </dsp:txBody>
      <dsp:txXfrm>
        <a:off x="6370435" y="2276522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FB3A6-D8A9-4E46-AF20-ADB3AA3E2B24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738C2-A7B5-406C-AA5D-B065E1CA6607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6504D-0A0B-4816-A318-003979A1EB1A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SD card file serving via FatFs using 4-bit SDIO (or SPI)</a:t>
          </a:r>
        </a:p>
      </dsp:txBody>
      <dsp:txXfrm>
        <a:off x="1330115" y="659889"/>
        <a:ext cx="2546008" cy="1080124"/>
      </dsp:txXfrm>
    </dsp:sp>
    <dsp:sp modelId="{E21D68EC-2272-4980-8C61-52251D7415B7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CBC31-A0F5-49E5-B7AC-79D73A436AFF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E0EFE-A048-4690-B7D0-5EA6967129B6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Upload via multipart/form POST (single file only)</a:t>
          </a:r>
        </a:p>
      </dsp:txBody>
      <dsp:txXfrm>
        <a:off x="5631327" y="659889"/>
        <a:ext cx="2546008" cy="1080124"/>
      </dsp:txXfrm>
    </dsp:sp>
    <dsp:sp modelId="{5396F201-4DFC-4192-83D8-203CD8C26768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3EADA-ED87-46F2-8D3B-29A380F3EC8F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A85B0-0359-421D-8A38-D072F02859D2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JsonService for config/model persistence</a:t>
          </a:r>
        </a:p>
      </dsp:txBody>
      <dsp:txXfrm>
        <a:off x="1330115" y="2452790"/>
        <a:ext cx="2546008" cy="1080124"/>
      </dsp:txXfrm>
    </dsp:sp>
    <dsp:sp modelId="{E09CDB59-CF18-40C4-B430-7EB8B0A16A2C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73ED3-2FBA-4D2A-A6E5-2906284CCCB9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C0963-1C2C-418F-BCBE-621A2C8AB72F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 file logic can be excluded at build time [exclusion being worked on right now]</a:t>
          </a:r>
        </a:p>
      </dsp:txBody>
      <dsp:txXfrm>
        <a:off x="5631327" y="2452790"/>
        <a:ext cx="2546008" cy="10801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9C9A1-F214-CE4C-AFB8-7E91C15E4424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7F28E-AE94-1446-AA79-FE8B8CEA808F}">
      <dsp:nvSpPr>
        <dsp:cNvPr id="0" name=""/>
        <dsp:cNvSpPr/>
      </dsp:nvSpPr>
      <dsp:spPr>
        <a:xfrm>
          <a:off x="0" y="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TLS via mbedTLS and altcp (client-side only right now)</a:t>
          </a:r>
        </a:p>
      </dsp:txBody>
      <dsp:txXfrm>
        <a:off x="0" y="0"/>
        <a:ext cx="8229600" cy="1131490"/>
      </dsp:txXfrm>
    </dsp:sp>
    <dsp:sp modelId="{FD351770-D56C-DC48-AFB9-0D762544D788}">
      <dsp:nvSpPr>
        <dsp:cNvPr id="0" name=""/>
        <dsp:cNvSpPr/>
      </dsp:nvSpPr>
      <dsp:spPr>
        <a:xfrm>
          <a:off x="0" y="11314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F7A80-71A7-D349-BC21-9AE3DD200AF1}">
      <dsp:nvSpPr>
        <dsp:cNvPr id="0" name=""/>
        <dsp:cNvSpPr/>
      </dsp:nvSpPr>
      <dsp:spPr>
        <a:xfrm>
          <a:off x="0" y="113149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JWT authentication and middleware</a:t>
          </a:r>
        </a:p>
      </dsp:txBody>
      <dsp:txXfrm>
        <a:off x="0" y="1131490"/>
        <a:ext cx="8229600" cy="1131490"/>
      </dsp:txXfrm>
    </dsp:sp>
    <dsp:sp modelId="{DAE63272-2482-294B-B7AB-35530FB218D6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076ED-94D3-D24D-8638-F5257A8B4DA1}">
      <dsp:nvSpPr>
        <dsp:cNvPr id="0" name=""/>
        <dsp:cNvSpPr/>
      </dsp:nvSpPr>
      <dsp:spPr>
        <a:xfrm>
          <a:off x="0" y="2262981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SD/FatFs file system and upload handling</a:t>
          </a:r>
        </a:p>
      </dsp:txBody>
      <dsp:txXfrm>
        <a:off x="0" y="2262981"/>
        <a:ext cx="8229600" cy="1131490"/>
      </dsp:txXfrm>
    </dsp:sp>
    <dsp:sp modelId="{F737E4E6-FE7A-1C4E-A8F2-177A34D2000C}">
      <dsp:nvSpPr>
        <dsp:cNvPr id="0" name=""/>
        <dsp:cNvSpPr/>
      </dsp:nvSpPr>
      <dsp:spPr>
        <a:xfrm>
          <a:off x="0" y="33944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FC426-111F-214F-AA40-FC030B67C854}">
      <dsp:nvSpPr>
        <dsp:cNvPr id="0" name=""/>
        <dsp:cNvSpPr/>
      </dsp:nvSpPr>
      <dsp:spPr>
        <a:xfrm>
          <a:off x="0" y="3394472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Enable/disable via CMake options</a:t>
          </a:r>
        </a:p>
      </dsp:txBody>
      <dsp:txXfrm>
        <a:off x="0" y="3394472"/>
        <a:ext cx="8229600" cy="11314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7D103-B5D1-4CF4-B1A2-0C4EDDFFFD4A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B0C9E-BEE7-47D1-B0EE-4C77AC093F6F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4787-DA9A-4CB6-A29D-4791406389AB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Add your own Controllers, Services, Models</a:t>
          </a:r>
        </a:p>
      </dsp:txBody>
      <dsp:txXfrm>
        <a:off x="25435" y="2456402"/>
        <a:ext cx="1800000" cy="720000"/>
      </dsp:txXfrm>
    </dsp:sp>
    <dsp:sp modelId="{4E23780A-4FE8-4F85-A5C9-1C8438C3EABB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1FDB5-0942-47AE-887B-7F2431875599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264CE-24EF-4831-88E2-7896CDA64F31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Support user-defined events and handlers</a:t>
          </a:r>
        </a:p>
      </dsp:txBody>
      <dsp:txXfrm>
        <a:off x="2140435" y="2456402"/>
        <a:ext cx="1800000" cy="720000"/>
      </dsp:txXfrm>
    </dsp:sp>
    <dsp:sp modelId="{A047EAAF-02E0-4ED7-9F19-675BBE5CCB49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2D98A-93CA-49D5-B59B-98E86EBF73EB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34417-3978-4BAC-A69A-BD3896641CB5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Flexible logging and tracing system</a:t>
          </a:r>
        </a:p>
      </dsp:txBody>
      <dsp:txXfrm>
        <a:off x="4255435" y="2456402"/>
        <a:ext cx="1800000" cy="720000"/>
      </dsp:txXfrm>
    </dsp:sp>
    <dsp:sp modelId="{7ACF6FC2-4B18-468A-9B31-E79C7210EF8A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AA1A2-3ACA-4D19-879C-7075EAE1E24F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9A383-1E63-4AAF-BA5F-4D663187D0AD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Designed for adaptation, not lock-in</a:t>
          </a:r>
        </a:p>
      </dsp:txBody>
      <dsp:txXfrm>
        <a:off x="6370435" y="2456402"/>
        <a:ext cx="180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EFE96-BA22-4FCF-98ED-4423E65C296D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22F26-7576-4675-9BF5-C3AB0EE00E5F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CppUTest for embedded unit testing</a:t>
          </a:r>
        </a:p>
      </dsp:txBody>
      <dsp:txXfrm>
        <a:off x="78583" y="2435142"/>
        <a:ext cx="2399612" cy="720000"/>
      </dsp:txXfrm>
    </dsp:sp>
    <dsp:sp modelId="{01E109FD-1232-439F-8325-1ECE628F2D6E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2B12B-D0ED-483B-938B-AF2D325D66D2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Mocha for end-to-end testing</a:t>
          </a:r>
        </a:p>
      </dsp:txBody>
      <dsp:txXfrm>
        <a:off x="2898129" y="2435142"/>
        <a:ext cx="2399612" cy="720000"/>
      </dsp:txXfrm>
    </dsp:sp>
    <dsp:sp modelId="{FF038E50-7ABE-4190-8891-7895A6CEB892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775CE-E0C1-493A-899C-459B07206497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[Some mocks available for host CppUtest]</a:t>
          </a:r>
        </a:p>
      </dsp:txBody>
      <dsp:txXfrm>
        <a:off x="5717674" y="2435142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773F3-F1D7-DC46-A1D8-DB5A93535462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2106F-4236-0D46-8422-9B62BAE67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16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2106F-4236-0D46-8422-9B62BAE679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5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019" y="1030406"/>
            <a:ext cx="6110785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PicoFramework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57" y="5171093"/>
            <a:ext cx="6808971" cy="860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 lightweight application framework for Raspberry Pi Pico W and Pico 2 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Routing System (Express.js-style)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Add routes via router.addRoute(method, path, handler)</a:t>
            </a:r>
          </a:p>
          <a:p>
            <a:pPr>
              <a:lnSpc>
                <a:spcPct val="90000"/>
              </a:lnSpc>
            </a:pPr>
            <a:r>
              <a:rPr lang="en-US" sz="1700"/>
              <a:t>REST-friendly: GET, POST, PUT, DELETE</a:t>
            </a:r>
          </a:p>
          <a:p>
            <a:pPr>
              <a:lnSpc>
                <a:spcPct val="90000"/>
              </a:lnSpc>
            </a:pPr>
            <a:r>
              <a:rPr lang="en-US" sz="1700"/>
              <a:t>Lambdas or method pointers as handlers</a:t>
            </a:r>
          </a:p>
          <a:p>
            <a:pPr>
              <a:lnSpc>
                <a:spcPct val="90000"/>
              </a:lnSpc>
            </a:pPr>
            <a:r>
              <a:rPr lang="en-US" sz="1700"/>
              <a:t>Per-route and global middleware</a:t>
            </a:r>
          </a:p>
          <a:p>
            <a:pPr>
              <a:lnSpc>
                <a:spcPct val="90000"/>
              </a:lnSpc>
            </a:pPr>
            <a:r>
              <a:rPr lang="en-US" sz="1700"/>
              <a:t>Path parsing and matching with variables</a:t>
            </a:r>
          </a:p>
          <a:p>
            <a:pPr>
              <a:lnSpc>
                <a:spcPct val="90000"/>
              </a:lnSpc>
            </a:pPr>
            <a:r>
              <a:rPr lang="en-US" sz="1700"/>
              <a:t>Built-in /auth route handler for JWT token test (can override)</a:t>
            </a:r>
          </a:p>
          <a:p>
            <a:pPr>
              <a:lnSpc>
                <a:spcPct val="90000"/>
              </a:lnSpc>
            </a:pPr>
            <a:r>
              <a:rPr lang="en-US" sz="1700"/>
              <a:t>Route debug printing (adding, handling routes)</a:t>
            </a:r>
          </a:p>
          <a:p>
            <a:pPr>
              <a:lnSpc>
                <a:spcPct val="90000"/>
              </a:lnSpc>
            </a:pPr>
            <a:endParaRPr lang="en-US" sz="1700"/>
          </a:p>
          <a:p>
            <a:pPr marL="0" indent="0">
              <a:lnSpc>
                <a:spcPct val="90000"/>
              </a:lnSpc>
              <a:buNone/>
            </a:pPr>
            <a:r>
              <a:rPr lang="en-US" sz="1700">
                <a:latin typeface="Consolas" panose="020B0609020204030204" pitchFamily="49" charset="0"/>
                <a:cs typeface="Consolas" panose="020B0609020204030204" pitchFamily="49" charset="0"/>
              </a:rPr>
              <a:t>router.addRoute("GET", "/info", [](Request &amp;req, Response &amp;res) { res.sendText("System Info Page"); });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>
                <a:latin typeface="Consolas" panose="020B0609020204030204" pitchFamily="49" charset="0"/>
                <a:cs typeface="Consolas" panose="020B0609020204030204" pitchFamily="49" charset="0"/>
              </a:rPr>
              <a:t>router.addRoute("POST", "/config", configHandler, {authMiddleware});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405121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Routing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900"/>
              <a:t>Add routes in your app controller:</a:t>
            </a:r>
          </a:p>
          <a:p>
            <a:pPr>
              <a:lnSpc>
                <a:spcPct val="90000"/>
              </a:lnSpc>
            </a:pPr>
            <a:endParaRPr lang="en-US" sz="900"/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router.use(loggingMiddleware); </a:t>
            </a:r>
          </a:p>
          <a:p>
            <a:pPr>
              <a:lnSpc>
                <a:spcPct val="90000"/>
              </a:lnSpc>
              <a:buNone/>
            </a:pPr>
            <a:b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router.addRoute("GET", "/index.html", [this](HttpRequest &amp;req, HttpResponse &amp;res, const std::vector&lt;std::string&gt; &amp;params) {</a:t>
            </a:r>
          </a:p>
          <a:p>
            <a:pPr>
              <a:lnSpc>
                <a:spcPct val="90000"/>
              </a:lnSpc>
              <a:buNone/>
            </a:pPr>
            <a:r>
              <a:rPr lang="en-US" sz="90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this-&gt;router.serveStatic(req, res, params);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});</a:t>
            </a:r>
            <a:b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router.addRoute("GET", "/api/v1/programs", [this](HttpRequest &amp;req, HttpResponse &amp;res, const std::vector&lt;std::string&gt; &amp;params) {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this-&gt;scheduler-&gt;handle_get_programs(req, res, params);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});</a:t>
            </a:r>
            <a:b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router.addRoute("GET", "/api/v1/programs/{name}", [this](HttpRequest &amp;req, HttpResponse &amp;res, const std::vector&lt;std::string&gt; &amp;params) {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this-&gt;scheduler-&gt;handle_get_program(req, res, params);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});</a:t>
            </a:r>
            <a:b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router.addRoute("GET", "/api/v1/zones", [this](HttpRequest &amp;req, HttpResponse &amp;res, const std::vector&lt;std::string&gt; &amp;params) {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this-&gt;controller-&gt;handle_get_zones(req, res, params);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});</a:t>
            </a:r>
            <a:b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router.addRoute("POST", "/api/v1/programs", [this](HttpRequest &amp;req, HttpResponse &amp;res, const std::vector&lt;std::string&gt; &amp;params) {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this-&gt;scheduler-&gt;handle_add_program(req, res, params);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});</a:t>
            </a:r>
            <a:b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router.addRoute("PUT", "/api/v1/programs/{name}", [this](HttpRequest &amp;req, HttpResponse &amp;res, const std::vector&lt;std::string&gt; &amp;params) {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this-&gt;scheduler-&gt;handle_update_program(req, res, params);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});</a:t>
            </a:r>
            <a:b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router.addRoute("DELETE", "/api/v1/programs/{name}", [this](HttpRequest &amp;req, HttpResponse &amp;res, const std::vector&lt;std::string&gt; &amp;params) {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this-&gt;scheduler-&gt;handle_delete_program(req, res, params);</a:t>
            </a:r>
          </a:p>
          <a:p>
            <a:pPr>
              <a:lnSpc>
                <a:spcPct val="90000"/>
              </a:lnSpc>
              <a:buNone/>
            </a:pPr>
            <a:r>
              <a:rPr lang="en-US" sz="9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595EC-FBBD-5A15-244C-13833477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Response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7F16-E514-03A7-D98F-2E2C18B2A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res.setStatus(401).send("{\"error\":\"Unauthorized\"}");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b="0">
                <a:effectLst/>
                <a:latin typeface="+mj-lt"/>
              </a:rPr>
              <a:t>Or via helper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JsonResponse::sendError(res, 401, "INALID_TOKEN", "Invalid token");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void sendError(HttpResponse&amp; res, int statusCode, const std::string&amp; code, const std::string&amp; message) {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  json j = {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{"success", false},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{"error", {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		{"code", code},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		{"message", message}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		}}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	};</a:t>
            </a:r>
          </a:p>
          <a:p>
            <a:pPr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	 	   res.status(statusCode).json(j);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4485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Middleware and Auth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5BADAF-88AD-EBF7-EE48-A7618D9CDD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>
                <a:solidFill>
                  <a:srgbClr val="FFFFFF"/>
                </a:solidFill>
              </a:rPr>
              <a:t>JWT Authentication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2AFD1B6-1C3B-E22C-3264-72FAB7A7B7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97978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2420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Controller Example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700"/>
              <a:t>[this needs updating]</a:t>
            </a:r>
          </a:p>
          <a:p>
            <a:pPr marL="0" indent="0">
              <a:lnSpc>
                <a:spcPct val="90000"/>
              </a:lnSpc>
              <a:buNone/>
            </a:pPr>
            <a:endParaRPr lang="en-US" sz="2700"/>
          </a:p>
          <a:p>
            <a:pPr marL="0" indent="0">
              <a:lnSpc>
                <a:spcPct val="90000"/>
              </a:lnSpc>
              <a:buNone/>
            </a:pPr>
            <a:endParaRPr lang="en-US" sz="2700"/>
          </a:p>
          <a:p>
            <a:pPr marL="0" indent="0">
              <a:lnSpc>
                <a:spcPct val="90000"/>
              </a:lnSpc>
              <a:buNone/>
            </a:pPr>
            <a:r>
              <a:rPr lang="en-US" sz="2700">
                <a:latin typeface="Consolas" panose="020B0609020204030204" pitchFamily="49" charset="0"/>
                <a:cs typeface="Consolas" panose="020B0609020204030204" pitchFamily="49" charset="0"/>
              </a:rPr>
              <a:t>void ZoneController::start(HttpRequest&amp; req, HttpResponse&amp; res)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>
                <a:latin typeface="Consolas" panose="020B0609020204030204" pitchFamily="49" charset="0"/>
                <a:cs typeface="Consolas" panose="020B0609020204030204" pitchFamily="49" charset="0"/>
              </a:rPr>
              <a:t>  auto name = req.getPathParam("name");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>
                <a:latin typeface="Consolas" panose="020B0609020204030204" pitchFamily="49" charset="0"/>
                <a:cs typeface="Consolas" panose="020B0609020204030204" pitchFamily="49" charset="0"/>
              </a:rPr>
              <a:t>  zoneService.startZone(name);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>
                <a:latin typeface="Consolas" panose="020B0609020204030204" pitchFamily="49" charset="0"/>
                <a:cs typeface="Consolas" panose="020B0609020204030204" pitchFamily="49" charset="0"/>
              </a:rPr>
              <a:t>  res.sendJson({{"status", "started"}});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Event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lnSpcReduction="10000"/>
          </a:bodyPr>
          <a:lstStyle/>
          <a:p>
            <a:r>
              <a:rPr lang="en-US" sz="1700"/>
              <a:t>[check event names]</a:t>
            </a:r>
          </a:p>
          <a:p>
            <a:r>
              <a:rPr lang="en-US" sz="1700"/>
              <a:t>Post and subscribe to system-wide events</a:t>
            </a:r>
          </a:p>
          <a:p>
            <a:r>
              <a:rPr lang="en-US" sz="1700"/>
              <a:t>Broadcast capable</a:t>
            </a:r>
          </a:p>
          <a:p>
            <a:r>
              <a:rPr lang="en-US" sz="1700"/>
              <a:t>eventManager.subscribe(EventType::NetworkReady, this);</a:t>
            </a:r>
          </a:p>
          <a:p>
            <a:r>
              <a:rPr lang="en-US" sz="1700"/>
              <a:t>onEvent(const Event&amp; e) handles callbacks</a:t>
            </a:r>
          </a:p>
          <a:p>
            <a:r>
              <a:rPr lang="en-US" sz="1700"/>
              <a:t>Used by TimerService, GpioHandler, custom logic</a:t>
            </a:r>
          </a:p>
          <a:p>
            <a:endParaRPr lang="en-US" sz="1700"/>
          </a:p>
          <a:p>
            <a:pPr>
              <a:buNone/>
            </a:pPr>
            <a:r>
              <a:rPr lang="en-US" sz="1700" b="0">
                <a:effectLst/>
                <a:latin typeface="Menlo" panose="020B0609030804020204" pitchFamily="49" charset="0"/>
              </a:rPr>
              <a:t>EventManager::getInstance().subscribe(mask(EventType::GpioChange), this);</a:t>
            </a:r>
          </a:p>
          <a:p>
            <a:pPr>
              <a:buNone/>
            </a:pPr>
            <a:r>
              <a:rPr lang="en-US" sz="1700" b="0">
                <a:effectLst/>
                <a:latin typeface="Menlo" panose="020B0609030804020204" pitchFamily="49" charset="0"/>
              </a:rPr>
              <a:t>TRACE("[Controller] Subscribed to GpioChange events\n");</a:t>
            </a:r>
          </a:p>
          <a:p>
            <a:pPr marL="0" indent="0">
              <a:buNone/>
            </a:pPr>
            <a:r>
              <a:rPr lang="en-US" sz="1700" b="0">
                <a:effectLst/>
                <a:latin typeface="Menlo" panose="020B0609030804020204" pitchFamily="49" charset="0"/>
              </a:rPr>
              <a:t>GpioEventManager::getInstance().enableInterrupt(15, GPIO_IRQ_EDGE_RISE | GPIO_IRQ_EDGE_FALL);</a:t>
            </a:r>
          </a:p>
          <a:p>
            <a:pPr marL="0" indent="0">
              <a:buNone/>
            </a:pPr>
            <a:endParaRPr lang="en-US"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3F98D-B87B-99E0-80FC-420E85EB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E1B8-1AE6-A9A3-1604-F01A45E0F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Controller::onEvent(const Event&amp; event) {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switch (event.type) {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case FrameworkNotification::TimerTick: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_state = WAITING_FOR_PROGRAM;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break;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case FrameworkNotification::RunProgram: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	handleRunProgram();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	break;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case FrameworkNotification::ProgramStartTime: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	handleStartTime();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	break;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case FrameworkNotification::ZoneEndTime: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	handleZoneEnd();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	break;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case FrameworkNotification::GpioChange: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	::handleGpioEvent(event);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	break;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>
                <a:latin typeface="Consolas" panose="020B0609020204030204" pitchFamily="49" charset="0"/>
                <a:cs typeface="Consolas" panose="020B0609020204030204" pitchFamily="49" charset="0"/>
              </a:rPr>
              <a:t>		…</a:t>
            </a:r>
            <a:endParaRPr lang="en-US" sz="11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037750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TimerService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F8E5E2-9C59-3C92-78A7-2637DB6666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11754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Storage Support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1C5902-F124-1669-316D-14BE64BDC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38915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What is PicoFramework?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5C1425-3B1A-6120-EB17-989D5BA193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75712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1221"/>
            <a:ext cx="7886700" cy="1348065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HTTP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86789"/>
            <a:ext cx="7886700" cy="35901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/>
              <a:t>HttpRequest with fluent builder API</a:t>
            </a:r>
          </a:p>
          <a:p>
            <a:pPr>
              <a:lnSpc>
                <a:spcPct val="90000"/>
              </a:lnSpc>
            </a:pPr>
            <a:r>
              <a:rPr lang="en-US" sz="1200"/>
              <a:t>Full URL parsing with .setUri()</a:t>
            </a:r>
          </a:p>
          <a:p>
            <a:pPr>
              <a:lnSpc>
                <a:spcPct val="90000"/>
              </a:lnSpc>
            </a:pPr>
            <a:r>
              <a:rPr lang="en-US" sz="1200"/>
              <a:t>TLS support with root certificate verification</a:t>
            </a:r>
          </a:p>
          <a:p>
            <a:pPr>
              <a:lnSpc>
                <a:spcPct val="90000"/>
              </a:lnSpc>
            </a:pPr>
            <a:r>
              <a:rPr lang="en-US" sz="1200"/>
              <a:t>HttpResponse object with status, headers, body, file-saving</a:t>
            </a:r>
          </a:p>
          <a:p>
            <a:pPr>
              <a:lnSpc>
                <a:spcPct val="90000"/>
              </a:lnSpc>
            </a:pPr>
            <a:r>
              <a:rPr lang="en-US" sz="1200"/>
              <a:t>Chunked transfer decoding</a:t>
            </a:r>
          </a:p>
          <a:p>
            <a:pPr>
              <a:lnSpc>
                <a:spcPct val="90000"/>
              </a:lnSpc>
            </a:pPr>
            <a:r>
              <a:rPr lang="en-US" sz="1200"/>
              <a:t>HttpClient abstraction under-the-hood</a:t>
            </a:r>
          </a:p>
          <a:p>
            <a:pPr>
              <a:lnSpc>
                <a:spcPct val="90000"/>
              </a:lnSpc>
            </a:pPr>
            <a:endParaRPr lang="en-US" sz="1200"/>
          </a:p>
          <a:p>
            <a:pPr>
              <a:lnSpc>
                <a:spcPct val="90000"/>
              </a:lnSpc>
              <a:buNone/>
            </a:pPr>
            <a:r>
              <a:rPr lang="en-US" sz="1200" b="0">
                <a:effectLst/>
                <a:latin typeface="Menlo" panose="020B0609030804020204" pitchFamily="49" charset="0"/>
              </a:rPr>
              <a:t>printf("\nTLS test to Raspberry Pi example\n");</a:t>
            </a:r>
          </a:p>
          <a:p>
            <a:pPr>
              <a:lnSpc>
                <a:spcPct val="90000"/>
              </a:lnSpc>
              <a:buNone/>
            </a:pPr>
            <a:r>
              <a:rPr lang="en-US" sz="1200" b="0">
                <a:effectLst/>
                <a:latin typeface="Menlo" panose="020B0609030804020204" pitchFamily="49" charset="0"/>
              </a:rPr>
              <a:t>response = request.setRootCACertificate(BROWSER_ROOT_CA)</a:t>
            </a:r>
          </a:p>
          <a:p>
            <a:pPr>
              <a:lnSpc>
                <a:spcPct val="90000"/>
              </a:lnSpc>
              <a:buNone/>
            </a:pPr>
            <a:r>
              <a:rPr lang="en-US" sz="1200" b="0">
                <a:effectLst/>
                <a:latin typeface="Menlo" panose="020B0609030804020204" pitchFamily="49" charset="0"/>
              </a:rPr>
              <a:t>	.get("https://fw-download-alias1.raspberrypi.com/net_install/boot.sig");</a:t>
            </a:r>
          </a:p>
          <a:p>
            <a:pPr>
              <a:lnSpc>
                <a:spcPct val="90000"/>
              </a:lnSpc>
              <a:buNone/>
            </a:pPr>
            <a:r>
              <a:rPr lang="en-US" sz="1200" b="0">
                <a:effectLst/>
                <a:latin typeface="Menlo" panose="020B0609030804020204" pitchFamily="49" charset="0"/>
              </a:rPr>
              <a:t>	if (!response.ok()) {</a:t>
            </a:r>
          </a:p>
          <a:p>
            <a:pPr>
              <a:lnSpc>
                <a:spcPct val="90000"/>
              </a:lnSpc>
              <a:buNone/>
            </a:pPr>
            <a:r>
              <a:rPr lang="en-US" sz="1200" b="0">
                <a:effectLst/>
                <a:latin typeface="Menlo" panose="020B0609030804020204" pitchFamily="49" charset="0"/>
              </a:rPr>
              <a:t>		printf("RPi Failed to fetch data\n");</a:t>
            </a:r>
          </a:p>
          <a:p>
            <a:pPr>
              <a:lnSpc>
                <a:spcPct val="90000"/>
              </a:lnSpc>
              <a:buNone/>
            </a:pPr>
            <a:r>
              <a:rPr lang="en-US" sz="1200" b="0">
                <a:effectLst/>
                <a:latin typeface="Menlo" panose="020B0609030804020204" pitchFamily="49" charset="0"/>
              </a:rPr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sz="1200" b="0">
                <a:effectLst/>
                <a:latin typeface="Menlo" panose="020B0609030804020204" pitchFamily="49" charset="0"/>
              </a:rPr>
              <a:t>	else{</a:t>
            </a:r>
          </a:p>
          <a:p>
            <a:pPr>
              <a:lnSpc>
                <a:spcPct val="90000"/>
              </a:lnSpc>
              <a:buNone/>
            </a:pPr>
            <a:r>
              <a:rPr lang="en-US" sz="1200" b="0">
                <a:effectLst/>
                <a:latin typeface="Menlo" panose="020B0609030804020204" pitchFamily="49" charset="0"/>
              </a:rPr>
              <a:t>		printf("TLS request sent successfully\n");</a:t>
            </a:r>
          </a:p>
          <a:p>
            <a:pPr>
              <a:lnSpc>
                <a:spcPct val="90000"/>
              </a:lnSpc>
              <a:buNone/>
            </a:pPr>
            <a:r>
              <a:rPr lang="en-US" sz="1200" b="0">
                <a:effectLst/>
                <a:latin typeface="Menlo" panose="020B0609030804020204" pitchFamily="49" charset="0"/>
              </a:rPr>
              <a:t>		printf("RPi Response: %s\n", response.getBody().c_str());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0"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8693-E761-ED16-5AAD-F215571E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Http Client Fluent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67D9-7BE2-0D55-5581-B7378A03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cs typeface="Consolas" panose="020B0609020204030204" pitchFamily="49" charset="0"/>
              </a:rPr>
              <a:t>Build your request: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request.setHost("httpbin.org")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.setProtocol("http")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.setUri("/get")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.setMethod("GET")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.setUserAgent("PicoFramework/1.0");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2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Send and check for success:</a:t>
            </a:r>
          </a:p>
          <a:p>
            <a:pPr marL="400050" lvl="1" indent="0">
              <a:lnSpc>
                <a:spcPct val="90000"/>
              </a:lnSpc>
              <a:buNone/>
            </a:pPr>
            <a:b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 = request.send();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(response.ok())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printf("Request sent successfully\n");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printf("Status: %d\n", response.getStatusCode());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printf("Body:\n%s\n", response.getBody().c_str());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printf("Plain HTTP GET failed\n");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lnSpc>
                <a:spcPct val="9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1292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Optional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372204-E34D-9BF4-458A-CE11F4A608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Custom Extensions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82E7CB-DCCE-C64C-C115-6D310BC6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32964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Where It Stands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v0.1.0 release nearly complete (target May early release for discussion and feedback)</a:t>
            </a:r>
          </a:p>
          <a:p>
            <a:r>
              <a:rPr lang="en-US" sz="1700"/>
              <a:t>Includes working HTTP server, HTTP client, eventing, routing, storage, MVC</a:t>
            </a:r>
          </a:p>
          <a:p>
            <a:r>
              <a:rPr lang="en-US" sz="1700"/>
              <a:t>Roadmap: WebSockets?, OTA?, CLI?</a:t>
            </a:r>
          </a:p>
          <a:p>
            <a:r>
              <a:rPr lang="en-US" sz="1700"/>
              <a:t>More examples to come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/>
              <a:t>Get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/>
              <a:t>Open source under MIT license</a:t>
            </a:r>
          </a:p>
          <a:p>
            <a:r>
              <a:rPr lang="en-US" sz="2100"/>
              <a:t>GitHub: https://github.com/picoframework</a:t>
            </a:r>
          </a:p>
          <a:p>
            <a:r>
              <a:rPr lang="en-US" sz="2100"/>
              <a:t>Consulting, support, and customization available</a:t>
            </a:r>
          </a:p>
          <a:p>
            <a:r>
              <a:rPr lang="en-US" sz="2100"/>
              <a:t>Let's build better embedded apps together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Testing (In Progress)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75E7CB-4E66-F6A1-9A0E-184C39EB0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72842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Documentation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E88D2E-2364-E9BC-0D4E-4DE49EE2EE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02087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Why PicoFramework?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5340" y="649480"/>
            <a:ext cx="4184580" cy="5546047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Inspired by application frameworks like Express.js, Nest.js for javascript and frameworks like Laravel for php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Microcontrollers’ limited flash and RAM has historically made it hard to replicate smaller devices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The Pico and particularly the Pico 2 have no major limitations on flash and available RAM is enough to support an application framework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Although the Pico SDK is extensive it does not have the mature higher- level components such as out-of-the box HTTP handling in the manner of the ESP32, and it has a strong bare-metal focus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PicoFramework is the first real framework for multitasking application development on microcontrollers in the style of highly capable application frameworks like Express.js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lue blocks and networks technology background">
            <a:extLst>
              <a:ext uri="{FF2B5EF4-FFF2-40B4-BE49-F238E27FC236}">
                <a16:creationId xmlns:a16="http://schemas.microsoft.com/office/drawing/2014/main" id="{24E8DDFF-B3F3-441A-B2A6-F2DF17E114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04" r="48815" b="-446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Designed for: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097" y="214884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IoT controllers (e.g., irrigation, HVAC, lighting)</a:t>
            </a:r>
          </a:p>
          <a:p>
            <a:r>
              <a:rPr lang="en-US" sz="1700" dirty="0"/>
              <a:t>Network-connected sensors and edge devices</a:t>
            </a:r>
          </a:p>
          <a:p>
            <a:r>
              <a:rPr lang="en-US" sz="1700" dirty="0"/>
              <a:t>Rapid prototyping of connected hardware</a:t>
            </a:r>
          </a:p>
          <a:p>
            <a:r>
              <a:rPr lang="en-US" sz="1700" dirty="0"/>
              <a:t>Familiarity for C++ developers</a:t>
            </a:r>
          </a:p>
          <a:p>
            <a:r>
              <a:rPr lang="en-US" sz="1700" dirty="0"/>
              <a:t>Design architecture that is easily understandable</a:t>
            </a:r>
          </a:p>
          <a:p>
            <a:r>
              <a:rPr lang="en-US" sz="1700" dirty="0"/>
              <a:t>Extensibility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2A316-DFFD-8CF9-D673-7EF583A046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651" r="30488" b="-1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Features at a Glance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MVC-style application structure</a:t>
            </a:r>
          </a:p>
          <a:p>
            <a:r>
              <a:rPr lang="en-US" sz="1700" dirty="0"/>
              <a:t>HTTP server with routing and middleware</a:t>
            </a:r>
          </a:p>
          <a:p>
            <a:r>
              <a:rPr lang="en-US" sz="1700" dirty="0"/>
              <a:t>JWT authorization and token generation, password hashing</a:t>
            </a:r>
          </a:p>
          <a:p>
            <a:r>
              <a:rPr lang="en-US" sz="1700" dirty="0"/>
              <a:t>Http Client with fluent builder style requests</a:t>
            </a:r>
          </a:p>
          <a:p>
            <a:r>
              <a:rPr lang="en-US" sz="1700" dirty="0"/>
              <a:t>Event-driven system with task scheduler</a:t>
            </a:r>
          </a:p>
          <a:p>
            <a:r>
              <a:rPr lang="en-US" sz="1700" dirty="0"/>
              <a:t>Sd Card storage manager with persistent json support</a:t>
            </a:r>
          </a:p>
          <a:p>
            <a:endParaRPr lang="en-US" sz="1700" dirty="0"/>
          </a:p>
          <a:p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/>
              <a:t>PicoFramework Components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/>
              <a:t>		Comprehensive but light framework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5F6167A-D2A7-E70D-D2CC-55AE6A00D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450" y="2815590"/>
            <a:ext cx="75311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Embedded MVC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1D38B6-F0A6-3B81-7D8A-E3D000B1A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92339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F47A-E7A2-1737-B944-C5F356AC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ED86-BF77-1C1A-4987-C98D58EA5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port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FrameworkApp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port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AppTask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2048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800" b="0" dirty="0">
                <a:solidFill>
                  <a:srgbClr val="F50C0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800" b="0" dirty="0">
                <a:solidFill>
                  <a:srgbClr val="F50C0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scheduler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std::cout &lt;&lt; 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 constructed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&lt;&lt; std::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initRoutes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800" b="0" dirty="0">
                <a:solidFill>
                  <a:srgbClr val="F50C0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addRoute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/api/v1/programs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HttpRequest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HttpResponse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std::</a:t>
            </a: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&lt;std::</a:t>
            </a: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&amp;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00050" lvl="1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this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800" b="0" dirty="0">
                <a:solidFill>
                  <a:srgbClr val="F50C0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scheduler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handle_get_programs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}); </a:t>
            </a:r>
          </a:p>
          <a:p>
            <a:pPr marL="400050" lvl="1" indent="0">
              <a:lnSpc>
                <a:spcPts val="1350"/>
              </a:lnSpc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800" b="0" dirty="0">
                <a:solidFill>
                  <a:srgbClr val="2B91AF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800" b="0" dirty="0">
                <a:solidFill>
                  <a:srgbClr val="74531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800" b="0" dirty="0">
                <a:solidFill>
                  <a:srgbClr val="74531F"/>
                </a:solidFill>
                <a:effectLst/>
                <a:latin typeface="Menlo" panose="020B0609030804020204" pitchFamily="49" charset="0"/>
              </a:rPr>
              <a:t>waitFor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800" b="0" dirty="0">
                <a:solidFill>
                  <a:srgbClr val="2B91AF"/>
                </a:solidFill>
                <a:effectLst/>
                <a:latin typeface="Menlo" panose="020B0609030804020204" pitchFamily="49" charset="0"/>
              </a:rPr>
              <a:t>FrameworkNotification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::NetworkReady);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F50C0C"/>
                </a:solidFill>
                <a:effectLst/>
                <a:latin typeface="Menlo" panose="020B0609030804020204" pitchFamily="49" charset="0"/>
              </a:rPr>
              <a:t>	controller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800" b="0" dirty="0">
                <a:solidFill>
                  <a:srgbClr val="2B91AF"/>
                </a:solidFill>
                <a:effectLst/>
                <a:latin typeface="Menlo" panose="020B0609030804020204" pitchFamily="49" charset="0"/>
              </a:rPr>
              <a:t>Controller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800" b="0" dirty="0">
                <a:solidFill>
                  <a:srgbClr val="74531F"/>
                </a:solidFill>
                <a:effectLst/>
                <a:latin typeface="Menlo" panose="020B0609030804020204" pitchFamily="49" charset="0"/>
              </a:rPr>
              <a:t>get_instance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F50C0C"/>
                </a:solidFill>
                <a:effectLst/>
                <a:latin typeface="Menlo" panose="020B0609030804020204" pitchFamily="49" charset="0"/>
              </a:rPr>
              <a:t>	controller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sz="800" b="0" dirty="0">
                <a:solidFill>
                  <a:srgbClr val="74531F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F50C0C"/>
                </a:solidFill>
                <a:effectLst/>
                <a:latin typeface="Menlo" panose="020B0609030804020204" pitchFamily="49" charset="0"/>
              </a:rPr>
              <a:t>	scheduler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800" b="0" dirty="0">
                <a:solidFill>
                  <a:srgbClr val="2B91AF"/>
                </a:solidFill>
                <a:effectLst/>
                <a:latin typeface="Menlo" panose="020B0609030804020204" pitchFamily="49" charset="0"/>
              </a:rPr>
              <a:t>Scheduler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800" b="0" dirty="0">
                <a:solidFill>
                  <a:srgbClr val="74531F"/>
                </a:solidFill>
                <a:effectLst/>
                <a:latin typeface="Menlo" panose="020B0609030804020204" pitchFamily="49" charset="0"/>
              </a:rPr>
              <a:t>get_instance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800" b="0" dirty="0">
                <a:solidFill>
                  <a:srgbClr val="F50C0C"/>
                </a:solidFill>
                <a:effectLst/>
                <a:latin typeface="Menlo" panose="020B0609030804020204" pitchFamily="49" charset="0"/>
              </a:rPr>
              <a:t>scheduler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sz="800" b="0" dirty="0">
                <a:solidFill>
                  <a:srgbClr val="74531F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74531F"/>
                </a:solidFill>
                <a:effectLst/>
                <a:latin typeface="Menlo" panose="020B0609030804020204" pitchFamily="49" charset="0"/>
              </a:rPr>
              <a:t>	initRoutes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800" b="0" dirty="0" err="1">
                <a:solidFill>
                  <a:srgbClr val="F50C0C"/>
                </a:solidFill>
                <a:effectLst/>
                <a:latin typeface="Menlo" panose="020B0609030804020204" pitchFamily="49" charset="0"/>
              </a:rPr>
              <a:t>server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800" b="0" dirty="0" err="1">
                <a:solidFill>
                  <a:srgbClr val="74531F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800" b="0" dirty="0">
                <a:solidFill>
                  <a:srgbClr val="8F08C4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{// app loop}</a:t>
            </a:r>
          </a:p>
          <a:p>
            <a:pPr marL="0" indent="0"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92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8843-D75F-4FFB-088A-562702C8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8274-9889-8824-375B-7EC9606B3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: public FrameworkApp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MyApp</a:t>
            </a:r>
            <a:r>
              <a:rPr lang="en-US" dirty="0"/>
              <a:t>() : FrameworkApp(80, "</a:t>
            </a:r>
            <a:r>
              <a:rPr lang="en-US" dirty="0" err="1"/>
              <a:t>MyApp</a:t>
            </a:r>
            <a:r>
              <a:rPr lang="en-US" dirty="0"/>
              <a:t>") 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void </a:t>
            </a:r>
            <a:r>
              <a:rPr lang="en-US" dirty="0" err="1"/>
              <a:t>onStart</a:t>
            </a:r>
            <a:r>
              <a:rPr lang="en-US" dirty="0"/>
              <a:t>() override {</a:t>
            </a:r>
          </a:p>
          <a:p>
            <a:pPr marL="0" indent="0">
              <a:buNone/>
            </a:pPr>
            <a:r>
              <a:rPr lang="en-US" dirty="0"/>
              <a:t>        TRACE("App starting up...");</a:t>
            </a:r>
          </a:p>
          <a:p>
            <a:pPr marL="0" indent="0">
              <a:buNone/>
            </a:pPr>
            <a:r>
              <a:rPr lang="en-US" dirty="0"/>
              <a:t>        // Initialize sensors, state, etc.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void poll() override {</a:t>
            </a:r>
          </a:p>
          <a:p>
            <a:pPr marL="0" indent="0">
              <a:buNone/>
            </a:pPr>
            <a:r>
              <a:rPr lang="en-US" dirty="0"/>
              <a:t>        // Main loop logic here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void onEvent(const Event&amp; e) override {</a:t>
            </a:r>
          </a:p>
          <a:p>
            <a:pPr marL="0" indent="0">
              <a:buNone/>
            </a:pPr>
            <a:r>
              <a:rPr lang="en-US" dirty="0"/>
              <a:t>        // Handle events here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6632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2066</Words>
  <Application>Microsoft Macintosh PowerPoint</Application>
  <PresentationFormat>On-screen Show (4:3)</PresentationFormat>
  <Paragraphs>255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Arial</vt:lpstr>
      <vt:lpstr>Calibri</vt:lpstr>
      <vt:lpstr>Consolas</vt:lpstr>
      <vt:lpstr>Menlo</vt:lpstr>
      <vt:lpstr>Office Theme</vt:lpstr>
      <vt:lpstr>PicoFramework</vt:lpstr>
      <vt:lpstr>What is PicoFramework?</vt:lpstr>
      <vt:lpstr>Why PicoFramework?</vt:lpstr>
      <vt:lpstr>Designed for:</vt:lpstr>
      <vt:lpstr>Features at a Glance</vt:lpstr>
      <vt:lpstr>PicoFramework Components</vt:lpstr>
      <vt:lpstr>Embedded MVC</vt:lpstr>
      <vt:lpstr>The App</vt:lpstr>
      <vt:lpstr>The App</vt:lpstr>
      <vt:lpstr>Routing System (Express.js-style)</vt:lpstr>
      <vt:lpstr>Routing Example</vt:lpstr>
      <vt:lpstr>Response Handling</vt:lpstr>
      <vt:lpstr>Middleware and Auth</vt:lpstr>
      <vt:lpstr>JWT Authentication</vt:lpstr>
      <vt:lpstr>Controller Example</vt:lpstr>
      <vt:lpstr>Event System</vt:lpstr>
      <vt:lpstr>Event Handling</vt:lpstr>
      <vt:lpstr>TimerService</vt:lpstr>
      <vt:lpstr>Storage Support</vt:lpstr>
      <vt:lpstr>HTTP Client</vt:lpstr>
      <vt:lpstr>Http Client Fluent Builder</vt:lpstr>
      <vt:lpstr>Optional Features</vt:lpstr>
      <vt:lpstr>Custom Extensions</vt:lpstr>
      <vt:lpstr>Where It Stands</vt:lpstr>
      <vt:lpstr>Get Involved</vt:lpstr>
      <vt:lpstr>Testing (In Progress)</vt:lpstr>
      <vt:lpstr>Documentation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Ian Archbell</cp:lastModifiedBy>
  <cp:revision>40</cp:revision>
  <cp:lastPrinted>2025-04-10T17:48:16Z</cp:lastPrinted>
  <dcterms:created xsi:type="dcterms:W3CDTF">2013-01-27T09:14:16Z</dcterms:created>
  <dcterms:modified xsi:type="dcterms:W3CDTF">2025-04-10T21:11:47Z</dcterms:modified>
  <cp:category/>
</cp:coreProperties>
</file>