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8582B-ABCC-4920-AF83-928387B95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C4D0BA-9DB4-44C6-AD06-1020BB702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30238-B1FE-47A4-90E0-A0597334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6B2F-C4D7-47BA-8425-0609E27CD077}" type="datetimeFigureOut">
              <a:rPr lang="es-ES" smtClean="0"/>
              <a:t>25/05/2021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ACFA66-49FC-49CC-BF9E-354FB994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A2E923-DDC3-4168-BC29-52A88924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CF45-C09D-406C-972E-9950DFF8D1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14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2CBB0-4E32-43A0-9A9F-129C6408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9F5FD5-7D84-4080-B3E5-7B8BBA41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7B5732-F8AB-431C-B557-49EFC6D9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6B2F-C4D7-47BA-8425-0609E27CD077}" type="datetimeFigureOut">
              <a:rPr lang="es-ES" smtClean="0"/>
              <a:t>25/05/2021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C595C6-5FE3-408B-8E8A-A54AC5A1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179743-A60F-494E-8BBA-50611C6D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CF45-C09D-406C-972E-9950DFF8D1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89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359E32-5796-458C-B188-EB02B1163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66100B-A532-4BCE-9C42-C40605A8A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1143C2-31CE-4705-8BD4-7EF54638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6B2F-C4D7-47BA-8425-0609E27CD077}" type="datetimeFigureOut">
              <a:rPr lang="es-ES" smtClean="0"/>
              <a:t>25/05/2021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B04D2-7ACD-41BD-9580-AE1B22AF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8EC82D-F20B-4FEB-83A3-60C88023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CF45-C09D-406C-972E-9950DFF8D1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84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13F01-86DC-4F1A-A9A4-5139589B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851B9D-74BB-41E0-9521-5A17C661D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28621D-5DDD-4CB6-8749-CA8D8FE9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6B2F-C4D7-47BA-8425-0609E27CD077}" type="datetimeFigureOut">
              <a:rPr lang="es-ES" smtClean="0"/>
              <a:t>25/05/2021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39A969-0EE2-438E-8736-2EDAF704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39F92-19CF-4880-B1D3-824EEFBE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CF45-C09D-406C-972E-9950DFF8D1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36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6EE69-6740-42E9-BBF3-014D7CD8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C8E4E6-FAB9-4E36-93FE-62278C687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90F82F-6A8D-4B36-BC76-217A8264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6B2F-C4D7-47BA-8425-0609E27CD077}" type="datetimeFigureOut">
              <a:rPr lang="es-ES" smtClean="0"/>
              <a:t>25/05/2021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A14671-DDFD-4870-BFAE-C271CB1E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DA1270-EB3D-4D52-83AA-61FE7691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CF45-C09D-406C-972E-9950DFF8D1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57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679CA-D44F-4529-9DC2-D13785E9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4194AE-691F-4C68-9850-A19AE3728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565FD7-5131-4043-AA30-F627DEB41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E5F9A4-8EE4-41F8-8D50-5A93F080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6B2F-C4D7-47BA-8425-0609E27CD077}" type="datetimeFigureOut">
              <a:rPr lang="es-ES" smtClean="0"/>
              <a:t>25/05/2021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2DADAD-1B0E-475D-BB0A-1B369EF4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BEA074-2D8B-4B86-ABC4-9610F890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CF45-C09D-406C-972E-9950DFF8D1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50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42BD2-780F-495E-B036-62E4CD902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D3712F-EF0D-492C-8FFD-039962444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C0369B-5ED5-40BB-A7AD-F95896AB4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D4CD63-C47B-4973-B716-1FDBBBD68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2A108B-B9D1-4350-8485-3745C476C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319737-F0BB-4F14-8E59-404A35FF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6B2F-C4D7-47BA-8425-0609E27CD077}" type="datetimeFigureOut">
              <a:rPr lang="es-ES" smtClean="0"/>
              <a:t>25/05/2021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22326B-3E86-4142-B1D6-03B51BED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269A39-9929-4BA8-B390-7E3C7448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CF45-C09D-406C-972E-9950DFF8D1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738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B9C55-D843-482A-B436-0016917E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8CE44E-0B1A-483A-85B0-C9B382D0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6B2F-C4D7-47BA-8425-0609E27CD077}" type="datetimeFigureOut">
              <a:rPr lang="es-ES" smtClean="0"/>
              <a:t>25/05/2021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DE3012-C8E5-4634-88E2-4EC73772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43EFCC-AE86-49D6-BEE0-8392ED6E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CF45-C09D-406C-972E-9950DFF8D1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58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4E9A7D-EE7A-4F02-A863-F156A571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6B2F-C4D7-47BA-8425-0609E27CD077}" type="datetimeFigureOut">
              <a:rPr lang="es-ES" smtClean="0"/>
              <a:t>25/05/2021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C6E4DD2-4634-4A0A-9692-2FBC0ED0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685019-EEFD-49A6-A98D-39BF6D54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CF45-C09D-406C-972E-9950DFF8D1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962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9002F-DDC3-4F77-9110-81F023B3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5DFC0A-A123-4838-9B7F-161ED35EA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F27E35-301F-45B5-A4A0-94F05CBCA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BFA422-ACF6-421D-8E55-23DFE2CA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6B2F-C4D7-47BA-8425-0609E27CD077}" type="datetimeFigureOut">
              <a:rPr lang="es-ES" smtClean="0"/>
              <a:t>25/05/2021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A276FD-BAB4-44C7-A649-D1CBF97B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06D142-9D30-4664-9291-B5B51B1B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CF45-C09D-406C-972E-9950DFF8D1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06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3572E-F962-4839-AD56-CAE7D2F9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04AFB1D-B0F9-4DA8-A478-960C8D16B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8F66A0-7860-44FD-A389-AF0A10EA5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AE3A28-2C46-47E0-BECD-1244356C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6B2F-C4D7-47BA-8425-0609E27CD077}" type="datetimeFigureOut">
              <a:rPr lang="es-ES" smtClean="0"/>
              <a:t>25/05/2021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5BC91C-9ED7-4410-9309-C963756C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89132F-1F33-4D24-A18F-17D5DF3A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CF45-C09D-406C-972E-9950DFF8D1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69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F8BF2D-A096-40DB-9FF3-0FAA86A9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2BFF8E-3370-4866-B06A-9A98B942C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9BF093-3C20-4AA6-9824-D5708FD13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6B2F-C4D7-47BA-8425-0609E27CD077}" type="datetimeFigureOut">
              <a:rPr lang="es-ES" smtClean="0"/>
              <a:t>25/05/2021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929A15-6477-4EC3-BC32-0485E124E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B01F17-18F7-4BD0-A0EF-34C77D8FC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5CF45-C09D-406C-972E-9950DFF8D1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28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.jpg"/><Relationship Id="rId7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E8B6D4E-79A4-4DF8-969F-BCFDD7BF5BF0}"/>
              </a:ext>
            </a:extLst>
          </p:cNvPr>
          <p:cNvSpPr/>
          <p:nvPr/>
        </p:nvSpPr>
        <p:spPr>
          <a:xfrm>
            <a:off x="3917571" y="2979052"/>
            <a:ext cx="620785" cy="394283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26528C8-2D3F-4FA1-BFB4-14FC25ED7166}"/>
              </a:ext>
            </a:extLst>
          </p:cNvPr>
          <p:cNvSpPr/>
          <p:nvPr/>
        </p:nvSpPr>
        <p:spPr>
          <a:xfrm>
            <a:off x="4920491" y="2278261"/>
            <a:ext cx="2351018" cy="17632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2D98B654-229F-4207-A001-466743F75B92}"/>
              </a:ext>
            </a:extLst>
          </p:cNvPr>
          <p:cNvSpPr/>
          <p:nvPr/>
        </p:nvSpPr>
        <p:spPr>
          <a:xfrm>
            <a:off x="7636488" y="2979052"/>
            <a:ext cx="620785" cy="394283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en U 12">
            <a:extLst>
              <a:ext uri="{FF2B5EF4-FFF2-40B4-BE49-F238E27FC236}">
                <a16:creationId xmlns:a16="http://schemas.microsoft.com/office/drawing/2014/main" id="{97C22571-34D2-408D-9C15-10C41FA460C5}"/>
              </a:ext>
            </a:extLst>
          </p:cNvPr>
          <p:cNvSpPr/>
          <p:nvPr/>
        </p:nvSpPr>
        <p:spPr>
          <a:xfrm rot="10800000">
            <a:off x="5829157" y="4354386"/>
            <a:ext cx="4058118" cy="86406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D54E8BD-F95D-4CAE-BFC9-0DA86886FF52}"/>
              </a:ext>
            </a:extLst>
          </p:cNvPr>
          <p:cNvSpPr txBox="1"/>
          <p:nvPr/>
        </p:nvSpPr>
        <p:spPr>
          <a:xfrm>
            <a:off x="662945" y="1426286"/>
            <a:ext cx="3393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</a:p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(emoción neutral para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DDC188F-36C2-4C33-AF82-4577D08480BD}"/>
              </a:ext>
            </a:extLst>
          </p:cNvPr>
          <p:cNvSpPr txBox="1"/>
          <p:nvPr/>
        </p:nvSpPr>
        <p:spPr>
          <a:xfrm>
            <a:off x="4565557" y="1424344"/>
            <a:ext cx="3070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Pantalla en blanco</a:t>
            </a:r>
          </a:p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(transición entre imágenes)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0C9BDA-BCC9-4340-9836-4AD7D99E91BF}"/>
              </a:ext>
            </a:extLst>
          </p:cNvPr>
          <p:cNvSpPr txBox="1"/>
          <p:nvPr/>
        </p:nvSpPr>
        <p:spPr>
          <a:xfrm>
            <a:off x="8812757" y="1565291"/>
            <a:ext cx="2149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Siguiente imagen</a:t>
            </a:r>
          </a:p>
        </p:txBody>
      </p:sp>
      <p:pic>
        <p:nvPicPr>
          <p:cNvPr id="17" name="Imagen 16" descr="Un perro sentado en el pasto&#10;&#10;Descripción generada automáticamente">
            <a:extLst>
              <a:ext uri="{FF2B5EF4-FFF2-40B4-BE49-F238E27FC236}">
                <a16:creationId xmlns:a16="http://schemas.microsoft.com/office/drawing/2014/main" id="{CD370016-A878-4505-A26C-50A273E4B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765" y="2278261"/>
            <a:ext cx="2351019" cy="17632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AF1FBC2E-40AD-45BC-ABA1-B7DD07EAD328}"/>
              </a:ext>
            </a:extLst>
          </p:cNvPr>
          <p:cNvSpPr/>
          <p:nvPr/>
        </p:nvSpPr>
        <p:spPr>
          <a:xfrm>
            <a:off x="1129217" y="2294561"/>
            <a:ext cx="2351018" cy="17632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9F5E611F-A4DA-4F35-A968-681372A9F185}"/>
              </a:ext>
            </a:extLst>
          </p:cNvPr>
          <p:cNvSpPr/>
          <p:nvPr/>
        </p:nvSpPr>
        <p:spPr>
          <a:xfrm rot="5400000">
            <a:off x="2059888" y="2893193"/>
            <a:ext cx="600075" cy="5334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27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766D9710-3A22-4956-83ED-EA45C79D2BE9}"/>
              </a:ext>
            </a:extLst>
          </p:cNvPr>
          <p:cNvSpPr/>
          <p:nvPr/>
        </p:nvSpPr>
        <p:spPr>
          <a:xfrm>
            <a:off x="4313337" y="3112315"/>
            <a:ext cx="620785" cy="394283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F680F1D9-6D2E-4A5A-8788-9204FA72608C}"/>
              </a:ext>
            </a:extLst>
          </p:cNvPr>
          <p:cNvSpPr/>
          <p:nvPr/>
        </p:nvSpPr>
        <p:spPr>
          <a:xfrm>
            <a:off x="7157904" y="3112315"/>
            <a:ext cx="620785" cy="394283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en U 11">
            <a:extLst>
              <a:ext uri="{FF2B5EF4-FFF2-40B4-BE49-F238E27FC236}">
                <a16:creationId xmlns:a16="http://schemas.microsoft.com/office/drawing/2014/main" id="{23DA9DDB-0251-4AC5-98DA-E42E2C99631C}"/>
              </a:ext>
            </a:extLst>
          </p:cNvPr>
          <p:cNvSpPr/>
          <p:nvPr/>
        </p:nvSpPr>
        <p:spPr>
          <a:xfrm rot="10800000">
            <a:off x="1958527" y="4852303"/>
            <a:ext cx="8085238" cy="86406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54A13A7-A194-469C-8607-AAE1B835C867}"/>
              </a:ext>
            </a:extLst>
          </p:cNvPr>
          <p:cNvSpPr txBox="1"/>
          <p:nvPr/>
        </p:nvSpPr>
        <p:spPr>
          <a:xfrm>
            <a:off x="955599" y="1213758"/>
            <a:ext cx="2403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imágenes positivas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EF01A9D-1480-4E22-AC29-3A6023D1097B}"/>
              </a:ext>
            </a:extLst>
          </p:cNvPr>
          <p:cNvSpPr txBox="1"/>
          <p:nvPr/>
        </p:nvSpPr>
        <p:spPr>
          <a:xfrm>
            <a:off x="5042666" y="1213758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imagen neutral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4F77036-22C7-4FD2-A126-CD5A84DB5BC1}"/>
              </a:ext>
            </a:extLst>
          </p:cNvPr>
          <p:cNvSpPr txBox="1"/>
          <p:nvPr/>
        </p:nvSpPr>
        <p:spPr>
          <a:xfrm>
            <a:off x="8761043" y="1213758"/>
            <a:ext cx="2475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imágenes negativas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6D9786F-FEF4-4BA1-BC22-F4D76624683A}"/>
              </a:ext>
            </a:extLst>
          </p:cNvPr>
          <p:cNvSpPr txBox="1"/>
          <p:nvPr/>
        </p:nvSpPr>
        <p:spPr>
          <a:xfrm>
            <a:off x="4087491" y="5915106"/>
            <a:ext cx="4025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repite este patrón una segunda vez</a:t>
            </a:r>
          </a:p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(imágenes diferentes)</a:t>
            </a:r>
          </a:p>
        </p:txBody>
      </p:sp>
      <p:pic>
        <p:nvPicPr>
          <p:cNvPr id="24" name="Imagen 23" descr="Un bebé en sus brazos&#10;&#10;Descripción generada automáticamente con confianza baja">
            <a:extLst>
              <a:ext uri="{FF2B5EF4-FFF2-40B4-BE49-F238E27FC236}">
                <a16:creationId xmlns:a16="http://schemas.microsoft.com/office/drawing/2014/main" id="{030A875F-B012-4A0B-9D2E-6251DCCC4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12" y="1800749"/>
            <a:ext cx="1748753" cy="13115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Imagen 25" descr="Un perro sentado en el pasto&#10;&#10;Descripción generada automáticamente">
            <a:extLst>
              <a:ext uri="{FF2B5EF4-FFF2-40B4-BE49-F238E27FC236}">
                <a16:creationId xmlns:a16="http://schemas.microsoft.com/office/drawing/2014/main" id="{AB1BA981-BC27-46EC-8CF0-1F4C77136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68" y="1800750"/>
            <a:ext cx="1748753" cy="13115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Imagen 27" descr="Un postre en forma de corazón&#10;&#10;Descripción generada automáticamente con confianza baja">
            <a:extLst>
              <a:ext uri="{FF2B5EF4-FFF2-40B4-BE49-F238E27FC236}">
                <a16:creationId xmlns:a16="http://schemas.microsoft.com/office/drawing/2014/main" id="{594FD300-2B57-4B84-95A5-E5D4F7F21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11" y="3309455"/>
            <a:ext cx="1744909" cy="13086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Imagen 33" descr="Piernas de una mujer en una cama&#10;&#10;Descripción generada automáticamente con confianza baja">
            <a:extLst>
              <a:ext uri="{FF2B5EF4-FFF2-40B4-BE49-F238E27FC236}">
                <a16:creationId xmlns:a16="http://schemas.microsoft.com/office/drawing/2014/main" id="{23F539C3-2F4D-4D41-82A0-4A27593390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68" y="3309455"/>
            <a:ext cx="1744906" cy="13086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Imagen 35" descr="Una taza de cafe&#10;&#10;Descripción generada automáticamente con confianza media">
            <a:extLst>
              <a:ext uri="{FF2B5EF4-FFF2-40B4-BE49-F238E27FC236}">
                <a16:creationId xmlns:a16="http://schemas.microsoft.com/office/drawing/2014/main" id="{AF56F1F4-A3CE-4D94-A6D3-7647B8C799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691" y="2655114"/>
            <a:ext cx="1744909" cy="13086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Imagen 37" descr="Una araña sobre una superficie&#10;&#10;Descripción generada automáticamente con confianza media">
            <a:extLst>
              <a:ext uri="{FF2B5EF4-FFF2-40B4-BE49-F238E27FC236}">
                <a16:creationId xmlns:a16="http://schemas.microsoft.com/office/drawing/2014/main" id="{4DFB0C33-1988-433A-BF68-CD1D09CEBF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835" y="1797431"/>
            <a:ext cx="1748755" cy="13115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Imagen 43" descr="Imagen que contiene pájaro, parado, sostener&#10;&#10;Descripción generada automáticamente">
            <a:extLst>
              <a:ext uri="{FF2B5EF4-FFF2-40B4-BE49-F238E27FC236}">
                <a16:creationId xmlns:a16="http://schemas.microsoft.com/office/drawing/2014/main" id="{90266DF3-AA02-4222-9D45-1F0571DD8C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416" y="1796295"/>
            <a:ext cx="1744907" cy="1308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Imagen 45" descr="Imagen que contiene interior, hombre, vistiendo, viendo&#10;&#10;Descripción generada automáticamente">
            <a:extLst>
              <a:ext uri="{FF2B5EF4-FFF2-40B4-BE49-F238E27FC236}">
                <a16:creationId xmlns:a16="http://schemas.microsoft.com/office/drawing/2014/main" id="{5CC78787-6ED6-4075-8502-2348720E0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597" y="3309455"/>
            <a:ext cx="1771911" cy="13289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Imagen 47" descr="Imagen que contiene exterior, pasto, coche, pequeño&#10;&#10;Descripción generada automáticamente">
            <a:extLst>
              <a:ext uri="{FF2B5EF4-FFF2-40B4-BE49-F238E27FC236}">
                <a16:creationId xmlns:a16="http://schemas.microsoft.com/office/drawing/2014/main" id="{90D19BC5-66E8-4B7F-90C5-DD3F2AE32A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416" y="3299329"/>
            <a:ext cx="1771912" cy="13289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15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121FEAC-CF65-4DE5-8D61-F5C944959810}"/>
              </a:ext>
            </a:extLst>
          </p:cNvPr>
          <p:cNvSpPr/>
          <p:nvPr/>
        </p:nvSpPr>
        <p:spPr>
          <a:xfrm>
            <a:off x="3398485" y="256371"/>
            <a:ext cx="1291904" cy="4865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Data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E0C29EE-74F4-46E3-AE1F-4B618BAC97E4}"/>
              </a:ext>
            </a:extLst>
          </p:cNvPr>
          <p:cNvSpPr/>
          <p:nvPr/>
        </p:nvSpPr>
        <p:spPr>
          <a:xfrm>
            <a:off x="4571773" y="1003411"/>
            <a:ext cx="1291904" cy="4865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8BFBB96-82BD-4C0D-B960-7EC10077DDFB}"/>
              </a:ext>
            </a:extLst>
          </p:cNvPr>
          <p:cNvSpPr/>
          <p:nvPr/>
        </p:nvSpPr>
        <p:spPr>
          <a:xfrm>
            <a:off x="4554903" y="4835757"/>
            <a:ext cx="1291904" cy="4865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F62D33AD-CA67-4469-9B7E-75393BFD9A7C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2131617" y="2655752"/>
            <a:ext cx="4336106" cy="510466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AEBD9A1-B688-4B2A-9916-2312FC00DF0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044436" y="1246692"/>
            <a:ext cx="527337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CD144ADE-AAC2-4689-93C3-D2BD06AB6186}"/>
              </a:ext>
            </a:extLst>
          </p:cNvPr>
          <p:cNvSpPr/>
          <p:nvPr/>
        </p:nvSpPr>
        <p:spPr>
          <a:xfrm>
            <a:off x="6381186" y="2019926"/>
            <a:ext cx="1660391" cy="486561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BVP.csv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B0A8907B-E59B-456D-929A-BD01E3A81F1F}"/>
              </a:ext>
            </a:extLst>
          </p:cNvPr>
          <p:cNvSpPr/>
          <p:nvPr/>
        </p:nvSpPr>
        <p:spPr>
          <a:xfrm>
            <a:off x="6381185" y="2570465"/>
            <a:ext cx="1660391" cy="486561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EDA.csv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54EFD114-B1EB-46CB-86E1-895F54FE0E59}"/>
              </a:ext>
            </a:extLst>
          </p:cNvPr>
          <p:cNvSpPr/>
          <p:nvPr/>
        </p:nvSpPr>
        <p:spPr>
          <a:xfrm>
            <a:off x="6365177" y="3703224"/>
            <a:ext cx="1660391" cy="486561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TEMP.csv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D2B0629-5F4E-42EA-A71D-CE07940BF18D}"/>
              </a:ext>
            </a:extLst>
          </p:cNvPr>
          <p:cNvSpPr/>
          <p:nvPr/>
        </p:nvSpPr>
        <p:spPr>
          <a:xfrm>
            <a:off x="6365177" y="4270995"/>
            <a:ext cx="1660391" cy="486561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</a:t>
            </a:r>
            <a:r>
              <a:rPr lang="es-ES"/>
              <a:t>imestamps</a:t>
            </a:r>
            <a:r>
              <a:rPr lang="es-ES" dirty="0"/>
              <a:t>.txt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690A5DE4-6584-4191-B38E-EBB3485F56C1}"/>
              </a:ext>
            </a:extLst>
          </p:cNvPr>
          <p:cNvSpPr/>
          <p:nvPr/>
        </p:nvSpPr>
        <p:spPr>
          <a:xfrm>
            <a:off x="6365179" y="3135451"/>
            <a:ext cx="1660391" cy="486561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HR.csv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CF93684-25A1-4381-84D0-4D46BF0836F1}"/>
              </a:ext>
            </a:extLst>
          </p:cNvPr>
          <p:cNvSpPr/>
          <p:nvPr/>
        </p:nvSpPr>
        <p:spPr>
          <a:xfrm>
            <a:off x="6365178" y="1476469"/>
            <a:ext cx="1660391" cy="486561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ACC.csv</a:t>
            </a:r>
          </a:p>
        </p:txBody>
      </p: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54A543A5-61AF-41F0-96F1-98DB2F531D7A}"/>
              </a:ext>
            </a:extLst>
          </p:cNvPr>
          <p:cNvCxnSpPr>
            <a:cxnSpLocks/>
            <a:stCxn id="8" idx="2"/>
            <a:endCxn id="20" idx="1"/>
          </p:cNvCxnSpPr>
          <p:nvPr/>
        </p:nvCxnSpPr>
        <p:spPr>
          <a:xfrm rot="16200000" flipH="1">
            <a:off x="4279299" y="2428398"/>
            <a:ext cx="3024304" cy="1147452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0A56FEA2-A160-4A28-A256-B81A1D4A78C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200856" y="1719748"/>
            <a:ext cx="1164322" cy="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4118BEE3-3236-49E5-813E-7697CE6FD3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00855" y="5322318"/>
            <a:ext cx="0" cy="55125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5D457755-C65B-4D2B-88EA-D33B18735A8D}"/>
              </a:ext>
            </a:extLst>
          </p:cNvPr>
          <p:cNvCxnSpPr>
            <a:cxnSpLocks/>
          </p:cNvCxnSpPr>
          <p:nvPr/>
        </p:nvCxnSpPr>
        <p:spPr>
          <a:xfrm>
            <a:off x="5200855" y="2284511"/>
            <a:ext cx="1164322" cy="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E6C73EEF-62CC-4362-8091-70F894E0C15D}"/>
              </a:ext>
            </a:extLst>
          </p:cNvPr>
          <p:cNvCxnSpPr>
            <a:cxnSpLocks/>
          </p:cNvCxnSpPr>
          <p:nvPr/>
        </p:nvCxnSpPr>
        <p:spPr>
          <a:xfrm>
            <a:off x="5217724" y="2818058"/>
            <a:ext cx="1164322" cy="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B51051C6-1839-4D64-A0F0-A56465B4FBA2}"/>
              </a:ext>
            </a:extLst>
          </p:cNvPr>
          <p:cNvCxnSpPr>
            <a:cxnSpLocks/>
          </p:cNvCxnSpPr>
          <p:nvPr/>
        </p:nvCxnSpPr>
        <p:spPr>
          <a:xfrm>
            <a:off x="5217724" y="3368597"/>
            <a:ext cx="1164322" cy="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31E06346-C65D-4802-B30D-0A14E895CEA3}"/>
              </a:ext>
            </a:extLst>
          </p:cNvPr>
          <p:cNvCxnSpPr>
            <a:cxnSpLocks/>
          </p:cNvCxnSpPr>
          <p:nvPr/>
        </p:nvCxnSpPr>
        <p:spPr>
          <a:xfrm>
            <a:off x="5200855" y="3939401"/>
            <a:ext cx="1164322" cy="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96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121FEAC-CF65-4DE5-8D61-F5C944959810}"/>
              </a:ext>
            </a:extLst>
          </p:cNvPr>
          <p:cNvSpPr/>
          <p:nvPr/>
        </p:nvSpPr>
        <p:spPr>
          <a:xfrm>
            <a:off x="3398485" y="256371"/>
            <a:ext cx="1291904" cy="4865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Dataset</a:t>
            </a:r>
            <a:endParaRPr lang="es-E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E0C29EE-74F4-46E3-AE1F-4B618BAC97E4}"/>
              </a:ext>
            </a:extLst>
          </p:cNvPr>
          <p:cNvSpPr/>
          <p:nvPr/>
        </p:nvSpPr>
        <p:spPr>
          <a:xfrm>
            <a:off x="4690389" y="742932"/>
            <a:ext cx="1291904" cy="4865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8BFBB96-82BD-4C0D-B960-7EC10077DDFB}"/>
              </a:ext>
            </a:extLst>
          </p:cNvPr>
          <p:cNvSpPr/>
          <p:nvPr/>
        </p:nvSpPr>
        <p:spPr>
          <a:xfrm>
            <a:off x="4690387" y="5134226"/>
            <a:ext cx="1291904" cy="4865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F62D33AD-CA67-4469-9B7E-75393BFD9A7C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2050125" y="2737244"/>
            <a:ext cx="4634575" cy="645950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AEBD9A1-B688-4B2A-9916-2312FC00DF0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044436" y="986213"/>
            <a:ext cx="64595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CD144ADE-AAC2-4689-93C3-D2BD06AB6186}"/>
              </a:ext>
            </a:extLst>
          </p:cNvPr>
          <p:cNvSpPr/>
          <p:nvPr/>
        </p:nvSpPr>
        <p:spPr>
          <a:xfrm>
            <a:off x="6033325" y="2942439"/>
            <a:ext cx="1660391" cy="4865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BVP_1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B0A8907B-E59B-456D-929A-BD01E3A81F1F}"/>
              </a:ext>
            </a:extLst>
          </p:cNvPr>
          <p:cNvSpPr/>
          <p:nvPr/>
        </p:nvSpPr>
        <p:spPr>
          <a:xfrm>
            <a:off x="6033324" y="3492978"/>
            <a:ext cx="1660391" cy="4865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EDA_1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54EFD114-B1EB-46CB-86E1-895F54FE0E59}"/>
              </a:ext>
            </a:extLst>
          </p:cNvPr>
          <p:cNvSpPr/>
          <p:nvPr/>
        </p:nvSpPr>
        <p:spPr>
          <a:xfrm>
            <a:off x="6017316" y="4625737"/>
            <a:ext cx="1660391" cy="4865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TEMP_1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690A5DE4-6584-4191-B38E-EBB3485F56C1}"/>
              </a:ext>
            </a:extLst>
          </p:cNvPr>
          <p:cNvSpPr/>
          <p:nvPr/>
        </p:nvSpPr>
        <p:spPr>
          <a:xfrm>
            <a:off x="6017318" y="4057964"/>
            <a:ext cx="1660391" cy="4865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HR_1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CF93684-25A1-4381-84D0-4D46BF0836F1}"/>
              </a:ext>
            </a:extLst>
          </p:cNvPr>
          <p:cNvSpPr/>
          <p:nvPr/>
        </p:nvSpPr>
        <p:spPr>
          <a:xfrm>
            <a:off x="6033325" y="1238614"/>
            <a:ext cx="1660391" cy="4865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ACC_1</a:t>
            </a:r>
          </a:p>
        </p:txBody>
      </p: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54A543A5-61AF-41F0-96F1-98DB2F531D7A}"/>
              </a:ext>
            </a:extLst>
          </p:cNvPr>
          <p:cNvCxnSpPr>
            <a:cxnSpLocks/>
            <a:stCxn id="8" idx="2"/>
            <a:endCxn id="19" idx="1"/>
          </p:cNvCxnSpPr>
          <p:nvPr/>
        </p:nvCxnSpPr>
        <p:spPr>
          <a:xfrm rot="16200000" flipH="1">
            <a:off x="3857066" y="2708767"/>
            <a:ext cx="3639525" cy="680975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0A56FEA2-A160-4A28-A256-B81A1D4A78CF}"/>
              </a:ext>
            </a:extLst>
          </p:cNvPr>
          <p:cNvCxnSpPr>
            <a:cxnSpLocks/>
          </p:cNvCxnSpPr>
          <p:nvPr/>
        </p:nvCxnSpPr>
        <p:spPr>
          <a:xfrm flipV="1">
            <a:off x="5336339" y="1483357"/>
            <a:ext cx="680977" cy="705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4118BEE3-3236-49E5-813E-7697CE6FD30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336337" y="5620787"/>
            <a:ext cx="2" cy="48723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B51051C6-1839-4D64-A0F0-A56465B4FBA2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336339" y="4301245"/>
            <a:ext cx="680979" cy="1305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F581E46-3E31-437D-9ABB-218FD9BD2A0C}"/>
              </a:ext>
            </a:extLst>
          </p:cNvPr>
          <p:cNvSpPr/>
          <p:nvPr/>
        </p:nvSpPr>
        <p:spPr>
          <a:xfrm>
            <a:off x="7900015" y="2136902"/>
            <a:ext cx="1777647" cy="372061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ACC_1_1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B5AFC036-24B5-40A0-9B88-99638D302145}"/>
              </a:ext>
            </a:extLst>
          </p:cNvPr>
          <p:cNvSpPr/>
          <p:nvPr/>
        </p:nvSpPr>
        <p:spPr>
          <a:xfrm>
            <a:off x="7900015" y="1713538"/>
            <a:ext cx="1777647" cy="37206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ACC_1_baseline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EC6AA81-416C-4745-A85A-0067BCCEBA77}"/>
              </a:ext>
            </a:extLst>
          </p:cNvPr>
          <p:cNvSpPr/>
          <p:nvPr/>
        </p:nvSpPr>
        <p:spPr>
          <a:xfrm>
            <a:off x="7900014" y="2560267"/>
            <a:ext cx="1777647" cy="321705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ACC_1_2</a:t>
            </a: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C105C305-0B66-40B6-B921-DE3E8DC7D122}"/>
              </a:ext>
            </a:extLst>
          </p:cNvPr>
          <p:cNvCxnSpPr>
            <a:cxnSpLocks/>
            <a:stCxn id="22" idx="2"/>
            <a:endCxn id="26" idx="1"/>
          </p:cNvCxnSpPr>
          <p:nvPr/>
        </p:nvCxnSpPr>
        <p:spPr>
          <a:xfrm rot="16200000" flipH="1">
            <a:off x="6883795" y="1704900"/>
            <a:ext cx="995945" cy="1036493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56AD400B-EAD0-4F32-B9E3-2ABFD667BA4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863521" y="2322933"/>
            <a:ext cx="1036494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D52C55F-2928-46D0-B8C3-293945AA95D2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6863521" y="1899568"/>
            <a:ext cx="1036494" cy="1149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A99F37A6-FDB9-4415-9238-501B77F4A042}"/>
              </a:ext>
            </a:extLst>
          </p:cNvPr>
          <p:cNvSpPr/>
          <p:nvPr/>
        </p:nvSpPr>
        <p:spPr>
          <a:xfrm>
            <a:off x="7900013" y="2946955"/>
            <a:ext cx="1777647" cy="32170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…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F6CECE2-8637-458E-9E1D-EA14D4E0F5DE}"/>
              </a:ext>
            </a:extLst>
          </p:cNvPr>
          <p:cNvCxnSpPr>
            <a:cxnSpLocks/>
          </p:cNvCxnSpPr>
          <p:nvPr/>
        </p:nvCxnSpPr>
        <p:spPr>
          <a:xfrm flipV="1">
            <a:off x="5336339" y="3758187"/>
            <a:ext cx="696988" cy="139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B9EDD13E-6F0D-4571-8E6A-972758FD32D6}"/>
              </a:ext>
            </a:extLst>
          </p:cNvPr>
          <p:cNvCxnSpPr>
            <a:cxnSpLocks/>
          </p:cNvCxnSpPr>
          <p:nvPr/>
        </p:nvCxnSpPr>
        <p:spPr>
          <a:xfrm flipV="1">
            <a:off x="5336339" y="3185722"/>
            <a:ext cx="688982" cy="469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99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88</Words>
  <Application>Microsoft Office PowerPoint</Application>
  <PresentationFormat>Panorámica</PresentationFormat>
  <Paragraphs>31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Aarón</dc:creator>
  <cp:lastModifiedBy>Aarón</cp:lastModifiedBy>
  <cp:revision>28</cp:revision>
  <dcterms:created xsi:type="dcterms:W3CDTF">2021-05-22T18:42:32Z</dcterms:created>
  <dcterms:modified xsi:type="dcterms:W3CDTF">2021-05-25T20:03:34Z</dcterms:modified>
</cp:coreProperties>
</file>