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939-3AD1-4CB3-B01F-DDA80793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9A205-4E6A-4542-913B-A5F917E79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4DD2-8051-4F8F-AC45-B4AA5CF6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7D3A-ABE9-49B3-B3EE-2EFB4120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D5F4-2308-4ED7-AF0C-4DC0A936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F049-B95A-4394-BF83-D6914986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AB65-8C5C-4530-AE96-5605DE32C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E1E0-0F48-466E-BB82-D1396C9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A6DE-2BF6-455D-AF34-EFA7831B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5F7E-AF52-46BF-9B77-667C992C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86434-BB70-4D11-9B85-9046C942C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6B084-7F9F-4DA3-81F5-A3FCB6E9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3966-F7EC-424A-95FF-D9FA28AA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21B2-0519-49E8-8D30-832813C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D660-4A75-4BF7-A42F-2F5AD0EF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7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AB94-0C05-426B-B36F-E3AF3AF9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0EDF-8F48-451E-A052-2EAADC35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964C-7BCE-4EA0-A6CA-4D872A5B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A86F-4C98-4D4A-85CB-D7D0ED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F6E2-DAB9-4160-9EB4-7A90D868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5521-D73B-40E8-BF64-53BAEC62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F76C-A92E-4299-BB52-62C5A460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F666-F996-40FB-AAB5-927FE7CA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AAF7-FFC6-4249-93E6-04CC874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7F2B-E80F-4281-8870-8C269FF6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EC01-FE6F-4C44-9318-87A7A57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D7B5-36C8-4C92-95AE-610F24D55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6CEC8-80DC-4EC4-AE25-D5022A9F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C065B-B368-4F90-9BE3-5A6A436E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FFF91-E073-46CB-BBBE-A4AA0CED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D8A24-36A5-441D-9CE4-F14EDFFD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4A70-5A99-41E2-A17C-230BB074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8118-D9C1-4055-92A4-C3CB8CBB2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2384-B142-4874-94C6-0908ACDE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AFA7D-105E-45E9-9AA9-151F53580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81A2C-ECBA-418B-96C3-DA2FC3F26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B40C5-BDE6-447B-A80D-3F8809C0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91904-B34E-4FFF-B0EE-E52EECA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5DCCA-3A97-4C3A-B923-ACFE88A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A0C3-61CD-4292-8EF5-FD746357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2EBFE-2E52-4279-AA36-12C5CD9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51F36-4548-402A-850B-B8AD6A53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4BEAB-3290-46F3-ABDA-80595872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61889-E527-40DB-B259-4D68FE97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1B404-0017-43E7-8F58-84DB2FAF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D3B31-1096-42AC-89AE-1863E33A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6F6A-DC09-49B8-8DED-8F57CC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34B5-5C46-4282-A0E7-1CF2DAC8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74815-79A8-47F5-97E8-857ECBEFA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7E28-4184-43C2-8632-E9604E14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2FA1E-F228-46A7-AC9B-940E042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9013-C08D-4881-BE92-2EB847F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7D85-EAC9-4989-B24D-271514BA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88F66-E2B4-44F0-BC98-652B43CF1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3872F-86F8-4066-80DD-6A3026C4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4EDA-856C-414C-A267-C1E5B745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0577C-02F9-4F8C-A030-4734890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AC2C2-A3F2-4CFC-891B-E581E96E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3B821-FFEE-4C14-9090-A42CA07E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86AE-B0EF-47D9-AB9F-04CA1900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7F09-E1B2-4776-94C9-C7AF60B14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C24B-38B2-4457-BA6A-D23C16569C0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1ECE-D847-4808-BBCA-1069E2910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71AA-889E-498C-A4F4-DC2F18B2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8ECE-A8FB-48D8-8513-406F332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CF54A-BB12-442D-9BEB-9BDF92EC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35" y="54528"/>
            <a:ext cx="6398211" cy="67489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1629C-D4B1-49FE-87CF-31AF5BACD669}"/>
              </a:ext>
            </a:extLst>
          </p:cNvPr>
          <p:cNvSpPr txBox="1"/>
          <p:nvPr/>
        </p:nvSpPr>
        <p:spPr>
          <a:xfrm>
            <a:off x="100668" y="151002"/>
            <a:ext cx="5301842" cy="115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Launch Spectral-FLIM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sFLIM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 MATLAB command line window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3C2EC-EA0D-46C3-A80F-F1A76845D86B}"/>
              </a:ext>
            </a:extLst>
          </p:cNvPr>
          <p:cNvSpPr txBox="1"/>
          <p:nvPr/>
        </p:nvSpPr>
        <p:spPr>
          <a:xfrm>
            <a:off x="100668" y="1683391"/>
            <a:ext cx="5301842" cy="1370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Select 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.ptu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file for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folder choose file</a:t>
            </a:r>
          </a:p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    “Figure 5_Raw_data.ptu”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1E5A9-7D62-4C95-90F1-B95503DB7F1F}"/>
              </a:ext>
            </a:extLst>
          </p:cNvPr>
          <p:cNvSpPr txBox="1"/>
          <p:nvPr/>
        </p:nvSpPr>
        <p:spPr>
          <a:xfrm>
            <a:off x="100668" y="3308480"/>
            <a:ext cx="530184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Launch sFLIM pattern-matching based data analysis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Push button –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Pattern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BF15A5-EE0E-4B8D-B698-4E2C9308F2EF}"/>
              </a:ext>
            </a:extLst>
          </p:cNvPr>
          <p:cNvSpPr/>
          <p:nvPr/>
        </p:nvSpPr>
        <p:spPr>
          <a:xfrm>
            <a:off x="6023296" y="728083"/>
            <a:ext cx="1300294" cy="312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930E9-E2C1-4803-B425-F31A1FD48528}"/>
              </a:ext>
            </a:extLst>
          </p:cNvPr>
          <p:cNvSpPr/>
          <p:nvPr/>
        </p:nvSpPr>
        <p:spPr>
          <a:xfrm>
            <a:off x="6031685" y="3264534"/>
            <a:ext cx="1300294" cy="312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33E0F-0A47-4201-BDE9-21C82B46BB50}"/>
              </a:ext>
            </a:extLst>
          </p:cNvPr>
          <p:cNvSpPr/>
          <p:nvPr/>
        </p:nvSpPr>
        <p:spPr>
          <a:xfrm>
            <a:off x="8574947" y="728083"/>
            <a:ext cx="1575732" cy="312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9C88C-E0E1-4B97-B9AC-60F3EFEF8C82}"/>
              </a:ext>
            </a:extLst>
          </p:cNvPr>
          <p:cNvSpPr txBox="1"/>
          <p:nvPr/>
        </p:nvSpPr>
        <p:spPr>
          <a:xfrm>
            <a:off x="5941312" y="390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844C0-D5E1-4371-B807-353F8BA4EF13}"/>
              </a:ext>
            </a:extLst>
          </p:cNvPr>
          <p:cNvSpPr txBox="1"/>
          <p:nvPr/>
        </p:nvSpPr>
        <p:spPr>
          <a:xfrm>
            <a:off x="10150679" y="670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3F9AF-E6EC-4699-8284-1F45E8D39137}"/>
              </a:ext>
            </a:extLst>
          </p:cNvPr>
          <p:cNvSpPr txBox="1"/>
          <p:nvPr/>
        </p:nvSpPr>
        <p:spPr>
          <a:xfrm>
            <a:off x="5941311" y="2939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53551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35F77-730A-496B-86A6-B664A8B98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 b="327"/>
          <a:stretch/>
        </p:blipFill>
        <p:spPr>
          <a:xfrm>
            <a:off x="4296854" y="99814"/>
            <a:ext cx="7816849" cy="55963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0B523-EA68-429E-99CB-CA1C2D6B5C85}"/>
              </a:ext>
            </a:extLst>
          </p:cNvPr>
          <p:cNvSpPr txBox="1"/>
          <p:nvPr/>
        </p:nvSpPr>
        <p:spPr>
          <a:xfrm>
            <a:off x="78297" y="99814"/>
            <a:ext cx="4060271" cy="2262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Load reference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Load reference patterns from  folder - </a:t>
            </a:r>
            <a:r>
              <a:rPr 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Figure 5 Reference Patterns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Select patterns one-by-one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A488-TOM20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A546-golgin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FRET-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panCytokeratin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C8653-1047-4619-B94E-EFB84C30A13B}"/>
              </a:ext>
            </a:extLst>
          </p:cNvPr>
          <p:cNvSpPr/>
          <p:nvPr/>
        </p:nvSpPr>
        <p:spPr>
          <a:xfrm>
            <a:off x="11148970" y="4058512"/>
            <a:ext cx="629173" cy="236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87F66-4902-4C62-B1E0-FC29DD759F26}"/>
              </a:ext>
            </a:extLst>
          </p:cNvPr>
          <p:cNvSpPr/>
          <p:nvPr/>
        </p:nvSpPr>
        <p:spPr>
          <a:xfrm>
            <a:off x="11148969" y="1383822"/>
            <a:ext cx="822121" cy="822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FB7C1-017C-477F-97A3-A96D1E61C628}"/>
              </a:ext>
            </a:extLst>
          </p:cNvPr>
          <p:cNvSpPr/>
          <p:nvPr/>
        </p:nvSpPr>
        <p:spPr>
          <a:xfrm>
            <a:off x="10287518" y="399217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3326C-9703-4901-8C28-C489C03C8D58}"/>
              </a:ext>
            </a:extLst>
          </p:cNvPr>
          <p:cNvSpPr txBox="1"/>
          <p:nvPr/>
        </p:nvSpPr>
        <p:spPr>
          <a:xfrm>
            <a:off x="78297" y="2536693"/>
            <a:ext cx="406027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Launch Pattern-matching analysis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Push button –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Find amplitudes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EE9D3-C746-4821-A1D5-D70167CDFFDC}"/>
              </a:ext>
            </a:extLst>
          </p:cNvPr>
          <p:cNvSpPr/>
          <p:nvPr/>
        </p:nvSpPr>
        <p:spPr>
          <a:xfrm>
            <a:off x="10287517" y="465948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AE9E0-48A0-4CF3-ACDC-6E9F8A1C0EFE}"/>
              </a:ext>
            </a:extLst>
          </p:cNvPr>
          <p:cNvSpPr/>
          <p:nvPr/>
        </p:nvSpPr>
        <p:spPr>
          <a:xfrm>
            <a:off x="78297" y="6388854"/>
            <a:ext cx="980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for Figure 5 are already available and can be visualized directly –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step 9</a:t>
            </a:r>
          </a:p>
        </p:txBody>
      </p:sp>
    </p:spTree>
    <p:extLst>
      <p:ext uri="{BB962C8B-B14F-4D97-AF65-F5344CB8AC3E}">
        <p14:creationId xmlns:p14="http://schemas.microsoft.com/office/powerpoint/2010/main" val="23803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043EC-93E1-47A5-91B3-FE9EFD50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" b="646"/>
          <a:stretch/>
        </p:blipFill>
        <p:spPr>
          <a:xfrm>
            <a:off x="4219662" y="101805"/>
            <a:ext cx="7894040" cy="35059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FAE87-27E6-4007-933D-FC6C3810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2" y="3940189"/>
            <a:ext cx="2534004" cy="11241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C4599-9566-47C5-9552-5049C418B04E}"/>
              </a:ext>
            </a:extLst>
          </p:cNvPr>
          <p:cNvSpPr txBox="1"/>
          <p:nvPr/>
        </p:nvSpPr>
        <p:spPr>
          <a:xfrm>
            <a:off x="41945" y="113412"/>
            <a:ext cx="4060271" cy="1547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 all information channels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Click twice (not a double click) on the red marked buttons in </a:t>
            </a:r>
            <a:r>
              <a:rPr lang="en-US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Set_PatternOptions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28610-425F-4CE8-AC06-CD2754BEF4B9}"/>
              </a:ext>
            </a:extLst>
          </p:cNvPr>
          <p:cNvSpPr/>
          <p:nvPr/>
        </p:nvSpPr>
        <p:spPr>
          <a:xfrm>
            <a:off x="5603846" y="755009"/>
            <a:ext cx="209725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D9F81-766D-4B3C-ACE4-30E1152F5468}"/>
              </a:ext>
            </a:extLst>
          </p:cNvPr>
          <p:cNvSpPr/>
          <p:nvPr/>
        </p:nvSpPr>
        <p:spPr>
          <a:xfrm>
            <a:off x="9439013" y="736214"/>
            <a:ext cx="209725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618D7-3328-4CFE-829B-70095F1B7E71}"/>
              </a:ext>
            </a:extLst>
          </p:cNvPr>
          <p:cNvSpPr txBox="1"/>
          <p:nvPr/>
        </p:nvSpPr>
        <p:spPr>
          <a:xfrm>
            <a:off x="41945" y="3940189"/>
            <a:ext cx="4060271" cy="1890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for analysis to be finished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Once the unmixing is done, sFLIM Results message will pop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and proceed to results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4E640-AE15-43D7-B96F-9813A280CD16}"/>
              </a:ext>
            </a:extLst>
          </p:cNvPr>
          <p:cNvSpPr/>
          <p:nvPr/>
        </p:nvSpPr>
        <p:spPr>
          <a:xfrm>
            <a:off x="5240501" y="4734266"/>
            <a:ext cx="479164" cy="192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84419-5103-472F-875C-D9827D21830E}"/>
              </a:ext>
            </a:extLst>
          </p:cNvPr>
          <p:cNvSpPr/>
          <p:nvPr/>
        </p:nvSpPr>
        <p:spPr>
          <a:xfrm>
            <a:off x="5486664" y="105701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E134A-CDE0-4E5A-B5A7-3D4B23BC76D3}"/>
              </a:ext>
            </a:extLst>
          </p:cNvPr>
          <p:cNvSpPr/>
          <p:nvPr/>
        </p:nvSpPr>
        <p:spPr>
          <a:xfrm>
            <a:off x="9333987" y="105701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7A0F1-FF3B-4CF1-A023-BEC4087922B3}"/>
              </a:ext>
            </a:extLst>
          </p:cNvPr>
          <p:cNvSpPr/>
          <p:nvPr/>
        </p:nvSpPr>
        <p:spPr>
          <a:xfrm>
            <a:off x="5731644" y="464574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35F77-730A-496B-86A6-B664A8B98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 b="327"/>
          <a:stretch/>
        </p:blipFill>
        <p:spPr>
          <a:xfrm>
            <a:off x="4264005" y="109144"/>
            <a:ext cx="7816594" cy="55961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86F018-DFCC-4AAE-934F-8D15AFEC7C06}"/>
              </a:ext>
            </a:extLst>
          </p:cNvPr>
          <p:cNvSpPr txBox="1"/>
          <p:nvPr/>
        </p:nvSpPr>
        <p:spPr>
          <a:xfrm>
            <a:off x="83408" y="90482"/>
            <a:ext cx="4060271" cy="1890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8: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composite image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After unmixing we get three unmixed image corresponding to 3 reference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Show Results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button to generate a composite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8973A-F204-43BE-82FB-C43D3A2EC27A}"/>
              </a:ext>
            </a:extLst>
          </p:cNvPr>
          <p:cNvSpPr/>
          <p:nvPr/>
        </p:nvSpPr>
        <p:spPr>
          <a:xfrm>
            <a:off x="10326848" y="4773336"/>
            <a:ext cx="59561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3B0FC-8ED9-47D8-A9C4-013DCFEC00A4}"/>
              </a:ext>
            </a:extLst>
          </p:cNvPr>
          <p:cNvSpPr/>
          <p:nvPr/>
        </p:nvSpPr>
        <p:spPr>
          <a:xfrm>
            <a:off x="10174266" y="448789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8: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B6CE2-3B7C-47F4-AF8D-32C5601CA15A}"/>
              </a:ext>
            </a:extLst>
          </p:cNvPr>
          <p:cNvSpPr txBox="1"/>
          <p:nvPr/>
        </p:nvSpPr>
        <p:spPr>
          <a:xfrm>
            <a:off x="83407" y="3828256"/>
            <a:ext cx="4060271" cy="2939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9: Results for Figure 5 are already available and can be visualized directly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After unmixing we get three unmixed image corresponding to 3 reference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Show Results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button to generate a composite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Select file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Figure 5_Raw_data_results.mat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109D9-AA47-4F32-9C66-80B2853BF4E4}"/>
              </a:ext>
            </a:extLst>
          </p:cNvPr>
          <p:cNvSpPr/>
          <p:nvPr/>
        </p:nvSpPr>
        <p:spPr>
          <a:xfrm>
            <a:off x="10268125" y="5299480"/>
            <a:ext cx="830510" cy="287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C35F3-68C6-4743-945D-A79F46FB581B}"/>
              </a:ext>
            </a:extLst>
          </p:cNvPr>
          <p:cNvSpPr/>
          <p:nvPr/>
        </p:nvSpPr>
        <p:spPr>
          <a:xfrm>
            <a:off x="10174266" y="4996610"/>
            <a:ext cx="101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9: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0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264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Sumeet Rohilla</dc:creator>
  <cp:lastModifiedBy>Sumeet Rohilla</cp:lastModifiedBy>
  <cp:revision>45</cp:revision>
  <dcterms:created xsi:type="dcterms:W3CDTF">2019-08-05T08:39:06Z</dcterms:created>
  <dcterms:modified xsi:type="dcterms:W3CDTF">2019-08-09T07:08:07Z</dcterms:modified>
</cp:coreProperties>
</file>