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323" autoAdjust="0"/>
  </p:normalViewPr>
  <p:slideViewPr>
    <p:cSldViewPr>
      <p:cViewPr varScale="1">
        <p:scale>
          <a:sx n="63" d="100"/>
          <a:sy n="63" d="100"/>
        </p:scale>
        <p:origin x="-200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9F4B84-76DC-424B-9DDE-FC5FF4497792}" type="datetimeFigureOut">
              <a:rPr lang="en-GB" smtClean="0"/>
              <a:t>14/03/2014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C21AF7-C21A-416D-8B4F-6D6A47F3CA3A}" type="slidenum">
              <a:rPr lang="en-GB" smtClean="0"/>
              <a:t>‹#›</a:t>
            </a:fld>
            <a:endParaRPr lang="en-GB"/>
          </a:p>
        </p:txBody>
      </p:sp>
    </p:spTree>
    <p:extLst>
      <p:ext uri="{BB962C8B-B14F-4D97-AF65-F5344CB8AC3E}">
        <p14:creationId xmlns:p14="http://schemas.microsoft.com/office/powerpoint/2010/main" val="326603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Hello everyone,</a:t>
            </a:r>
            <a:endParaRPr lang="en-GB" dirty="0" smtClean="0"/>
          </a:p>
          <a:p>
            <a:r>
              <a:rPr lang="en-GB" dirty="0" smtClean="0"/>
              <a:t>My</a:t>
            </a:r>
            <a:r>
              <a:rPr lang="en-GB" baseline="0" dirty="0" smtClean="0"/>
              <a:t> name is André </a:t>
            </a:r>
            <a:r>
              <a:rPr lang="en-GB" baseline="0" dirty="0" err="1" smtClean="0"/>
              <a:t>Åström</a:t>
            </a:r>
            <a:r>
              <a:rPr lang="en-GB" baseline="0" dirty="0" smtClean="0"/>
              <a:t>, and I am from group twelve.</a:t>
            </a:r>
          </a:p>
          <a:p>
            <a:r>
              <a:rPr lang="en-GB" baseline="0" dirty="0" smtClean="0"/>
              <a:t>We chose the concept “Possession” from group eight.</a:t>
            </a:r>
            <a:endParaRPr lang="en-GB" dirty="0"/>
          </a:p>
        </p:txBody>
      </p:sp>
      <p:sp>
        <p:nvSpPr>
          <p:cNvPr id="4" name="Slide Number Placeholder 3"/>
          <p:cNvSpPr>
            <a:spLocks noGrp="1"/>
          </p:cNvSpPr>
          <p:nvPr>
            <p:ph type="sldNum" sz="quarter" idx="10"/>
          </p:nvPr>
        </p:nvSpPr>
        <p:spPr/>
        <p:txBody>
          <a:bodyPr/>
          <a:lstStyle/>
          <a:p>
            <a:fld id="{6CC21AF7-C21A-416D-8B4F-6D6A47F3CA3A}" type="slidenum">
              <a:rPr lang="en-GB" smtClean="0"/>
              <a:t>1</a:t>
            </a:fld>
            <a:endParaRPr lang="en-GB"/>
          </a:p>
        </p:txBody>
      </p:sp>
    </p:spTree>
    <p:extLst>
      <p:ext uri="{BB962C8B-B14F-4D97-AF65-F5344CB8AC3E}">
        <p14:creationId xmlns:p14="http://schemas.microsoft.com/office/powerpoint/2010/main" val="4091193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a:t>
            </a:r>
          </a:p>
          <a:p>
            <a:r>
              <a:rPr lang="en-GB" dirty="0" smtClean="0"/>
              <a:t>Better workflow, more experienced in both</a:t>
            </a:r>
            <a:r>
              <a:rPr lang="en-GB" baseline="0" dirty="0" smtClean="0"/>
              <a:t> programming and animating. Allowing for faster production. Also we have better communication between the programmers, so we check each others code more frequently and giving feedback.</a:t>
            </a:r>
          </a:p>
          <a:p>
            <a:r>
              <a:rPr lang="en-GB" baseline="0" dirty="0" smtClean="0"/>
              <a:t>2.</a:t>
            </a:r>
          </a:p>
          <a:p>
            <a:r>
              <a:rPr lang="en-GB" dirty="0" smtClean="0"/>
              <a:t>We got a start for simple soft coding in .txt files. Making</a:t>
            </a:r>
            <a:r>
              <a:rPr lang="en-GB" baseline="0" dirty="0" smtClean="0"/>
              <a:t> it possible for both programmers and artists to playtest the game and making tweaks.</a:t>
            </a:r>
          </a:p>
          <a:p>
            <a:r>
              <a:rPr lang="en-GB" baseline="0" dirty="0" smtClean="0"/>
              <a:t>3.</a:t>
            </a:r>
          </a:p>
          <a:p>
            <a:r>
              <a:rPr lang="en-GB" baseline="0" dirty="0" smtClean="0"/>
              <a:t>Before we did not have someone who could be considered a dedicated designer, who could update the design document, but now we have someone who update it quite frequently. Giving it a better and more cohesive structure.</a:t>
            </a:r>
            <a:endParaRPr lang="en-GB" dirty="0"/>
          </a:p>
        </p:txBody>
      </p:sp>
      <p:sp>
        <p:nvSpPr>
          <p:cNvPr id="4" name="Slide Number Placeholder 3"/>
          <p:cNvSpPr>
            <a:spLocks noGrp="1"/>
          </p:cNvSpPr>
          <p:nvPr>
            <p:ph type="sldNum" sz="quarter" idx="10"/>
          </p:nvPr>
        </p:nvSpPr>
        <p:spPr/>
        <p:txBody>
          <a:bodyPr/>
          <a:lstStyle/>
          <a:p>
            <a:fld id="{6CC21AF7-C21A-416D-8B4F-6D6A47F3CA3A}" type="slidenum">
              <a:rPr lang="en-GB" smtClean="0"/>
              <a:t>2</a:t>
            </a:fld>
            <a:endParaRPr lang="en-GB"/>
          </a:p>
        </p:txBody>
      </p:sp>
    </p:spTree>
    <p:extLst>
      <p:ext uri="{BB962C8B-B14F-4D97-AF65-F5344CB8AC3E}">
        <p14:creationId xmlns:p14="http://schemas.microsoft.com/office/powerpoint/2010/main" val="2782332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a:t>
            </a:r>
          </a:p>
          <a:p>
            <a:r>
              <a:rPr lang="en-GB" dirty="0" smtClean="0"/>
              <a:t>We</a:t>
            </a:r>
            <a:r>
              <a:rPr lang="en-GB" baseline="0" dirty="0" smtClean="0"/>
              <a:t> got quite a lot of graphical components left to draw, and also some content left to put into the game such as power ups. With just two weeks left, this is getting stressful. When we want to have as much time possible for </a:t>
            </a:r>
            <a:r>
              <a:rPr lang="en-GB" baseline="0" dirty="0" err="1" smtClean="0"/>
              <a:t>playtesting</a:t>
            </a:r>
            <a:r>
              <a:rPr lang="en-GB" baseline="0" dirty="0" smtClean="0"/>
              <a:t>.</a:t>
            </a:r>
          </a:p>
          <a:p>
            <a:r>
              <a:rPr lang="en-GB" baseline="0" dirty="0" smtClean="0"/>
              <a:t>2.</a:t>
            </a:r>
          </a:p>
          <a:p>
            <a:r>
              <a:rPr lang="en-GB" dirty="0" smtClean="0"/>
              <a:t>We have been oblivious</a:t>
            </a:r>
            <a:r>
              <a:rPr lang="en-GB" baseline="0" dirty="0" smtClean="0"/>
              <a:t> to the fact that the leads have more of an administrative role, so we have not been having a good work distribution.</a:t>
            </a:r>
          </a:p>
          <a:p>
            <a:r>
              <a:rPr lang="en-GB" baseline="0" dirty="0" smtClean="0"/>
              <a:t>3.</a:t>
            </a:r>
          </a:p>
          <a:p>
            <a:r>
              <a:rPr lang="en-GB" baseline="0" dirty="0" smtClean="0"/>
              <a:t>We have also been neglecting to update the feature definition, product backlog as well as the task tracker. Meaning that someone who would join our group would not be able to understand what was going on just by looking at the SCRUM.</a:t>
            </a:r>
            <a:endParaRPr lang="en-GB" dirty="0"/>
          </a:p>
        </p:txBody>
      </p:sp>
      <p:sp>
        <p:nvSpPr>
          <p:cNvPr id="4" name="Slide Number Placeholder 3"/>
          <p:cNvSpPr>
            <a:spLocks noGrp="1"/>
          </p:cNvSpPr>
          <p:nvPr>
            <p:ph type="sldNum" sz="quarter" idx="10"/>
          </p:nvPr>
        </p:nvSpPr>
        <p:spPr/>
        <p:txBody>
          <a:bodyPr/>
          <a:lstStyle/>
          <a:p>
            <a:fld id="{6CC21AF7-C21A-416D-8B4F-6D6A47F3CA3A}" type="slidenum">
              <a:rPr lang="en-GB" smtClean="0"/>
              <a:t>3</a:t>
            </a:fld>
            <a:endParaRPr lang="en-GB"/>
          </a:p>
        </p:txBody>
      </p:sp>
    </p:spTree>
    <p:extLst>
      <p:ext uri="{BB962C8B-B14F-4D97-AF65-F5344CB8AC3E}">
        <p14:creationId xmlns:p14="http://schemas.microsoft.com/office/powerpoint/2010/main" val="4028664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a:t>
            </a:r>
          </a:p>
          <a:p>
            <a:r>
              <a:rPr lang="en-GB" dirty="0" smtClean="0"/>
              <a:t>Be</a:t>
            </a:r>
            <a:r>
              <a:rPr lang="en-GB" baseline="0" dirty="0" smtClean="0"/>
              <a:t> a bit less complex on the design choices, like we have done with our boss. Instead of some monstrous boss with fire, water and wood attributes. We simple made it into a floating mask with some flames.</a:t>
            </a:r>
          </a:p>
          <a:p>
            <a:r>
              <a:rPr lang="en-GB" baseline="0" dirty="0" smtClean="0"/>
              <a:t>2.</a:t>
            </a:r>
          </a:p>
          <a:p>
            <a:r>
              <a:rPr lang="en-GB" baseline="0" dirty="0" smtClean="0"/>
              <a:t>By being pessimistic we would probably have achieved the first point by itself. Also we would have accounted for more hours on smaller things, leading to different design choices.</a:t>
            </a:r>
          </a:p>
          <a:p>
            <a:r>
              <a:rPr lang="en-GB" baseline="0" dirty="0" smtClean="0"/>
              <a:t>3.</a:t>
            </a:r>
          </a:p>
          <a:p>
            <a:r>
              <a:rPr lang="en-GB" baseline="0" dirty="0" smtClean="0"/>
              <a:t>If we had defined a pipeline from the beginning instead of started working right away, we would have had a better structure and probably been working more efficiently as well.</a:t>
            </a:r>
          </a:p>
          <a:p>
            <a:r>
              <a:rPr lang="en-GB" baseline="0" dirty="0" smtClean="0"/>
              <a:t>4.</a:t>
            </a:r>
          </a:p>
          <a:p>
            <a:r>
              <a:rPr lang="en-GB" baseline="0" dirty="0" smtClean="0"/>
              <a:t>If we would have been going through the backlog, the feature definition and the task tracker once a week, it would have been much easier to update the design document.</a:t>
            </a:r>
            <a:endParaRPr lang="en-GB" dirty="0" smtClean="0"/>
          </a:p>
        </p:txBody>
      </p:sp>
      <p:sp>
        <p:nvSpPr>
          <p:cNvPr id="4" name="Slide Number Placeholder 3"/>
          <p:cNvSpPr>
            <a:spLocks noGrp="1"/>
          </p:cNvSpPr>
          <p:nvPr>
            <p:ph type="sldNum" sz="quarter" idx="10"/>
          </p:nvPr>
        </p:nvSpPr>
        <p:spPr/>
        <p:txBody>
          <a:bodyPr/>
          <a:lstStyle/>
          <a:p>
            <a:fld id="{6CC21AF7-C21A-416D-8B4F-6D6A47F3CA3A}" type="slidenum">
              <a:rPr lang="en-GB" smtClean="0"/>
              <a:t>4</a:t>
            </a:fld>
            <a:endParaRPr lang="en-GB"/>
          </a:p>
        </p:txBody>
      </p:sp>
    </p:spTree>
    <p:extLst>
      <p:ext uri="{BB962C8B-B14F-4D97-AF65-F5344CB8AC3E}">
        <p14:creationId xmlns:p14="http://schemas.microsoft.com/office/powerpoint/2010/main" val="1219394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should</a:t>
            </a:r>
            <a:r>
              <a:rPr lang="en-GB" baseline="0" dirty="0" smtClean="0"/>
              <a:t> be able to fix most of our issues by implementing our prevent points. Such as the SCRUM and the pipeline. It is probably to late to increase our pessimism, however we are surely going to scrap some things that are not essential to the game itself.</a:t>
            </a:r>
            <a:endParaRPr lang="en-GB" dirty="0"/>
          </a:p>
        </p:txBody>
      </p:sp>
      <p:sp>
        <p:nvSpPr>
          <p:cNvPr id="4" name="Slide Number Placeholder 3"/>
          <p:cNvSpPr>
            <a:spLocks noGrp="1"/>
          </p:cNvSpPr>
          <p:nvPr>
            <p:ph type="sldNum" sz="quarter" idx="10"/>
          </p:nvPr>
        </p:nvSpPr>
        <p:spPr/>
        <p:txBody>
          <a:bodyPr/>
          <a:lstStyle/>
          <a:p>
            <a:fld id="{6CC21AF7-C21A-416D-8B4F-6D6A47F3CA3A}" type="slidenum">
              <a:rPr lang="en-GB" smtClean="0"/>
              <a:t>5</a:t>
            </a:fld>
            <a:endParaRPr lang="en-GB"/>
          </a:p>
        </p:txBody>
      </p:sp>
    </p:spTree>
    <p:extLst>
      <p:ext uri="{BB962C8B-B14F-4D97-AF65-F5344CB8AC3E}">
        <p14:creationId xmlns:p14="http://schemas.microsoft.com/office/powerpoint/2010/main" val="3785304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a:t>
            </a:r>
          </a:p>
          <a:p>
            <a:r>
              <a:rPr lang="en-GB" dirty="0" smtClean="0"/>
              <a:t>The</a:t>
            </a:r>
            <a:r>
              <a:rPr lang="en-GB" baseline="0" dirty="0" smtClean="0"/>
              <a:t> AI behaviour of our enemies are essential to the core gameplay, as without their different behaviour there are not any actual challenge in the game.</a:t>
            </a:r>
          </a:p>
          <a:p>
            <a:r>
              <a:rPr lang="en-GB" baseline="0" dirty="0" smtClean="0"/>
              <a:t>2.</a:t>
            </a:r>
          </a:p>
          <a:p>
            <a:r>
              <a:rPr lang="en-GB" baseline="0" dirty="0" smtClean="0"/>
              <a:t>Our level design is also essential for our tutorial part, since we do not want to use test to teach our players the way they play our game.</a:t>
            </a:r>
          </a:p>
          <a:p>
            <a:r>
              <a:rPr lang="en-GB" baseline="0" dirty="0" smtClean="0"/>
              <a:t>3.</a:t>
            </a:r>
          </a:p>
          <a:p>
            <a:r>
              <a:rPr lang="en-GB" baseline="0" dirty="0" smtClean="0"/>
              <a:t>To achieve the moody feeling of our game, implementing some howling winds and tapping footstep sounds are invaluable. </a:t>
            </a:r>
          </a:p>
          <a:p>
            <a:r>
              <a:rPr lang="en-GB" baseline="0" dirty="0" smtClean="0"/>
              <a:t>4.</a:t>
            </a:r>
          </a:p>
          <a:p>
            <a:r>
              <a:rPr lang="en-GB" baseline="0" dirty="0" smtClean="0"/>
              <a:t>After implementing the AI and the level design, we want to playtest as much as we can. So that we balance it to the best of </a:t>
            </a:r>
            <a:r>
              <a:rPr lang="en-GB" baseline="0" smtClean="0"/>
              <a:t>our abilities.</a:t>
            </a:r>
            <a:endParaRPr lang="en-GB" dirty="0" smtClean="0"/>
          </a:p>
        </p:txBody>
      </p:sp>
      <p:sp>
        <p:nvSpPr>
          <p:cNvPr id="4" name="Slide Number Placeholder 3"/>
          <p:cNvSpPr>
            <a:spLocks noGrp="1"/>
          </p:cNvSpPr>
          <p:nvPr>
            <p:ph type="sldNum" sz="quarter" idx="10"/>
          </p:nvPr>
        </p:nvSpPr>
        <p:spPr/>
        <p:txBody>
          <a:bodyPr/>
          <a:lstStyle/>
          <a:p>
            <a:fld id="{6CC21AF7-C21A-416D-8B4F-6D6A47F3CA3A}" type="slidenum">
              <a:rPr lang="en-GB" smtClean="0"/>
              <a:t>6</a:t>
            </a:fld>
            <a:endParaRPr lang="en-GB"/>
          </a:p>
        </p:txBody>
      </p:sp>
    </p:spTree>
    <p:extLst>
      <p:ext uri="{BB962C8B-B14F-4D97-AF65-F5344CB8AC3E}">
        <p14:creationId xmlns:p14="http://schemas.microsoft.com/office/powerpoint/2010/main" val="1541461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80599B0-0EE6-455A-83E4-76440EAEA200}" type="datetimeFigureOut">
              <a:rPr lang="en-GB" smtClean="0"/>
              <a:t>14/03/2014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41444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80599B0-0EE6-455A-83E4-76440EAEA200}" type="datetimeFigureOut">
              <a:rPr lang="en-GB" smtClean="0"/>
              <a:t>14/03/2014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3585783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80599B0-0EE6-455A-83E4-76440EAEA200}" type="datetimeFigureOut">
              <a:rPr lang="en-GB" smtClean="0"/>
              <a:t>14/03/2014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3851257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80599B0-0EE6-455A-83E4-76440EAEA200}" type="datetimeFigureOut">
              <a:rPr lang="en-GB" smtClean="0"/>
              <a:t>14/03/2014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3710005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0599B0-0EE6-455A-83E4-76440EAEA200}" type="datetimeFigureOut">
              <a:rPr lang="en-GB" smtClean="0"/>
              <a:t>14/03/2014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173959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80599B0-0EE6-455A-83E4-76440EAEA200}" type="datetimeFigureOut">
              <a:rPr lang="en-GB" smtClean="0"/>
              <a:t>14/03/2014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355050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80599B0-0EE6-455A-83E4-76440EAEA200}" type="datetimeFigureOut">
              <a:rPr lang="en-GB" smtClean="0"/>
              <a:t>14/03/2014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583520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80599B0-0EE6-455A-83E4-76440EAEA200}" type="datetimeFigureOut">
              <a:rPr lang="en-GB" smtClean="0"/>
              <a:t>14/03/2014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3202936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0599B0-0EE6-455A-83E4-76440EAEA200}" type="datetimeFigureOut">
              <a:rPr lang="en-GB" smtClean="0"/>
              <a:t>14/03/2014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1482870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0599B0-0EE6-455A-83E4-76440EAEA200}" type="datetimeFigureOut">
              <a:rPr lang="en-GB" smtClean="0"/>
              <a:t>14/03/2014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2927032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0599B0-0EE6-455A-83E4-76440EAEA200}" type="datetimeFigureOut">
              <a:rPr lang="en-GB" smtClean="0"/>
              <a:t>14/03/2014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F592E8-011F-4550-BDE6-82A651D76E4C}" type="slidenum">
              <a:rPr lang="en-GB" smtClean="0"/>
              <a:t>‹#›</a:t>
            </a:fld>
            <a:endParaRPr lang="en-GB"/>
          </a:p>
        </p:txBody>
      </p:sp>
    </p:spTree>
    <p:extLst>
      <p:ext uri="{BB962C8B-B14F-4D97-AF65-F5344CB8AC3E}">
        <p14:creationId xmlns:p14="http://schemas.microsoft.com/office/powerpoint/2010/main" val="673584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0599B0-0EE6-455A-83E4-76440EAEA200}" type="datetimeFigureOut">
              <a:rPr lang="en-GB" smtClean="0"/>
              <a:t>14/03/2014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F592E8-011F-4550-BDE6-82A651D76E4C}" type="slidenum">
              <a:rPr lang="en-GB" smtClean="0"/>
              <a:t>‹#›</a:t>
            </a:fld>
            <a:endParaRPr lang="en-GB"/>
          </a:p>
        </p:txBody>
      </p:sp>
    </p:spTree>
    <p:extLst>
      <p:ext uri="{BB962C8B-B14F-4D97-AF65-F5344CB8AC3E}">
        <p14:creationId xmlns:p14="http://schemas.microsoft.com/office/powerpoint/2010/main" val="3223261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04664"/>
            <a:ext cx="7772400" cy="1470025"/>
          </a:xfrm>
        </p:spPr>
        <p:txBody>
          <a:bodyPr/>
          <a:lstStyle/>
          <a:p>
            <a:r>
              <a:rPr lang="en-GB" dirty="0" smtClean="0"/>
              <a:t>JIAN</a:t>
            </a:r>
            <a:endParaRPr lang="en-GB" dirty="0"/>
          </a:p>
        </p:txBody>
      </p:sp>
      <p:sp>
        <p:nvSpPr>
          <p:cNvPr id="3" name="Subtitle 2"/>
          <p:cNvSpPr>
            <a:spLocks noGrp="1"/>
          </p:cNvSpPr>
          <p:nvPr>
            <p:ph type="subTitle" idx="1"/>
          </p:nvPr>
        </p:nvSpPr>
        <p:spPr>
          <a:xfrm>
            <a:off x="251520" y="1556792"/>
            <a:ext cx="6400800" cy="2376264"/>
          </a:xfrm>
        </p:spPr>
        <p:txBody>
          <a:bodyPr/>
          <a:lstStyle/>
          <a:p>
            <a:pPr marL="457200" indent="-457200" algn="l">
              <a:buFont typeface="Arial" panose="020B0604020202020204" pitchFamily="34" charset="0"/>
              <a:buChar char="•"/>
            </a:pPr>
            <a:r>
              <a:rPr lang="en-GB" dirty="0" err="1" smtClean="0"/>
              <a:t>Grupp</a:t>
            </a:r>
            <a:r>
              <a:rPr lang="en-GB" dirty="0" smtClean="0"/>
              <a:t> 12</a:t>
            </a:r>
          </a:p>
          <a:p>
            <a:pPr marL="457200" indent="-457200" algn="l">
              <a:buFont typeface="Arial" panose="020B0604020202020204" pitchFamily="34" charset="0"/>
              <a:buChar char="•"/>
            </a:pPr>
            <a:r>
              <a:rPr lang="en-GB" dirty="0" smtClean="0"/>
              <a:t>Possession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20" y="3046130"/>
            <a:ext cx="6881156" cy="3868761"/>
          </a:xfrm>
          <a:prstGeom prst="rect">
            <a:avLst/>
          </a:prstGeom>
        </p:spPr>
      </p:pic>
      <p:sp>
        <p:nvSpPr>
          <p:cNvPr id="4" name="TextBox 3"/>
          <p:cNvSpPr txBox="1"/>
          <p:nvPr/>
        </p:nvSpPr>
        <p:spPr>
          <a:xfrm>
            <a:off x="6765377" y="3048271"/>
            <a:ext cx="2421753" cy="2585323"/>
          </a:xfrm>
          <a:prstGeom prst="rect">
            <a:avLst/>
          </a:prstGeom>
          <a:noFill/>
        </p:spPr>
        <p:txBody>
          <a:bodyPr wrap="none" rtlCol="0">
            <a:spAutoFit/>
          </a:bodyPr>
          <a:lstStyle/>
          <a:p>
            <a:r>
              <a:rPr lang="en-GB" dirty="0" smtClean="0"/>
              <a:t>Producer/Lead </a:t>
            </a:r>
            <a:r>
              <a:rPr lang="en-GB" dirty="0" err="1" smtClean="0"/>
              <a:t>prog</a:t>
            </a:r>
            <a:r>
              <a:rPr lang="en-GB" dirty="0" smtClean="0"/>
              <a:t>:</a:t>
            </a:r>
          </a:p>
          <a:p>
            <a:pPr marL="285750" indent="-285750">
              <a:buFontTx/>
              <a:buChar char="-"/>
            </a:pPr>
            <a:r>
              <a:rPr lang="en-GB" b="1" dirty="0" smtClean="0"/>
              <a:t>André </a:t>
            </a:r>
            <a:r>
              <a:rPr lang="en-GB" b="1" dirty="0" err="1" smtClean="0"/>
              <a:t>Åström</a:t>
            </a:r>
            <a:endParaRPr lang="en-GB" b="1" dirty="0" smtClean="0"/>
          </a:p>
          <a:p>
            <a:r>
              <a:rPr lang="en-GB" dirty="0" smtClean="0"/>
              <a:t>Lead Artist:</a:t>
            </a:r>
          </a:p>
          <a:p>
            <a:pPr marL="285750" indent="-285750">
              <a:buFontTx/>
              <a:buChar char="-"/>
            </a:pPr>
            <a:r>
              <a:rPr lang="en-GB" b="1" dirty="0" err="1" smtClean="0"/>
              <a:t>Christoffer</a:t>
            </a:r>
            <a:r>
              <a:rPr lang="en-GB" b="1" dirty="0" smtClean="0"/>
              <a:t> </a:t>
            </a:r>
            <a:r>
              <a:rPr lang="en-GB" b="1" dirty="0" err="1" smtClean="0"/>
              <a:t>Svensson</a:t>
            </a:r>
            <a:endParaRPr lang="en-GB" b="1" dirty="0" smtClean="0"/>
          </a:p>
          <a:p>
            <a:r>
              <a:rPr lang="en-GB" dirty="0" smtClean="0"/>
              <a:t>Lead Designer:</a:t>
            </a:r>
          </a:p>
          <a:p>
            <a:pPr marL="285750" indent="-285750">
              <a:buFontTx/>
              <a:buChar char="-"/>
            </a:pPr>
            <a:r>
              <a:rPr lang="en-GB" b="1" dirty="0" smtClean="0"/>
              <a:t>Marcus </a:t>
            </a:r>
            <a:r>
              <a:rPr lang="en-GB" b="1" dirty="0" err="1" smtClean="0"/>
              <a:t>Svensson</a:t>
            </a:r>
            <a:endParaRPr lang="en-GB" b="1" dirty="0" smtClean="0"/>
          </a:p>
          <a:p>
            <a:r>
              <a:rPr lang="en-GB" b="1" dirty="0" err="1" smtClean="0"/>
              <a:t>Evelina</a:t>
            </a:r>
            <a:r>
              <a:rPr lang="en-GB" b="1" dirty="0" smtClean="0"/>
              <a:t> </a:t>
            </a:r>
            <a:r>
              <a:rPr lang="en-GB" b="1" dirty="0" err="1" smtClean="0"/>
              <a:t>Venngren</a:t>
            </a:r>
            <a:endParaRPr lang="en-GB" b="1" dirty="0" smtClean="0"/>
          </a:p>
          <a:p>
            <a:r>
              <a:rPr lang="en-GB" b="1" dirty="0" smtClean="0"/>
              <a:t>Alex </a:t>
            </a:r>
            <a:r>
              <a:rPr lang="en-GB" b="1" dirty="0" err="1" smtClean="0"/>
              <a:t>Untoro</a:t>
            </a:r>
            <a:endParaRPr lang="en-GB" b="1" dirty="0" smtClean="0"/>
          </a:p>
          <a:p>
            <a:r>
              <a:rPr lang="en-GB" b="1" dirty="0" err="1"/>
              <a:t>Nicolina</a:t>
            </a:r>
            <a:r>
              <a:rPr lang="en-GB" b="1" dirty="0"/>
              <a:t> </a:t>
            </a:r>
            <a:r>
              <a:rPr lang="en-GB" b="1" dirty="0" err="1" smtClean="0"/>
              <a:t>Åkerfelt</a:t>
            </a:r>
            <a:endParaRPr lang="en-GB" b="1" dirty="0"/>
          </a:p>
        </p:txBody>
      </p:sp>
    </p:spTree>
    <p:extLst>
      <p:ext uri="{BB962C8B-B14F-4D97-AF65-F5344CB8AC3E}">
        <p14:creationId xmlns:p14="http://schemas.microsoft.com/office/powerpoint/2010/main" val="1387002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445" y="260648"/>
            <a:ext cx="5237847" cy="1084982"/>
          </a:xfrm>
        </p:spPr>
        <p:txBody>
          <a:bodyPr>
            <a:normAutofit/>
          </a:bodyPr>
          <a:lstStyle/>
          <a:p>
            <a:r>
              <a:rPr lang="en-GB" dirty="0" smtClean="0"/>
              <a:t>Improvements</a:t>
            </a:r>
            <a:endParaRPr lang="en-GB" dirty="0"/>
          </a:p>
        </p:txBody>
      </p:sp>
      <p:sp>
        <p:nvSpPr>
          <p:cNvPr id="3" name="Content Placeholder 2"/>
          <p:cNvSpPr>
            <a:spLocks noGrp="1"/>
          </p:cNvSpPr>
          <p:nvPr>
            <p:ph idx="1"/>
          </p:nvPr>
        </p:nvSpPr>
        <p:spPr/>
        <p:txBody>
          <a:bodyPr/>
          <a:lstStyle/>
          <a:p>
            <a:r>
              <a:rPr lang="en-GB" dirty="0" smtClean="0"/>
              <a:t>Better workflow</a:t>
            </a:r>
          </a:p>
          <a:p>
            <a:r>
              <a:rPr lang="en-GB" dirty="0" smtClean="0"/>
              <a:t>Soft coding</a:t>
            </a:r>
          </a:p>
          <a:p>
            <a:r>
              <a:rPr lang="en-GB" dirty="0" smtClean="0"/>
              <a:t>The design document</a:t>
            </a:r>
            <a:endParaRPr lang="en-GB"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888" y="1124744"/>
            <a:ext cx="6264696" cy="6264696"/>
          </a:xfrm>
          <a:prstGeom prst="rect">
            <a:avLst/>
          </a:prstGeom>
        </p:spPr>
      </p:pic>
    </p:spTree>
    <p:extLst>
      <p:ext uri="{BB962C8B-B14F-4D97-AF65-F5344CB8AC3E}">
        <p14:creationId xmlns:p14="http://schemas.microsoft.com/office/powerpoint/2010/main" val="3448878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987008" cy="1143000"/>
          </a:xfrm>
        </p:spPr>
        <p:txBody>
          <a:bodyPr/>
          <a:lstStyle/>
          <a:p>
            <a:r>
              <a:rPr lang="en-GB" dirty="0" smtClean="0"/>
              <a:t>Setbacks</a:t>
            </a:r>
            <a:endParaRPr lang="en-GB" dirty="0"/>
          </a:p>
        </p:txBody>
      </p:sp>
      <p:sp>
        <p:nvSpPr>
          <p:cNvPr id="3" name="Content Placeholder 2"/>
          <p:cNvSpPr>
            <a:spLocks noGrp="1"/>
          </p:cNvSpPr>
          <p:nvPr>
            <p:ph idx="1"/>
          </p:nvPr>
        </p:nvSpPr>
        <p:spPr>
          <a:xfrm>
            <a:off x="457200" y="1600201"/>
            <a:ext cx="8229600" cy="1756792"/>
          </a:xfrm>
        </p:spPr>
        <p:txBody>
          <a:bodyPr/>
          <a:lstStyle/>
          <a:p>
            <a:r>
              <a:rPr lang="en-GB" dirty="0" smtClean="0"/>
              <a:t>Pressure</a:t>
            </a:r>
          </a:p>
          <a:p>
            <a:r>
              <a:rPr lang="en-GB" dirty="0" smtClean="0"/>
              <a:t>Distribution of work</a:t>
            </a:r>
          </a:p>
          <a:p>
            <a:r>
              <a:rPr lang="en-GB" dirty="0" smtClean="0"/>
              <a:t>SCRUM</a:t>
            </a: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64" y="632360"/>
            <a:ext cx="6588224" cy="6588224"/>
          </a:xfrm>
          <a:prstGeom prst="rect">
            <a:avLst/>
          </a:prstGeom>
        </p:spPr>
      </p:pic>
    </p:spTree>
    <p:extLst>
      <p:ext uri="{BB962C8B-B14F-4D97-AF65-F5344CB8AC3E}">
        <p14:creationId xmlns:p14="http://schemas.microsoft.com/office/powerpoint/2010/main" val="1993878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 prevent</a:t>
            </a:r>
            <a:endParaRPr lang="en-GB" dirty="0"/>
          </a:p>
        </p:txBody>
      </p:sp>
      <p:sp>
        <p:nvSpPr>
          <p:cNvPr id="3" name="Content Placeholder 2"/>
          <p:cNvSpPr>
            <a:spLocks noGrp="1"/>
          </p:cNvSpPr>
          <p:nvPr>
            <p:ph idx="1"/>
          </p:nvPr>
        </p:nvSpPr>
        <p:spPr/>
        <p:txBody>
          <a:bodyPr/>
          <a:lstStyle/>
          <a:p>
            <a:r>
              <a:rPr lang="en-GB" dirty="0" smtClean="0"/>
              <a:t>Less complexity to the design</a:t>
            </a:r>
          </a:p>
          <a:p>
            <a:r>
              <a:rPr lang="en-GB" dirty="0" smtClean="0"/>
              <a:t>Be more pessimistic</a:t>
            </a:r>
          </a:p>
          <a:p>
            <a:r>
              <a:rPr lang="en-GB" dirty="0" smtClean="0"/>
              <a:t>Convey the pipeline earlier</a:t>
            </a:r>
          </a:p>
          <a:p>
            <a:r>
              <a:rPr lang="en-GB" dirty="0" smtClean="0"/>
              <a:t>Backlog + Feature definition + Task tracker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3429000"/>
            <a:ext cx="3429000" cy="3429000"/>
          </a:xfrm>
          <a:prstGeom prst="rect">
            <a:avLst/>
          </a:prstGeom>
        </p:spPr>
      </p:pic>
    </p:spTree>
    <p:extLst>
      <p:ext uri="{BB962C8B-B14F-4D97-AF65-F5344CB8AC3E}">
        <p14:creationId xmlns:p14="http://schemas.microsoft.com/office/powerpoint/2010/main" val="2542723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 solve</a:t>
            </a:r>
            <a:endParaRPr lang="en-GB" dirty="0"/>
          </a:p>
        </p:txBody>
      </p:sp>
      <p:sp>
        <p:nvSpPr>
          <p:cNvPr id="3" name="Content Placeholder 2"/>
          <p:cNvSpPr>
            <a:spLocks noGrp="1"/>
          </p:cNvSpPr>
          <p:nvPr>
            <p:ph idx="1"/>
          </p:nvPr>
        </p:nvSpPr>
        <p:spPr/>
        <p:txBody>
          <a:bodyPr/>
          <a:lstStyle/>
          <a:p>
            <a:r>
              <a:rPr lang="en-GB" dirty="0" smtClean="0"/>
              <a:t>Implementing the prevent points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32" y="1523566"/>
            <a:ext cx="7621736" cy="3810868"/>
          </a:xfrm>
          <a:prstGeom prst="rect">
            <a:avLst/>
          </a:prstGeom>
        </p:spPr>
      </p:pic>
    </p:spTree>
    <p:extLst>
      <p:ext uri="{BB962C8B-B14F-4D97-AF65-F5344CB8AC3E}">
        <p14:creationId xmlns:p14="http://schemas.microsoft.com/office/powerpoint/2010/main" val="1733949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Final focuses</a:t>
            </a:r>
            <a:endParaRPr lang="en-GB" dirty="0"/>
          </a:p>
        </p:txBody>
      </p:sp>
      <p:sp>
        <p:nvSpPr>
          <p:cNvPr id="3" name="Content Placeholder 2"/>
          <p:cNvSpPr>
            <a:spLocks noGrp="1"/>
          </p:cNvSpPr>
          <p:nvPr>
            <p:ph idx="1"/>
          </p:nvPr>
        </p:nvSpPr>
        <p:spPr/>
        <p:txBody>
          <a:bodyPr/>
          <a:lstStyle/>
          <a:p>
            <a:r>
              <a:rPr lang="en-GB" dirty="0" smtClean="0"/>
              <a:t>Enemy AI’s</a:t>
            </a:r>
          </a:p>
          <a:p>
            <a:r>
              <a:rPr lang="en-GB" dirty="0" smtClean="0"/>
              <a:t>Level design</a:t>
            </a:r>
          </a:p>
          <a:p>
            <a:r>
              <a:rPr lang="en-GB" dirty="0" smtClean="0"/>
              <a:t>Sound</a:t>
            </a:r>
          </a:p>
          <a:p>
            <a:r>
              <a:rPr lang="en-GB" dirty="0" err="1" smtClean="0"/>
              <a:t>Playtesting</a:t>
            </a:r>
            <a:endParaRPr lang="en-GB"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1484784"/>
            <a:ext cx="5373216" cy="5373216"/>
          </a:xfrm>
          <a:prstGeom prst="rect">
            <a:avLst/>
          </a:prstGeom>
        </p:spPr>
      </p:pic>
    </p:spTree>
    <p:extLst>
      <p:ext uri="{BB962C8B-B14F-4D97-AF65-F5344CB8AC3E}">
        <p14:creationId xmlns:p14="http://schemas.microsoft.com/office/powerpoint/2010/main" val="972178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TotalTime>
  <Words>670</Words>
  <Application>Microsoft Office PowerPoint</Application>
  <PresentationFormat>On-screen Show (4:3)</PresentationFormat>
  <Paragraphs>70</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JIAN</vt:lpstr>
      <vt:lpstr>Improvements</vt:lpstr>
      <vt:lpstr>Setbacks</vt:lpstr>
      <vt:lpstr>How to - prevent</vt:lpstr>
      <vt:lpstr>How to - solve</vt:lpstr>
      <vt:lpstr>Final focuses</vt:lpstr>
    </vt:vector>
  </TitlesOfParts>
  <Company>Gotland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JIAN</dc:title>
  <dc:creator>André Åström</dc:creator>
  <cp:lastModifiedBy>André Åström</cp:lastModifiedBy>
  <cp:revision>15</cp:revision>
  <dcterms:created xsi:type="dcterms:W3CDTF">2014-03-13T11:01:41Z</dcterms:created>
  <dcterms:modified xsi:type="dcterms:W3CDTF">2014-03-14T08:04:15Z</dcterms:modified>
</cp:coreProperties>
</file>