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096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&lt;date/heure&gt;</a:t>
            </a:r>
            <a:endParaRPr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00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&lt;pied de page&gt;</a:t>
            </a:r>
            <a:endParaRPr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72857A8-2964-447F-A981-DDD5F3B45098}" type="slidenum">
              <a:rPr lang="fr-F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&lt;numéro&gt;</a:t>
            </a:fld>
            <a:endParaRPr lang="fr-F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5036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Bataille de</a:t>
            </a: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Kaafhet</a:t>
            </a:r>
            <a:endParaRPr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21672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Mécaniques du jeux</a:t>
            </a:r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les objectifs</a:t>
            </a:r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les objets utilisés</a:t>
            </a:r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L'interface pour IA</a:t>
            </a:r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forme de l'IA</a:t>
            </a:r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méthodes de gestions des objets</a:t>
            </a:r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09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Mécaniques du jeux</a:t>
            </a:r>
            <a:endParaRPr lang="fr-F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367164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Structures fixe</a:t>
            </a:r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Productives ou Défensives</a:t>
            </a:r>
            <a:endParaRPr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Entités mobiles</a:t>
            </a:r>
            <a:endParaRPr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Spécialité</a:t>
            </a:r>
            <a:endParaRPr lang="fr-F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4391640" y="1563120"/>
            <a:ext cx="4536000" cy="255060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647640" y="645120"/>
            <a:ext cx="4326120" cy="1082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647640" y="4895640"/>
            <a:ext cx="4344840" cy="108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Entité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3"/>
          <p:cNvSpPr txBox="1"/>
          <p:nvPr/>
        </p:nvSpPr>
        <p:spPr>
          <a:xfrm>
            <a:off x="1716840" y="2517120"/>
            <a:ext cx="2223720" cy="172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fr-F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Équipe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Niveau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 actuel et vie maximum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Force de frappe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Position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Rayon d’action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Affichage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4"/>
          <p:cNvSpPr txBox="1"/>
          <p:nvPr/>
        </p:nvSpPr>
        <p:spPr>
          <a:xfrm>
            <a:off x="647640" y="1381320"/>
            <a:ext cx="1584000" cy="38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Dimension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5"/>
          <p:cNvSpPr txBox="1"/>
          <p:nvPr/>
        </p:nvSpPr>
        <p:spPr>
          <a:xfrm>
            <a:off x="653760" y="5629320"/>
            <a:ext cx="2779920" cy="38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Vitesse de déplacement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6"/>
          <p:cNvSpPr/>
          <p:nvPr/>
        </p:nvSpPr>
        <p:spPr>
          <a:xfrm>
            <a:off x="1615680" y="2208240"/>
            <a:ext cx="2262960" cy="2192760"/>
          </a:xfrm>
          <a:prstGeom prst="donut">
            <a:avLst>
              <a:gd name="adj" fmla="val 701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7"/>
          <p:cNvSpPr/>
          <p:nvPr/>
        </p:nvSpPr>
        <p:spPr>
          <a:xfrm>
            <a:off x="5327640" y="3023640"/>
            <a:ext cx="2016000" cy="64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8"/>
          <p:cNvSpPr/>
          <p:nvPr/>
        </p:nvSpPr>
        <p:spPr>
          <a:xfrm>
            <a:off x="7127640" y="863640"/>
            <a:ext cx="2016000" cy="64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9"/>
          <p:cNvSpPr/>
          <p:nvPr/>
        </p:nvSpPr>
        <p:spPr>
          <a:xfrm>
            <a:off x="7055640" y="5039640"/>
            <a:ext cx="2016000" cy="64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Entity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Line 10"/>
          <p:cNvSpPr/>
          <p:nvPr/>
        </p:nvSpPr>
        <p:spPr>
          <a:xfrm>
            <a:off x="3872520" y="3312000"/>
            <a:ext cx="14551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11"/>
          <p:cNvSpPr/>
          <p:nvPr/>
        </p:nvSpPr>
        <p:spPr>
          <a:xfrm flipV="1">
            <a:off x="7343640" y="1512000"/>
            <a:ext cx="864000" cy="180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12"/>
          <p:cNvSpPr/>
          <p:nvPr/>
        </p:nvSpPr>
        <p:spPr>
          <a:xfrm>
            <a:off x="7343640" y="3311640"/>
            <a:ext cx="864000" cy="172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13"/>
          <p:cNvSpPr/>
          <p:nvPr/>
        </p:nvSpPr>
        <p:spPr>
          <a:xfrm>
            <a:off x="5831640" y="5399640"/>
            <a:ext cx="1224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14"/>
          <p:cNvSpPr/>
          <p:nvPr/>
        </p:nvSpPr>
        <p:spPr>
          <a:xfrm>
            <a:off x="5759640" y="1223640"/>
            <a:ext cx="1368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Line 1"/>
          <p:cNvSpPr/>
          <p:nvPr/>
        </p:nvSpPr>
        <p:spPr>
          <a:xfrm>
            <a:off x="0" y="4309560"/>
            <a:ext cx="10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TextShape 2"/>
          <p:cNvSpPr txBox="1"/>
          <p:nvPr/>
        </p:nvSpPr>
        <p:spPr>
          <a:xfrm>
            <a:off x="3884400" y="291960"/>
            <a:ext cx="23112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Partie « consciente »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(données locales)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3796200" y="6696000"/>
            <a:ext cx="2487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Partie « inconsciente »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(toutes les données)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4"/>
          <p:cNvSpPr/>
          <p:nvPr/>
        </p:nvSpPr>
        <p:spPr>
          <a:xfrm>
            <a:off x="228240" y="1292400"/>
            <a:ext cx="3384000" cy="90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Fonction principale de l'IA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(écrite par le créateur de l'IA)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5"/>
          <p:cNvSpPr/>
          <p:nvPr/>
        </p:nvSpPr>
        <p:spPr>
          <a:xfrm>
            <a:off x="3612240" y="1472760"/>
            <a:ext cx="2556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Fonctions « callbacks »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6"/>
          <p:cNvSpPr/>
          <p:nvPr/>
        </p:nvSpPr>
        <p:spPr>
          <a:xfrm>
            <a:off x="3612240" y="1832400"/>
            <a:ext cx="2556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Variables locales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7"/>
          <p:cNvSpPr/>
          <p:nvPr/>
        </p:nvSpPr>
        <p:spPr>
          <a:xfrm>
            <a:off x="2424240" y="4201560"/>
            <a:ext cx="2484000" cy="97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Objet « Civilization »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Line 8"/>
          <p:cNvSpPr/>
          <p:nvPr/>
        </p:nvSpPr>
        <p:spPr>
          <a:xfrm>
            <a:off x="3180240" y="2192400"/>
            <a:ext cx="0" cy="2009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Line 9"/>
          <p:cNvSpPr/>
          <p:nvPr/>
        </p:nvSpPr>
        <p:spPr>
          <a:xfrm flipV="1">
            <a:off x="3432240" y="2192760"/>
            <a:ext cx="0" cy="20088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TextShape 10"/>
          <p:cNvSpPr txBox="1"/>
          <p:nvPr/>
        </p:nvSpPr>
        <p:spPr>
          <a:xfrm>
            <a:off x="3576240" y="2853720"/>
            <a:ext cx="2869200" cy="35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Flux requêtes/informations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Line 11"/>
          <p:cNvSpPr/>
          <p:nvPr/>
        </p:nvSpPr>
        <p:spPr>
          <a:xfrm flipH="1">
            <a:off x="4908240" y="4885560"/>
            <a:ext cx="14997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12"/>
          <p:cNvSpPr/>
          <p:nvPr/>
        </p:nvSpPr>
        <p:spPr>
          <a:xfrm>
            <a:off x="6408000" y="4669560"/>
            <a:ext cx="3456000" cy="54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« Maître du jeux »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13"/>
          <p:cNvSpPr txBox="1"/>
          <p:nvPr/>
        </p:nvSpPr>
        <p:spPr>
          <a:xfrm>
            <a:off x="6831720" y="5395320"/>
            <a:ext cx="2608560" cy="86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Affichage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Gestion des objets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Détection d'un perdant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3492000" y="1822320"/>
            <a:ext cx="3600000" cy="3456000"/>
          </a:xfrm>
          <a:prstGeom prst="rect">
            <a:avLst/>
          </a:prstGeom>
          <a:solidFill>
            <a:srgbClr val="00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/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Appel a la fonction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principale de l'IA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1800000" y="432000"/>
            <a:ext cx="6840000" cy="6840000"/>
          </a:xfrm>
          <a:custGeom>
            <a:avLst/>
            <a:gdLst/>
            <a:ahLst/>
            <a:rect l="0" t="0" r="r" b="b"/>
            <a:pathLst>
              <a:path w="19001" h="17690">
                <a:moveTo>
                  <a:pt x="15933" y="15385"/>
                </a:moveTo>
                <a:lnTo>
                  <a:pt x="16076" y="15224"/>
                </a:lnTo>
                <a:lnTo>
                  <a:pt x="16216" y="15059"/>
                </a:lnTo>
                <a:lnTo>
                  <a:pt x="16351" y="14891"/>
                </a:lnTo>
                <a:lnTo>
                  <a:pt x="16483" y="14720"/>
                </a:lnTo>
                <a:lnTo>
                  <a:pt x="16610" y="14546"/>
                </a:lnTo>
                <a:lnTo>
                  <a:pt x="16733" y="14368"/>
                </a:lnTo>
                <a:lnTo>
                  <a:pt x="16851" y="14188"/>
                </a:lnTo>
                <a:lnTo>
                  <a:pt x="16965" y="14005"/>
                </a:lnTo>
                <a:lnTo>
                  <a:pt x="17074" y="13819"/>
                </a:lnTo>
                <a:lnTo>
                  <a:pt x="17178" y="13630"/>
                </a:lnTo>
                <a:lnTo>
                  <a:pt x="17278" y="13439"/>
                </a:lnTo>
                <a:lnTo>
                  <a:pt x="17373" y="13245"/>
                </a:lnTo>
                <a:lnTo>
                  <a:pt x="17463" y="13049"/>
                </a:lnTo>
                <a:lnTo>
                  <a:pt x="17549" y="12851"/>
                </a:lnTo>
                <a:lnTo>
                  <a:pt x="17629" y="12651"/>
                </a:lnTo>
                <a:lnTo>
                  <a:pt x="17705" y="12449"/>
                </a:lnTo>
                <a:lnTo>
                  <a:pt x="17775" y="12245"/>
                </a:lnTo>
                <a:lnTo>
                  <a:pt x="17841" y="12039"/>
                </a:lnTo>
                <a:lnTo>
                  <a:pt x="17901" y="11832"/>
                </a:lnTo>
                <a:lnTo>
                  <a:pt x="17956" y="11624"/>
                </a:lnTo>
                <a:lnTo>
                  <a:pt x="18006" y="11414"/>
                </a:lnTo>
                <a:lnTo>
                  <a:pt x="18051" y="11203"/>
                </a:lnTo>
                <a:lnTo>
                  <a:pt x="18090" y="10991"/>
                </a:lnTo>
                <a:lnTo>
                  <a:pt x="18125" y="10778"/>
                </a:lnTo>
                <a:lnTo>
                  <a:pt x="18154" y="10564"/>
                </a:lnTo>
                <a:lnTo>
                  <a:pt x="18177" y="10350"/>
                </a:lnTo>
                <a:lnTo>
                  <a:pt x="18196" y="10135"/>
                </a:lnTo>
                <a:lnTo>
                  <a:pt x="18209" y="9919"/>
                </a:lnTo>
                <a:lnTo>
                  <a:pt x="18217" y="9704"/>
                </a:lnTo>
                <a:lnTo>
                  <a:pt x="18219" y="9488"/>
                </a:lnTo>
                <a:lnTo>
                  <a:pt x="18216" y="9272"/>
                </a:lnTo>
                <a:lnTo>
                  <a:pt x="18208" y="9057"/>
                </a:lnTo>
                <a:lnTo>
                  <a:pt x="18194" y="8841"/>
                </a:lnTo>
                <a:lnTo>
                  <a:pt x="18175" y="8626"/>
                </a:lnTo>
                <a:lnTo>
                  <a:pt x="18151" y="8412"/>
                </a:lnTo>
                <a:lnTo>
                  <a:pt x="18121" y="8198"/>
                </a:lnTo>
                <a:lnTo>
                  <a:pt x="18087" y="7986"/>
                </a:lnTo>
                <a:lnTo>
                  <a:pt x="18047" y="7774"/>
                </a:lnTo>
                <a:lnTo>
                  <a:pt x="18001" y="7563"/>
                </a:lnTo>
                <a:lnTo>
                  <a:pt x="17951" y="7353"/>
                </a:lnTo>
                <a:lnTo>
                  <a:pt x="17895" y="7144"/>
                </a:lnTo>
                <a:lnTo>
                  <a:pt x="17834" y="6938"/>
                </a:lnTo>
                <a:lnTo>
                  <a:pt x="17768" y="6732"/>
                </a:lnTo>
                <a:lnTo>
                  <a:pt x="17697" y="6528"/>
                </a:lnTo>
                <a:lnTo>
                  <a:pt x="17621" y="6326"/>
                </a:lnTo>
                <a:lnTo>
                  <a:pt x="17540" y="6127"/>
                </a:lnTo>
                <a:lnTo>
                  <a:pt x="17454" y="5929"/>
                </a:lnTo>
                <a:lnTo>
                  <a:pt x="17364" y="5733"/>
                </a:lnTo>
                <a:lnTo>
                  <a:pt x="17268" y="5540"/>
                </a:lnTo>
                <a:lnTo>
                  <a:pt x="17168" y="5349"/>
                </a:lnTo>
                <a:lnTo>
                  <a:pt x="17063" y="5160"/>
                </a:lnTo>
                <a:lnTo>
                  <a:pt x="16953" y="4974"/>
                </a:lnTo>
                <a:lnTo>
                  <a:pt x="16839" y="4791"/>
                </a:lnTo>
                <a:lnTo>
                  <a:pt x="16720" y="4611"/>
                </a:lnTo>
                <a:lnTo>
                  <a:pt x="16597" y="4434"/>
                </a:lnTo>
                <a:lnTo>
                  <a:pt x="16470" y="4260"/>
                </a:lnTo>
                <a:lnTo>
                  <a:pt x="16338" y="4089"/>
                </a:lnTo>
                <a:lnTo>
                  <a:pt x="16202" y="3922"/>
                </a:lnTo>
                <a:lnTo>
                  <a:pt x="16062" y="3758"/>
                </a:lnTo>
                <a:lnTo>
                  <a:pt x="15918" y="3597"/>
                </a:lnTo>
                <a:lnTo>
                  <a:pt x="15770" y="3440"/>
                </a:lnTo>
                <a:lnTo>
                  <a:pt x="15618" y="3287"/>
                </a:lnTo>
                <a:lnTo>
                  <a:pt x="15462" y="3137"/>
                </a:lnTo>
                <a:lnTo>
                  <a:pt x="15303" y="2992"/>
                </a:lnTo>
                <a:lnTo>
                  <a:pt x="15140" y="2850"/>
                </a:lnTo>
                <a:lnTo>
                  <a:pt x="14974" y="2713"/>
                </a:lnTo>
                <a:lnTo>
                  <a:pt x="14805" y="2579"/>
                </a:lnTo>
                <a:lnTo>
                  <a:pt x="14632" y="2450"/>
                </a:lnTo>
                <a:lnTo>
                  <a:pt x="14456" y="2325"/>
                </a:lnTo>
                <a:lnTo>
                  <a:pt x="14277" y="2205"/>
                </a:lnTo>
                <a:lnTo>
                  <a:pt x="14095" y="2089"/>
                </a:lnTo>
                <a:lnTo>
                  <a:pt x="13910" y="1978"/>
                </a:lnTo>
                <a:lnTo>
                  <a:pt x="13723" y="1871"/>
                </a:lnTo>
                <a:lnTo>
                  <a:pt x="13533" y="1769"/>
                </a:lnTo>
                <a:lnTo>
                  <a:pt x="13340" y="1671"/>
                </a:lnTo>
                <a:lnTo>
                  <a:pt x="13145" y="1579"/>
                </a:lnTo>
                <a:lnTo>
                  <a:pt x="12948" y="1491"/>
                </a:lnTo>
                <a:lnTo>
                  <a:pt x="12749" y="1408"/>
                </a:lnTo>
                <a:lnTo>
                  <a:pt x="12548" y="1330"/>
                </a:lnTo>
                <a:lnTo>
                  <a:pt x="12345" y="1257"/>
                </a:lnTo>
                <a:lnTo>
                  <a:pt x="12140" y="1189"/>
                </a:lnTo>
                <a:lnTo>
                  <a:pt x="11934" y="1127"/>
                </a:lnTo>
                <a:lnTo>
                  <a:pt x="11726" y="1069"/>
                </a:lnTo>
                <a:lnTo>
                  <a:pt x="11517" y="1016"/>
                </a:lnTo>
                <a:lnTo>
                  <a:pt x="11306" y="969"/>
                </a:lnTo>
                <a:lnTo>
                  <a:pt x="11095" y="927"/>
                </a:lnTo>
                <a:lnTo>
                  <a:pt x="10882" y="890"/>
                </a:lnTo>
                <a:lnTo>
                  <a:pt x="10669" y="859"/>
                </a:lnTo>
                <a:lnTo>
                  <a:pt x="10455" y="832"/>
                </a:lnTo>
                <a:lnTo>
                  <a:pt x="10240" y="811"/>
                </a:lnTo>
                <a:lnTo>
                  <a:pt x="10025" y="796"/>
                </a:lnTo>
                <a:lnTo>
                  <a:pt x="9809" y="785"/>
                </a:lnTo>
                <a:lnTo>
                  <a:pt x="9594" y="781"/>
                </a:lnTo>
                <a:lnTo>
                  <a:pt x="9378" y="781"/>
                </a:lnTo>
                <a:lnTo>
                  <a:pt x="9162" y="787"/>
                </a:lnTo>
                <a:lnTo>
                  <a:pt x="8947" y="798"/>
                </a:lnTo>
                <a:lnTo>
                  <a:pt x="8732" y="814"/>
                </a:lnTo>
                <a:lnTo>
                  <a:pt x="8517" y="836"/>
                </a:lnTo>
                <a:lnTo>
                  <a:pt x="8303" y="863"/>
                </a:lnTo>
                <a:lnTo>
                  <a:pt x="8090" y="895"/>
                </a:lnTo>
                <a:lnTo>
                  <a:pt x="7877" y="932"/>
                </a:lnTo>
                <a:lnTo>
                  <a:pt x="7666" y="975"/>
                </a:lnTo>
                <a:lnTo>
                  <a:pt x="7455" y="1023"/>
                </a:lnTo>
                <a:lnTo>
                  <a:pt x="7246" y="1076"/>
                </a:lnTo>
                <a:lnTo>
                  <a:pt x="7039" y="1135"/>
                </a:lnTo>
                <a:lnTo>
                  <a:pt x="6832" y="1198"/>
                </a:lnTo>
                <a:lnTo>
                  <a:pt x="6628" y="1267"/>
                </a:lnTo>
                <a:lnTo>
                  <a:pt x="6425" y="1340"/>
                </a:lnTo>
                <a:lnTo>
                  <a:pt x="6224" y="1419"/>
                </a:lnTo>
                <a:lnTo>
                  <a:pt x="6025" y="1502"/>
                </a:lnTo>
                <a:lnTo>
                  <a:pt x="5829" y="1591"/>
                </a:lnTo>
                <a:lnTo>
                  <a:pt x="5634" y="1684"/>
                </a:lnTo>
                <a:lnTo>
                  <a:pt x="5442" y="1782"/>
                </a:lnTo>
                <a:lnTo>
                  <a:pt x="5252" y="1885"/>
                </a:lnTo>
                <a:lnTo>
                  <a:pt x="5065" y="1992"/>
                </a:lnTo>
                <a:lnTo>
                  <a:pt x="4881" y="2104"/>
                </a:lnTo>
                <a:lnTo>
                  <a:pt x="4699" y="2221"/>
                </a:lnTo>
                <a:lnTo>
                  <a:pt x="4521" y="2342"/>
                </a:lnTo>
                <a:lnTo>
                  <a:pt x="4345" y="2467"/>
                </a:lnTo>
                <a:lnTo>
                  <a:pt x="4173" y="2597"/>
                </a:lnTo>
                <a:lnTo>
                  <a:pt x="4003" y="2731"/>
                </a:lnTo>
                <a:lnTo>
                  <a:pt x="3838" y="2869"/>
                </a:lnTo>
                <a:lnTo>
                  <a:pt x="3675" y="3011"/>
                </a:lnTo>
                <a:lnTo>
                  <a:pt x="3517" y="3157"/>
                </a:lnTo>
                <a:lnTo>
                  <a:pt x="3362" y="3307"/>
                </a:lnTo>
                <a:lnTo>
                  <a:pt x="3210" y="3461"/>
                </a:lnTo>
                <a:lnTo>
                  <a:pt x="3063" y="3618"/>
                </a:lnTo>
                <a:lnTo>
                  <a:pt x="2919" y="3779"/>
                </a:lnTo>
                <a:lnTo>
                  <a:pt x="2780" y="3944"/>
                </a:lnTo>
                <a:lnTo>
                  <a:pt x="2644" y="4112"/>
                </a:lnTo>
                <a:lnTo>
                  <a:pt x="2513" y="4283"/>
                </a:lnTo>
                <a:lnTo>
                  <a:pt x="2386" y="4457"/>
                </a:lnTo>
                <a:lnTo>
                  <a:pt x="2264" y="4635"/>
                </a:lnTo>
                <a:lnTo>
                  <a:pt x="2146" y="4816"/>
                </a:lnTo>
                <a:lnTo>
                  <a:pt x="2032" y="4999"/>
                </a:lnTo>
                <a:lnTo>
                  <a:pt x="1923" y="5185"/>
                </a:lnTo>
                <a:lnTo>
                  <a:pt x="1819" y="5374"/>
                </a:lnTo>
                <a:lnTo>
                  <a:pt x="1719" y="5565"/>
                </a:lnTo>
                <a:lnTo>
                  <a:pt x="1624" y="5759"/>
                </a:lnTo>
                <a:lnTo>
                  <a:pt x="1534" y="5955"/>
                </a:lnTo>
                <a:lnTo>
                  <a:pt x="1449" y="6153"/>
                </a:lnTo>
                <a:lnTo>
                  <a:pt x="1368" y="6353"/>
                </a:lnTo>
                <a:lnTo>
                  <a:pt x="1293" y="6555"/>
                </a:lnTo>
                <a:lnTo>
                  <a:pt x="1223" y="6759"/>
                </a:lnTo>
                <a:lnTo>
                  <a:pt x="1157" y="6965"/>
                </a:lnTo>
                <a:lnTo>
                  <a:pt x="1097" y="7172"/>
                </a:lnTo>
                <a:lnTo>
                  <a:pt x="1042" y="7381"/>
                </a:lnTo>
                <a:lnTo>
                  <a:pt x="992" y="7591"/>
                </a:lnTo>
                <a:lnTo>
                  <a:pt x="948" y="7802"/>
                </a:lnTo>
                <a:lnTo>
                  <a:pt x="908" y="8014"/>
                </a:lnTo>
                <a:lnTo>
                  <a:pt x="874" y="8227"/>
                </a:lnTo>
                <a:lnTo>
                  <a:pt x="845" y="8441"/>
                </a:lnTo>
                <a:lnTo>
                  <a:pt x="822" y="8655"/>
                </a:lnTo>
                <a:lnTo>
                  <a:pt x="804" y="8870"/>
                </a:lnTo>
                <a:lnTo>
                  <a:pt x="791" y="9085"/>
                </a:lnTo>
                <a:lnTo>
                  <a:pt x="783" y="9301"/>
                </a:lnTo>
                <a:lnTo>
                  <a:pt x="781" y="9517"/>
                </a:lnTo>
                <a:lnTo>
                  <a:pt x="784" y="9732"/>
                </a:lnTo>
                <a:lnTo>
                  <a:pt x="793" y="9948"/>
                </a:lnTo>
                <a:lnTo>
                  <a:pt x="806" y="10163"/>
                </a:lnTo>
                <a:lnTo>
                  <a:pt x="825" y="10378"/>
                </a:lnTo>
                <a:lnTo>
                  <a:pt x="850" y="10592"/>
                </a:lnTo>
                <a:lnTo>
                  <a:pt x="880" y="10806"/>
                </a:lnTo>
                <a:lnTo>
                  <a:pt x="915" y="11019"/>
                </a:lnTo>
                <a:lnTo>
                  <a:pt x="955" y="11231"/>
                </a:lnTo>
                <a:lnTo>
                  <a:pt x="1000" y="11442"/>
                </a:lnTo>
                <a:lnTo>
                  <a:pt x="1051" y="11652"/>
                </a:lnTo>
                <a:lnTo>
                  <a:pt x="1107" y="11860"/>
                </a:lnTo>
                <a:lnTo>
                  <a:pt x="1168" y="12067"/>
                </a:lnTo>
                <a:lnTo>
                  <a:pt x="1234" y="12272"/>
                </a:lnTo>
                <a:lnTo>
                  <a:pt x="1305" y="12476"/>
                </a:lnTo>
                <a:lnTo>
                  <a:pt x="1381" y="12678"/>
                </a:lnTo>
                <a:lnTo>
                  <a:pt x="1462" y="12878"/>
                </a:lnTo>
                <a:lnTo>
                  <a:pt x="1548" y="13075"/>
                </a:lnTo>
                <a:lnTo>
                  <a:pt x="1639" y="13271"/>
                </a:lnTo>
                <a:lnTo>
                  <a:pt x="1735" y="13464"/>
                </a:lnTo>
                <a:lnTo>
                  <a:pt x="1835" y="13655"/>
                </a:lnTo>
                <a:lnTo>
                  <a:pt x="1941" y="13844"/>
                </a:lnTo>
                <a:lnTo>
                  <a:pt x="2050" y="14029"/>
                </a:lnTo>
                <a:lnTo>
                  <a:pt x="2165" y="14212"/>
                </a:lnTo>
                <a:lnTo>
                  <a:pt x="2284" y="14392"/>
                </a:lnTo>
                <a:lnTo>
                  <a:pt x="2407" y="14569"/>
                </a:lnTo>
                <a:lnTo>
                  <a:pt x="2534" y="14743"/>
                </a:lnTo>
                <a:lnTo>
                  <a:pt x="2666" y="14914"/>
                </a:lnTo>
                <a:lnTo>
                  <a:pt x="2802" y="15081"/>
                </a:lnTo>
                <a:lnTo>
                  <a:pt x="2943" y="15245"/>
                </a:lnTo>
                <a:lnTo>
                  <a:pt x="3087" y="15406"/>
                </a:lnTo>
                <a:lnTo>
                  <a:pt x="3235" y="15563"/>
                </a:lnTo>
                <a:lnTo>
                  <a:pt x="3387" y="15716"/>
                </a:lnTo>
                <a:lnTo>
                  <a:pt x="3542" y="15865"/>
                </a:lnTo>
                <a:lnTo>
                  <a:pt x="3702" y="16011"/>
                </a:lnTo>
                <a:lnTo>
                  <a:pt x="3865" y="16152"/>
                </a:lnTo>
                <a:lnTo>
                  <a:pt x="4031" y="16289"/>
                </a:lnTo>
                <a:lnTo>
                  <a:pt x="4201" y="16423"/>
                </a:lnTo>
                <a:lnTo>
                  <a:pt x="4374" y="16552"/>
                </a:lnTo>
                <a:lnTo>
                  <a:pt x="4550" y="16676"/>
                </a:lnTo>
                <a:lnTo>
                  <a:pt x="4729" y="16797"/>
                </a:lnTo>
                <a:lnTo>
                  <a:pt x="4301" y="17450"/>
                </a:lnTo>
                <a:lnTo>
                  <a:pt x="4106" y="17319"/>
                </a:lnTo>
                <a:lnTo>
                  <a:pt x="3914" y="17184"/>
                </a:lnTo>
                <a:lnTo>
                  <a:pt x="3726" y="17043"/>
                </a:lnTo>
                <a:lnTo>
                  <a:pt x="3541" y="16898"/>
                </a:lnTo>
                <a:lnTo>
                  <a:pt x="3360" y="16748"/>
                </a:lnTo>
                <a:lnTo>
                  <a:pt x="3182" y="16594"/>
                </a:lnTo>
                <a:lnTo>
                  <a:pt x="3009" y="16436"/>
                </a:lnTo>
                <a:lnTo>
                  <a:pt x="2839" y="16273"/>
                </a:lnTo>
                <a:lnTo>
                  <a:pt x="2674" y="16106"/>
                </a:lnTo>
                <a:lnTo>
                  <a:pt x="2512" y="15935"/>
                </a:lnTo>
                <a:lnTo>
                  <a:pt x="2355" y="15760"/>
                </a:lnTo>
                <a:lnTo>
                  <a:pt x="2203" y="15581"/>
                </a:lnTo>
                <a:lnTo>
                  <a:pt x="2054" y="15399"/>
                </a:lnTo>
                <a:lnTo>
                  <a:pt x="1911" y="15213"/>
                </a:lnTo>
                <a:lnTo>
                  <a:pt x="1772" y="15024"/>
                </a:lnTo>
                <a:lnTo>
                  <a:pt x="1637" y="14831"/>
                </a:lnTo>
                <a:lnTo>
                  <a:pt x="1508" y="14634"/>
                </a:lnTo>
                <a:lnTo>
                  <a:pt x="1383" y="14435"/>
                </a:lnTo>
                <a:lnTo>
                  <a:pt x="1263" y="14233"/>
                </a:lnTo>
                <a:lnTo>
                  <a:pt x="1149" y="14028"/>
                </a:lnTo>
                <a:lnTo>
                  <a:pt x="1039" y="13820"/>
                </a:lnTo>
                <a:lnTo>
                  <a:pt x="935" y="13609"/>
                </a:lnTo>
                <a:lnTo>
                  <a:pt x="836" y="13396"/>
                </a:lnTo>
                <a:lnTo>
                  <a:pt x="742" y="13180"/>
                </a:lnTo>
                <a:lnTo>
                  <a:pt x="654" y="12963"/>
                </a:lnTo>
                <a:lnTo>
                  <a:pt x="571" y="12743"/>
                </a:lnTo>
                <a:lnTo>
                  <a:pt x="493" y="12521"/>
                </a:lnTo>
                <a:lnTo>
                  <a:pt x="421" y="12297"/>
                </a:lnTo>
                <a:lnTo>
                  <a:pt x="355" y="12071"/>
                </a:lnTo>
                <a:lnTo>
                  <a:pt x="294" y="11844"/>
                </a:lnTo>
                <a:lnTo>
                  <a:pt x="239" y="11616"/>
                </a:lnTo>
                <a:lnTo>
                  <a:pt x="189" y="11386"/>
                </a:lnTo>
                <a:lnTo>
                  <a:pt x="145" y="11155"/>
                </a:lnTo>
                <a:lnTo>
                  <a:pt x="107" y="10923"/>
                </a:lnTo>
                <a:lnTo>
                  <a:pt x="75" y="10690"/>
                </a:lnTo>
                <a:lnTo>
                  <a:pt x="48" y="10457"/>
                </a:lnTo>
                <a:lnTo>
                  <a:pt x="28" y="10223"/>
                </a:lnTo>
                <a:lnTo>
                  <a:pt x="13" y="9988"/>
                </a:lnTo>
                <a:lnTo>
                  <a:pt x="3" y="9753"/>
                </a:lnTo>
                <a:lnTo>
                  <a:pt x="0" y="9518"/>
                </a:lnTo>
                <a:lnTo>
                  <a:pt x="2" y="9283"/>
                </a:lnTo>
                <a:lnTo>
                  <a:pt x="11" y="9048"/>
                </a:lnTo>
                <a:lnTo>
                  <a:pt x="25" y="8814"/>
                </a:lnTo>
                <a:lnTo>
                  <a:pt x="45" y="8580"/>
                </a:lnTo>
                <a:lnTo>
                  <a:pt x="70" y="8346"/>
                </a:lnTo>
                <a:lnTo>
                  <a:pt x="102" y="8113"/>
                </a:lnTo>
                <a:lnTo>
                  <a:pt x="139" y="7881"/>
                </a:lnTo>
                <a:lnTo>
                  <a:pt x="182" y="7650"/>
                </a:lnTo>
                <a:lnTo>
                  <a:pt x="230" y="7420"/>
                </a:lnTo>
                <a:lnTo>
                  <a:pt x="285" y="7191"/>
                </a:lnTo>
                <a:lnTo>
                  <a:pt x="345" y="6964"/>
                </a:lnTo>
                <a:lnTo>
                  <a:pt x="410" y="6738"/>
                </a:lnTo>
                <a:lnTo>
                  <a:pt x="481" y="6514"/>
                </a:lnTo>
                <a:lnTo>
                  <a:pt x="558" y="6292"/>
                </a:lnTo>
                <a:lnTo>
                  <a:pt x="640" y="6072"/>
                </a:lnTo>
                <a:lnTo>
                  <a:pt x="727" y="5853"/>
                </a:lnTo>
                <a:lnTo>
                  <a:pt x="820" y="5637"/>
                </a:lnTo>
                <a:lnTo>
                  <a:pt x="918" y="5424"/>
                </a:lnTo>
                <a:lnTo>
                  <a:pt x="1022" y="5213"/>
                </a:lnTo>
                <a:lnTo>
                  <a:pt x="1130" y="5004"/>
                </a:lnTo>
                <a:lnTo>
                  <a:pt x="1244" y="4799"/>
                </a:lnTo>
                <a:lnTo>
                  <a:pt x="1363" y="4596"/>
                </a:lnTo>
                <a:lnTo>
                  <a:pt x="1487" y="4396"/>
                </a:lnTo>
                <a:lnTo>
                  <a:pt x="1616" y="4199"/>
                </a:lnTo>
                <a:lnTo>
                  <a:pt x="1749" y="4006"/>
                </a:lnTo>
                <a:lnTo>
                  <a:pt x="1887" y="3816"/>
                </a:lnTo>
                <a:lnTo>
                  <a:pt x="2030" y="3629"/>
                </a:lnTo>
                <a:lnTo>
                  <a:pt x="2178" y="3446"/>
                </a:lnTo>
                <a:lnTo>
                  <a:pt x="2330" y="3267"/>
                </a:lnTo>
                <a:lnTo>
                  <a:pt x="2486" y="3091"/>
                </a:lnTo>
                <a:lnTo>
                  <a:pt x="2647" y="2920"/>
                </a:lnTo>
                <a:lnTo>
                  <a:pt x="2812" y="2752"/>
                </a:lnTo>
                <a:lnTo>
                  <a:pt x="2981" y="2589"/>
                </a:lnTo>
                <a:lnTo>
                  <a:pt x="3154" y="2430"/>
                </a:lnTo>
                <a:lnTo>
                  <a:pt x="3330" y="2275"/>
                </a:lnTo>
                <a:lnTo>
                  <a:pt x="3511" y="2125"/>
                </a:lnTo>
                <a:lnTo>
                  <a:pt x="3695" y="1979"/>
                </a:lnTo>
                <a:lnTo>
                  <a:pt x="3883" y="1837"/>
                </a:lnTo>
                <a:lnTo>
                  <a:pt x="4074" y="1701"/>
                </a:lnTo>
                <a:lnTo>
                  <a:pt x="4269" y="1569"/>
                </a:lnTo>
                <a:lnTo>
                  <a:pt x="4467" y="1442"/>
                </a:lnTo>
                <a:lnTo>
                  <a:pt x="4668" y="1320"/>
                </a:lnTo>
                <a:lnTo>
                  <a:pt x="4872" y="1203"/>
                </a:lnTo>
                <a:lnTo>
                  <a:pt x="5078" y="1091"/>
                </a:lnTo>
                <a:lnTo>
                  <a:pt x="5288" y="984"/>
                </a:lnTo>
                <a:lnTo>
                  <a:pt x="5500" y="882"/>
                </a:lnTo>
                <a:lnTo>
                  <a:pt x="5714" y="786"/>
                </a:lnTo>
                <a:lnTo>
                  <a:pt x="5931" y="695"/>
                </a:lnTo>
                <a:lnTo>
                  <a:pt x="6150" y="609"/>
                </a:lnTo>
                <a:lnTo>
                  <a:pt x="6371" y="529"/>
                </a:lnTo>
                <a:lnTo>
                  <a:pt x="6593" y="455"/>
                </a:lnTo>
                <a:lnTo>
                  <a:pt x="6818" y="385"/>
                </a:lnTo>
                <a:lnTo>
                  <a:pt x="7044" y="322"/>
                </a:lnTo>
                <a:lnTo>
                  <a:pt x="7272" y="264"/>
                </a:lnTo>
                <a:lnTo>
                  <a:pt x="7501" y="212"/>
                </a:lnTo>
                <a:lnTo>
                  <a:pt x="7732" y="165"/>
                </a:lnTo>
                <a:lnTo>
                  <a:pt x="7963" y="124"/>
                </a:lnTo>
                <a:lnTo>
                  <a:pt x="8196" y="89"/>
                </a:lnTo>
                <a:lnTo>
                  <a:pt x="8429" y="60"/>
                </a:lnTo>
                <a:lnTo>
                  <a:pt x="8663" y="36"/>
                </a:lnTo>
                <a:lnTo>
                  <a:pt x="8897" y="18"/>
                </a:lnTo>
                <a:lnTo>
                  <a:pt x="9132" y="6"/>
                </a:lnTo>
                <a:lnTo>
                  <a:pt x="9367" y="0"/>
                </a:lnTo>
                <a:lnTo>
                  <a:pt x="9602" y="0"/>
                </a:lnTo>
                <a:lnTo>
                  <a:pt x="9837" y="5"/>
                </a:lnTo>
                <a:lnTo>
                  <a:pt x="10072" y="16"/>
                </a:lnTo>
                <a:lnTo>
                  <a:pt x="10306" y="33"/>
                </a:lnTo>
                <a:lnTo>
                  <a:pt x="10540" y="56"/>
                </a:lnTo>
                <a:lnTo>
                  <a:pt x="10773" y="85"/>
                </a:lnTo>
                <a:lnTo>
                  <a:pt x="11006" y="119"/>
                </a:lnTo>
                <a:lnTo>
                  <a:pt x="11237" y="159"/>
                </a:lnTo>
                <a:lnTo>
                  <a:pt x="11468" y="205"/>
                </a:lnTo>
                <a:lnTo>
                  <a:pt x="11697" y="257"/>
                </a:lnTo>
                <a:lnTo>
                  <a:pt x="11925" y="314"/>
                </a:lnTo>
                <a:lnTo>
                  <a:pt x="12152" y="377"/>
                </a:lnTo>
                <a:lnTo>
                  <a:pt x="12377" y="445"/>
                </a:lnTo>
                <a:lnTo>
                  <a:pt x="12600" y="519"/>
                </a:lnTo>
                <a:lnTo>
                  <a:pt x="12821" y="598"/>
                </a:lnTo>
                <a:lnTo>
                  <a:pt x="13040" y="683"/>
                </a:lnTo>
                <a:lnTo>
                  <a:pt x="13257" y="774"/>
                </a:lnTo>
                <a:lnTo>
                  <a:pt x="13472" y="869"/>
                </a:lnTo>
                <a:lnTo>
                  <a:pt x="13684" y="970"/>
                </a:lnTo>
                <a:lnTo>
                  <a:pt x="13894" y="1076"/>
                </a:lnTo>
                <a:lnTo>
                  <a:pt x="14101" y="1188"/>
                </a:lnTo>
                <a:lnTo>
                  <a:pt x="14305" y="1304"/>
                </a:lnTo>
                <a:lnTo>
                  <a:pt x="14506" y="1425"/>
                </a:lnTo>
                <a:lnTo>
                  <a:pt x="14705" y="1552"/>
                </a:lnTo>
                <a:lnTo>
                  <a:pt x="14900" y="1683"/>
                </a:lnTo>
                <a:lnTo>
                  <a:pt x="15091" y="1819"/>
                </a:lnTo>
                <a:lnTo>
                  <a:pt x="15280" y="1959"/>
                </a:lnTo>
                <a:lnTo>
                  <a:pt x="15465" y="2105"/>
                </a:lnTo>
                <a:lnTo>
                  <a:pt x="15646" y="2255"/>
                </a:lnTo>
                <a:lnTo>
                  <a:pt x="15823" y="2409"/>
                </a:lnTo>
                <a:lnTo>
                  <a:pt x="15996" y="2567"/>
                </a:lnTo>
                <a:lnTo>
                  <a:pt x="16166" y="2730"/>
                </a:lnTo>
                <a:lnTo>
                  <a:pt x="16331" y="2897"/>
                </a:lnTo>
                <a:lnTo>
                  <a:pt x="16493" y="3068"/>
                </a:lnTo>
                <a:lnTo>
                  <a:pt x="16650" y="3243"/>
                </a:lnTo>
                <a:lnTo>
                  <a:pt x="16802" y="3422"/>
                </a:lnTo>
                <a:lnTo>
                  <a:pt x="16950" y="3605"/>
                </a:lnTo>
                <a:lnTo>
                  <a:pt x="17094" y="3791"/>
                </a:lnTo>
                <a:lnTo>
                  <a:pt x="17233" y="3980"/>
                </a:lnTo>
                <a:lnTo>
                  <a:pt x="17367" y="4173"/>
                </a:lnTo>
                <a:lnTo>
                  <a:pt x="17496" y="4370"/>
                </a:lnTo>
                <a:lnTo>
                  <a:pt x="17621" y="4569"/>
                </a:lnTo>
                <a:lnTo>
                  <a:pt x="17740" y="4771"/>
                </a:lnTo>
                <a:lnTo>
                  <a:pt x="17855" y="4977"/>
                </a:lnTo>
                <a:lnTo>
                  <a:pt x="17964" y="5185"/>
                </a:lnTo>
                <a:lnTo>
                  <a:pt x="18068" y="5396"/>
                </a:lnTo>
                <a:lnTo>
                  <a:pt x="18167" y="5609"/>
                </a:lnTo>
                <a:lnTo>
                  <a:pt x="18261" y="5824"/>
                </a:lnTo>
                <a:lnTo>
                  <a:pt x="18349" y="6042"/>
                </a:lnTo>
                <a:lnTo>
                  <a:pt x="18432" y="6262"/>
                </a:lnTo>
                <a:lnTo>
                  <a:pt x="18509" y="6484"/>
                </a:lnTo>
                <a:lnTo>
                  <a:pt x="18581" y="6708"/>
                </a:lnTo>
                <a:lnTo>
                  <a:pt x="18647" y="6934"/>
                </a:lnTo>
                <a:lnTo>
                  <a:pt x="18708" y="7161"/>
                </a:lnTo>
                <a:lnTo>
                  <a:pt x="18763" y="7389"/>
                </a:lnTo>
                <a:lnTo>
                  <a:pt x="18812" y="7619"/>
                </a:lnTo>
                <a:lnTo>
                  <a:pt x="18856" y="7850"/>
                </a:lnTo>
                <a:lnTo>
                  <a:pt x="18894" y="8082"/>
                </a:lnTo>
                <a:lnTo>
                  <a:pt x="18926" y="8315"/>
                </a:lnTo>
                <a:lnTo>
                  <a:pt x="18952" y="8548"/>
                </a:lnTo>
                <a:lnTo>
                  <a:pt x="18973" y="8782"/>
                </a:lnTo>
                <a:lnTo>
                  <a:pt x="18988" y="9017"/>
                </a:lnTo>
                <a:lnTo>
                  <a:pt x="18997" y="9252"/>
                </a:lnTo>
                <a:lnTo>
                  <a:pt x="19000" y="9487"/>
                </a:lnTo>
                <a:lnTo>
                  <a:pt x="18997" y="9722"/>
                </a:lnTo>
                <a:lnTo>
                  <a:pt x="18989" y="9957"/>
                </a:lnTo>
                <a:lnTo>
                  <a:pt x="18975" y="10192"/>
                </a:lnTo>
                <a:lnTo>
                  <a:pt x="18955" y="10426"/>
                </a:lnTo>
                <a:lnTo>
                  <a:pt x="18929" y="10659"/>
                </a:lnTo>
                <a:lnTo>
                  <a:pt x="18897" y="10892"/>
                </a:lnTo>
                <a:lnTo>
                  <a:pt x="18860" y="11124"/>
                </a:lnTo>
                <a:lnTo>
                  <a:pt x="18817" y="11355"/>
                </a:lnTo>
                <a:lnTo>
                  <a:pt x="18768" y="11585"/>
                </a:lnTo>
                <a:lnTo>
                  <a:pt x="18714" y="11814"/>
                </a:lnTo>
                <a:lnTo>
                  <a:pt x="18654" y="12041"/>
                </a:lnTo>
                <a:lnTo>
                  <a:pt x="18588" y="12267"/>
                </a:lnTo>
                <a:lnTo>
                  <a:pt x="18517" y="12491"/>
                </a:lnTo>
                <a:lnTo>
                  <a:pt x="18440" y="12713"/>
                </a:lnTo>
                <a:lnTo>
                  <a:pt x="18358" y="12933"/>
                </a:lnTo>
                <a:lnTo>
                  <a:pt x="18270" y="13151"/>
                </a:lnTo>
                <a:lnTo>
                  <a:pt x="18177" y="13367"/>
                </a:lnTo>
                <a:lnTo>
                  <a:pt x="18078" y="13581"/>
                </a:lnTo>
                <a:lnTo>
                  <a:pt x="17975" y="13792"/>
                </a:lnTo>
                <a:lnTo>
                  <a:pt x="17866" y="14000"/>
                </a:lnTo>
                <a:lnTo>
                  <a:pt x="17752" y="14206"/>
                </a:lnTo>
                <a:lnTo>
                  <a:pt x="17633" y="14408"/>
                </a:lnTo>
                <a:lnTo>
                  <a:pt x="17509" y="14608"/>
                </a:lnTo>
                <a:lnTo>
                  <a:pt x="17380" y="14805"/>
                </a:lnTo>
                <a:lnTo>
                  <a:pt x="17247" y="14998"/>
                </a:lnTo>
                <a:lnTo>
                  <a:pt x="17108" y="15188"/>
                </a:lnTo>
                <a:lnTo>
                  <a:pt x="16965" y="15374"/>
                </a:lnTo>
                <a:lnTo>
                  <a:pt x="16818" y="15557"/>
                </a:lnTo>
                <a:lnTo>
                  <a:pt x="16665" y="15737"/>
                </a:lnTo>
                <a:lnTo>
                  <a:pt x="16509" y="15912"/>
                </a:lnTo>
                <a:lnTo>
                  <a:pt x="18262" y="17516"/>
                </a:lnTo>
                <a:lnTo>
                  <a:pt x="14354" y="17689"/>
                </a:lnTo>
                <a:lnTo>
                  <a:pt x="14180" y="13781"/>
                </a:lnTo>
                <a:lnTo>
                  <a:pt x="15933" y="15385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TextShape 3"/>
          <p:cNvSpPr txBox="1"/>
          <p:nvPr/>
        </p:nvSpPr>
        <p:spPr>
          <a:xfrm>
            <a:off x="3924000" y="1966320"/>
            <a:ext cx="2667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Parcourir toute les Entity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4"/>
          <p:cNvSpPr/>
          <p:nvPr/>
        </p:nvSpPr>
        <p:spPr>
          <a:xfrm>
            <a:off x="3924000" y="2312640"/>
            <a:ext cx="2700000" cy="75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Appel a la fonction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principale de Entity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5"/>
          <p:cNvSpPr txBox="1"/>
          <p:nvPr/>
        </p:nvSpPr>
        <p:spPr>
          <a:xfrm>
            <a:off x="3924000" y="3370320"/>
            <a:ext cx="2693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Parcourir toute les Struct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6"/>
          <p:cNvSpPr/>
          <p:nvPr/>
        </p:nvSpPr>
        <p:spPr>
          <a:xfrm>
            <a:off x="3924000" y="3716640"/>
            <a:ext cx="2700000" cy="75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Appel a la fonction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principale de Struct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7"/>
          <p:cNvSpPr txBox="1"/>
          <p:nvPr/>
        </p:nvSpPr>
        <p:spPr>
          <a:xfrm>
            <a:off x="3492000" y="1476000"/>
            <a:ext cx="2312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Parcourir toute les IA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8"/>
          <p:cNvSpPr txBox="1"/>
          <p:nvPr/>
        </p:nvSpPr>
        <p:spPr>
          <a:xfrm>
            <a:off x="4279680" y="6480000"/>
            <a:ext cx="2020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Vérification des IA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Line 1"/>
          <p:cNvSpPr/>
          <p:nvPr/>
        </p:nvSpPr>
        <p:spPr>
          <a:xfrm>
            <a:off x="0" y="4309560"/>
            <a:ext cx="10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TextShape 2"/>
          <p:cNvSpPr txBox="1"/>
          <p:nvPr/>
        </p:nvSpPr>
        <p:spPr>
          <a:xfrm>
            <a:off x="3884400" y="291960"/>
            <a:ext cx="23112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Partie « consciente »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(données locales)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3"/>
          <p:cNvSpPr txBox="1"/>
          <p:nvPr/>
        </p:nvSpPr>
        <p:spPr>
          <a:xfrm>
            <a:off x="3796200" y="6696000"/>
            <a:ext cx="2487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Partie « inconsciente »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(toutes les données)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228240" y="1292400"/>
            <a:ext cx="3384000" cy="90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Fonction principale de l'IA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3612240" y="1832400"/>
            <a:ext cx="2556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Fonctions « callbacks »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6"/>
          <p:cNvSpPr/>
          <p:nvPr/>
        </p:nvSpPr>
        <p:spPr>
          <a:xfrm>
            <a:off x="2424240" y="4201560"/>
            <a:ext cx="2484000" cy="97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Objet « Civilization »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Line 7"/>
          <p:cNvSpPr/>
          <p:nvPr/>
        </p:nvSpPr>
        <p:spPr>
          <a:xfrm>
            <a:off x="3180240" y="2192400"/>
            <a:ext cx="0" cy="2009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8"/>
          <p:cNvSpPr/>
          <p:nvPr/>
        </p:nvSpPr>
        <p:spPr>
          <a:xfrm flipV="1">
            <a:off x="3432240" y="2192760"/>
            <a:ext cx="0" cy="20088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TextShape 9"/>
          <p:cNvSpPr txBox="1"/>
          <p:nvPr/>
        </p:nvSpPr>
        <p:spPr>
          <a:xfrm>
            <a:off x="3576240" y="2853720"/>
            <a:ext cx="2869200" cy="35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Flux requêtes/informations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Line 10"/>
          <p:cNvSpPr/>
          <p:nvPr/>
        </p:nvSpPr>
        <p:spPr>
          <a:xfrm flipH="1">
            <a:off x="1056240" y="2196000"/>
            <a:ext cx="23760" cy="331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1"/>
          <p:cNvSpPr/>
          <p:nvPr/>
        </p:nvSpPr>
        <p:spPr>
          <a:xfrm>
            <a:off x="516240" y="5076000"/>
            <a:ext cx="1044000" cy="1044000"/>
          </a:xfrm>
          <a:prstGeom prst="noSmoking">
            <a:avLst>
              <a:gd name="adj" fmla="val 27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 rot="20016000">
            <a:off x="565200" y="3703680"/>
            <a:ext cx="1206360" cy="1206360"/>
          </a:xfrm>
          <a:prstGeom prst="rect">
            <a:avLst/>
          </a:prstGeom>
          <a:ln>
            <a:noFill/>
          </a:ln>
        </p:spPr>
      </p:pic>
      <p:sp>
        <p:nvSpPr>
          <p:cNvPr id="91" name="CustomShape 12"/>
          <p:cNvSpPr/>
          <p:nvPr/>
        </p:nvSpPr>
        <p:spPr>
          <a:xfrm>
            <a:off x="4908240" y="4813560"/>
            <a:ext cx="2556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Liste Structs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3"/>
          <p:cNvSpPr/>
          <p:nvPr/>
        </p:nvSpPr>
        <p:spPr>
          <a:xfrm>
            <a:off x="4908240" y="4453560"/>
            <a:ext cx="2556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Liste Entities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 rot="5400000">
            <a:off x="4032000" y="4464000"/>
            <a:ext cx="1872000" cy="2448000"/>
          </a:xfrm>
          <a:custGeom>
            <a:avLst/>
            <a:gdLst/>
            <a:ahLst/>
            <a:rect l="0" t="0" r="r" b="b"/>
            <a:pathLst>
              <a:path w="6802" h="5202">
                <a:moveTo>
                  <a:pt x="6801" y="0"/>
                </a:moveTo>
                <a:lnTo>
                  <a:pt x="6801" y="5201"/>
                </a:lnTo>
                <a:lnTo>
                  <a:pt x="0" y="3439"/>
                </a:lnTo>
                <a:lnTo>
                  <a:pt x="0" y="1761"/>
                </a:lnTo>
                <a:lnTo>
                  <a:pt x="6801" y="0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2449800" y="1868400"/>
            <a:ext cx="1599120" cy="3255480"/>
          </a:xfrm>
          <a:prstGeom prst="flowChartManualOperation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Listes des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taches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2449800" y="383400"/>
            <a:ext cx="1599120" cy="39960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Nouvelle tache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2778120" y="5380920"/>
            <a:ext cx="956520" cy="59976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Tache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actuelle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 rot="2690400">
            <a:off x="1481400" y="6257520"/>
            <a:ext cx="799560" cy="856800"/>
          </a:xfrm>
          <a:custGeom>
            <a:avLst/>
            <a:gdLst/>
            <a:ahLst/>
            <a:rect l="0" t="0" r="r" b="b"/>
            <a:pathLst>
              <a:path w="2087" h="2087">
                <a:moveTo>
                  <a:pt x="1681" y="0"/>
                </a:moveTo>
                <a:lnTo>
                  <a:pt x="2082" y="398"/>
                </a:lnTo>
                <a:lnTo>
                  <a:pt x="1498" y="985"/>
                </a:lnTo>
                <a:lnTo>
                  <a:pt x="2086" y="1570"/>
                </a:lnTo>
                <a:lnTo>
                  <a:pt x="1576" y="2083"/>
                </a:lnTo>
                <a:lnTo>
                  <a:pt x="988" y="1499"/>
                </a:lnTo>
                <a:lnTo>
                  <a:pt x="403" y="2086"/>
                </a:lnTo>
                <a:lnTo>
                  <a:pt x="3" y="1688"/>
                </a:lnTo>
                <a:lnTo>
                  <a:pt x="587" y="1100"/>
                </a:lnTo>
                <a:lnTo>
                  <a:pt x="0" y="516"/>
                </a:lnTo>
                <a:lnTo>
                  <a:pt x="510" y="3"/>
                </a:lnTo>
                <a:lnTo>
                  <a:pt x="1098" y="587"/>
                </a:lnTo>
                <a:lnTo>
                  <a:pt x="1681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6"/>
          <p:cNvSpPr/>
          <p:nvPr/>
        </p:nvSpPr>
        <p:spPr>
          <a:xfrm flipH="1">
            <a:off x="2160000" y="5688000"/>
            <a:ext cx="43200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7"/>
          <p:cNvSpPr/>
          <p:nvPr/>
        </p:nvSpPr>
        <p:spPr>
          <a:xfrm>
            <a:off x="3249000" y="754560"/>
            <a:ext cx="0" cy="1113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8"/>
          <p:cNvSpPr/>
          <p:nvPr/>
        </p:nvSpPr>
        <p:spPr>
          <a:xfrm>
            <a:off x="1906920" y="1868400"/>
            <a:ext cx="428400" cy="3255480"/>
          </a:xfrm>
          <a:custGeom>
            <a:avLst/>
            <a:gdLst/>
            <a:ahLst/>
            <a:rect l="0" t="0" r="r" b="b"/>
            <a:pathLst>
              <a:path w="1192" h="9045">
                <a:moveTo>
                  <a:pt x="1191" y="0"/>
                </a:moveTo>
                <a:cubicBezTo>
                  <a:pt x="893" y="0"/>
                  <a:pt x="595" y="376"/>
                  <a:pt x="595" y="753"/>
                </a:cubicBezTo>
                <a:lnTo>
                  <a:pt x="595" y="3768"/>
                </a:lnTo>
                <a:cubicBezTo>
                  <a:pt x="595" y="4145"/>
                  <a:pt x="297" y="4522"/>
                  <a:pt x="0" y="4522"/>
                </a:cubicBezTo>
                <a:cubicBezTo>
                  <a:pt x="297" y="4522"/>
                  <a:pt x="595" y="4898"/>
                  <a:pt x="595" y="5275"/>
                </a:cubicBezTo>
                <a:lnTo>
                  <a:pt x="595" y="8290"/>
                </a:lnTo>
                <a:cubicBezTo>
                  <a:pt x="595" y="8667"/>
                  <a:pt x="893" y="9044"/>
                  <a:pt x="1191" y="9044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TextShape 9"/>
          <p:cNvSpPr txBox="1"/>
          <p:nvPr/>
        </p:nvSpPr>
        <p:spPr>
          <a:xfrm>
            <a:off x="720000" y="3210480"/>
            <a:ext cx="12441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Taches en attente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10"/>
          <p:cNvSpPr txBox="1"/>
          <p:nvPr/>
        </p:nvSpPr>
        <p:spPr>
          <a:xfrm>
            <a:off x="1008000" y="933840"/>
            <a:ext cx="194544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 nouvelles taches sont ajouter a la fin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11"/>
          <p:cNvSpPr txBox="1"/>
          <p:nvPr/>
        </p:nvSpPr>
        <p:spPr>
          <a:xfrm>
            <a:off x="2337840" y="6408000"/>
            <a:ext cx="22701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 taches effectuer son retirées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12"/>
          <p:cNvSpPr txBox="1"/>
          <p:nvPr/>
        </p:nvSpPr>
        <p:spPr>
          <a:xfrm>
            <a:off x="4134240" y="469080"/>
            <a:ext cx="34977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Objet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(Structure ou Entité) 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13"/>
          <p:cNvSpPr/>
          <p:nvPr/>
        </p:nvSpPr>
        <p:spPr>
          <a:xfrm>
            <a:off x="6192000" y="4752000"/>
            <a:ext cx="2808000" cy="187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Fonction « run » :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de distance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Interaction si possible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Retourne si oui ou non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tache a été effectuée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800000" y="720000"/>
            <a:ext cx="3204000" cy="86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(mère de Struct et Entity)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846600" y="2540880"/>
            <a:ext cx="41454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Attaquer par un autre objet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Fin de sa construction ou formation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Lorsqu'un objet arrive a cours de tache a  effectuer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Lorsqu'une entité atteint une destination sans action a y effectuer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585240" y="2628360"/>
            <a:ext cx="293760" cy="1475640"/>
          </a:xfrm>
          <a:custGeom>
            <a:avLst/>
            <a:gdLst/>
            <a:ahLst/>
            <a:rect l="0" t="0" r="r" b="b"/>
            <a:pathLst>
              <a:path w="818" h="4101">
                <a:moveTo>
                  <a:pt x="817" y="0"/>
                </a:moveTo>
                <a:cubicBezTo>
                  <a:pt x="612" y="0"/>
                  <a:pt x="408" y="512"/>
                  <a:pt x="408" y="1025"/>
                </a:cubicBezTo>
                <a:lnTo>
                  <a:pt x="408" y="1034"/>
                </a:lnTo>
                <a:cubicBezTo>
                  <a:pt x="408" y="1546"/>
                  <a:pt x="204" y="2059"/>
                  <a:pt x="0" y="2059"/>
                </a:cubicBezTo>
                <a:cubicBezTo>
                  <a:pt x="204" y="2059"/>
                  <a:pt x="408" y="2571"/>
                  <a:pt x="408" y="3084"/>
                </a:cubicBezTo>
                <a:lnTo>
                  <a:pt x="408" y="3075"/>
                </a:lnTo>
                <a:cubicBezTo>
                  <a:pt x="408" y="3587"/>
                  <a:pt x="612" y="4100"/>
                  <a:pt x="817" y="41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TextShape 4"/>
          <p:cNvSpPr txBox="1"/>
          <p:nvPr/>
        </p:nvSpPr>
        <p:spPr>
          <a:xfrm>
            <a:off x="2158560" y="2997720"/>
            <a:ext cx="15134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Pointeur de fonction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5"/>
          <p:cNvSpPr txBox="1"/>
          <p:nvPr/>
        </p:nvSpPr>
        <p:spPr>
          <a:xfrm>
            <a:off x="3030480" y="5837760"/>
            <a:ext cx="438552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Méthodes commun (a Structure et Entité) pour les modifier a tout moment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Line 6"/>
          <p:cNvSpPr/>
          <p:nvPr/>
        </p:nvSpPr>
        <p:spPr>
          <a:xfrm>
            <a:off x="2979360" y="3672000"/>
            <a:ext cx="404640" cy="20419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7"/>
          <p:cNvSpPr/>
          <p:nvPr/>
        </p:nvSpPr>
        <p:spPr>
          <a:xfrm>
            <a:off x="5004000" y="1224000"/>
            <a:ext cx="2556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lang="fr-F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Fonctions « callbacks »</a:t>
            </a:r>
            <a:endParaRPr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Application>LibreOffice/5.0.4.2$Windows_x86 LibreOffice_project/2b9802c1994aa0b7dc6079e128979269cf95bc78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2016-04-28T17:36:40Z</dcterms:created>
  <dc:language>fr-FR</dc:language>
  <dcterms:modified xsi:type="dcterms:W3CDTF">2016-04-28T19:22:43Z</dcterms:modified>
  <cp:revision>13</cp:revision>
</cp:coreProperties>
</file>