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6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4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6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1193400" y="1737720"/>
            <a:ext cx="9965520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" name="Shape 9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1207800" y="4343400"/>
            <a:ext cx="9874080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rgbClr val="1A4C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rgbClr val="8064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193400" y="1737720"/>
            <a:ext cx="9965520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1100160" y="365760"/>
            <a:ext cx="10056960" cy="356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Programmation des Terminaux Mobiles</a:t>
            </a:r>
            <a:br>
              <a:rPr lang="fr-FR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fr-FR" sz="5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Connexion http</a:t>
            </a:r>
            <a:endParaRPr sz="5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100160" y="4455720"/>
            <a:ext cx="10056960" cy="17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0" i="0" u="none" strike="noStrike" cap="none">
                <a:solidFill>
                  <a:srgbClr val="454551"/>
                </a:solidFill>
                <a:latin typeface="Calibri"/>
                <a:ea typeface="Calibri"/>
                <a:cs typeface="Calibri"/>
                <a:sym typeface="Calibri"/>
              </a:rPr>
              <a:t>SUPPORT DE COURS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454551"/>
                </a:solidFill>
                <a:latin typeface="Calibri"/>
                <a:ea typeface="Calibri"/>
                <a:cs typeface="Calibri"/>
                <a:sym typeface="Calibri"/>
              </a:rPr>
              <a:t>ESPRT MOBILE TEAM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-FR" sz="1800" b="0" i="0" u="none" strike="noStrike" cap="none">
                <a:solidFill>
                  <a:srgbClr val="454551"/>
                </a:solidFill>
                <a:latin typeface="Calibri"/>
                <a:ea typeface="Calibri"/>
                <a:cs typeface="Calibri"/>
                <a:sym typeface="Calibri"/>
              </a:rPr>
              <a:t>ESPRIT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" y="83221"/>
            <a:ext cx="1420519" cy="56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4000" y="60361"/>
            <a:ext cx="1511959" cy="610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952000" y="2880000"/>
            <a:ext cx="5472360" cy="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133" name="Shape 133"/>
          <p:cNvSpPr/>
          <p:nvPr/>
        </p:nvSpPr>
        <p:spPr>
          <a:xfrm>
            <a:off x="5513760" y="2122560"/>
            <a:ext cx="1582920" cy="6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Request</a:t>
            </a:r>
            <a:endParaRPr sz="22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2952000" y="3456000"/>
            <a:ext cx="5802120" cy="8643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2" y="0"/>
                </a:moveTo>
                <a:lnTo>
                  <a:pt x="0" y="11995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135" name="Shape 135"/>
          <p:cNvSpPr/>
          <p:nvPr/>
        </p:nvSpPr>
        <p:spPr>
          <a:xfrm>
            <a:off x="5297760" y="4014720"/>
            <a:ext cx="206028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response</a:t>
            </a:r>
            <a:endParaRPr sz="22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5280" y="2160000"/>
            <a:ext cx="2754720" cy="220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000" y="1303560"/>
            <a:ext cx="2627280" cy="467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360" y="1304280"/>
            <a:ext cx="2626920" cy="467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360" y="1735920"/>
            <a:ext cx="11420640" cy="452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536000" y="2088000"/>
            <a:ext cx="1944360" cy="7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77" y="600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Shape 147"/>
          <p:cNvSpPr/>
          <p:nvPr/>
        </p:nvSpPr>
        <p:spPr>
          <a:xfrm>
            <a:off x="3744000" y="2447640"/>
            <a:ext cx="2304360" cy="7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81" y="600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Shape 148"/>
          <p:cNvSpPr/>
          <p:nvPr/>
        </p:nvSpPr>
        <p:spPr>
          <a:xfrm>
            <a:off x="2016000" y="5544000"/>
            <a:ext cx="1656360" cy="7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73" y="600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Shape 149"/>
          <p:cNvSpPr/>
          <p:nvPr/>
        </p:nvSpPr>
        <p:spPr>
          <a:xfrm>
            <a:off x="8785080" y="924120"/>
            <a:ext cx="3166920" cy="65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 de créer une requête http ou https</a:t>
            </a:r>
            <a:endParaRPr sz="22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Shape 150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" name="Shape 151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Shape 152"/>
          <p:cNvSpPr/>
          <p:nvPr/>
        </p:nvSpPr>
        <p:spPr>
          <a:xfrm>
            <a:off x="8640000" y="3600000"/>
            <a:ext cx="2231640" cy="1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 un événement qui sera notifié lors de la réception d'une réponse du serveur.</a:t>
            </a:r>
            <a:endParaRPr sz="22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Shape 153"/>
          <p:cNvCxnSpPr/>
          <p:nvPr/>
        </p:nvCxnSpPr>
        <p:spPr>
          <a:xfrm>
            <a:off x="0" y="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Shape 154"/>
          <p:cNvCxnSpPr>
            <a:stCxn id="146" idx="1"/>
            <a:endCxn id="149" idx="1"/>
          </p:cNvCxnSpPr>
          <p:nvPr/>
        </p:nvCxnSpPr>
        <p:spPr>
          <a:xfrm rot="10800000" flipH="1">
            <a:off x="6479580" y="1253880"/>
            <a:ext cx="2305500" cy="83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Shape 155"/>
          <p:cNvCxnSpPr>
            <a:stCxn id="147" idx="1"/>
            <a:endCxn id="152" idx="1"/>
          </p:cNvCxnSpPr>
          <p:nvPr/>
        </p:nvCxnSpPr>
        <p:spPr>
          <a:xfrm>
            <a:off x="6047700" y="2447280"/>
            <a:ext cx="2592300" cy="211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Shape 156"/>
          <p:cNvSpPr txBox="1"/>
          <p:nvPr/>
        </p:nvSpPr>
        <p:spPr>
          <a:xfrm>
            <a:off x="864360" y="2952000"/>
            <a:ext cx="3167640" cy="61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 d'exécuter la requête </a:t>
            </a:r>
            <a:endParaRPr sz="2200"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Shape 157"/>
          <p:cNvCxnSpPr>
            <a:stCxn id="148" idx="0"/>
            <a:endCxn id="156" idx="2"/>
          </p:cNvCxnSpPr>
          <p:nvPr/>
        </p:nvCxnSpPr>
        <p:spPr>
          <a:xfrm rot="5400000" flipH="1">
            <a:off x="1657380" y="4357320"/>
            <a:ext cx="1977900" cy="39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r="59527" b="74793"/>
          <a:stretch/>
        </p:blipFill>
        <p:spPr>
          <a:xfrm>
            <a:off x="9012" y="1781377"/>
            <a:ext cx="5111628" cy="2144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4">
            <a:alphaModFix/>
          </a:blip>
          <a:srcRect l="65398" t="10145" r="2707" b="4448"/>
          <a:stretch/>
        </p:blipFill>
        <p:spPr>
          <a:xfrm>
            <a:off x="8217408" y="1147762"/>
            <a:ext cx="3121152" cy="55561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5F020-480A-43BA-B667-2739FF24A403}"/>
              </a:ext>
            </a:extLst>
          </p:cNvPr>
          <p:cNvSpPr txBox="1"/>
          <p:nvPr/>
        </p:nvSpPr>
        <p:spPr>
          <a:xfrm>
            <a:off x="719328" y="573024"/>
            <a:ext cx="5425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Get Text </a:t>
            </a:r>
          </a:p>
        </p:txBody>
      </p:sp>
      <p:pic>
        <p:nvPicPr>
          <p:cNvPr id="5" name="Shape 162">
            <a:extLst>
              <a:ext uri="{FF2B5EF4-FFF2-40B4-BE49-F238E27FC236}">
                <a16:creationId xmlns:a16="http://schemas.microsoft.com/office/drawing/2014/main" id="{C947CAFB-30D0-4116-904C-7738269933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5672" t="9733" r="2628"/>
          <a:stretch/>
        </p:blipFill>
        <p:spPr>
          <a:xfrm>
            <a:off x="3499104" y="1147763"/>
            <a:ext cx="3243072" cy="555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4960" y="1828800"/>
            <a:ext cx="2394432" cy="441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2000" y="3938016"/>
            <a:ext cx="1902240" cy="306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2000" y="89280"/>
            <a:ext cx="1902240" cy="33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2047C48-3BCA-4C0C-A67E-25DEED69C416}"/>
              </a:ext>
            </a:extLst>
          </p:cNvPr>
          <p:cNvSpPr txBox="1"/>
          <p:nvPr/>
        </p:nvSpPr>
        <p:spPr>
          <a:xfrm>
            <a:off x="913104" y="694944"/>
            <a:ext cx="613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Login</a:t>
            </a:r>
          </a:p>
        </p:txBody>
      </p:sp>
      <p:pic>
        <p:nvPicPr>
          <p:cNvPr id="6" name="Shape 136">
            <a:extLst>
              <a:ext uri="{FF2B5EF4-FFF2-40B4-BE49-F238E27FC236}">
                <a16:creationId xmlns:a16="http://schemas.microsoft.com/office/drawing/2014/main" id="{637C6D0C-CAC0-4168-BE0F-97B3433D9C1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05056" y="3427998"/>
            <a:ext cx="1583424" cy="12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317269-B3BF-4010-9B76-8382E1091820}"/>
              </a:ext>
            </a:extLst>
          </p:cNvPr>
          <p:cNvSpPr txBox="1"/>
          <p:nvPr/>
        </p:nvSpPr>
        <p:spPr>
          <a:xfrm>
            <a:off x="5305056" y="2840952"/>
            <a:ext cx="6132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Cnx.php</a:t>
            </a:r>
            <a:endParaRPr lang="en-US" sz="240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7EF6E08-EC4E-40F9-9489-BA3CA5AD561D}"/>
              </a:ext>
            </a:extLst>
          </p:cNvPr>
          <p:cNvCxnSpPr>
            <a:stCxn id="168" idx="3"/>
            <a:endCxn id="6" idx="1"/>
          </p:cNvCxnSpPr>
          <p:nvPr/>
        </p:nvCxnSpPr>
        <p:spPr>
          <a:xfrm>
            <a:off x="3979392" y="4036590"/>
            <a:ext cx="132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6EC2104-C573-445F-A5A6-C1224676403E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V="1">
            <a:off x="6888480" y="2840952"/>
            <a:ext cx="1482864" cy="119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B73B745-787F-4AB8-9B3E-98768C328F6C}"/>
              </a:ext>
            </a:extLst>
          </p:cNvPr>
          <p:cNvCxnSpPr>
            <a:stCxn id="6" idx="3"/>
            <a:endCxn id="169" idx="1"/>
          </p:cNvCxnSpPr>
          <p:nvPr/>
        </p:nvCxnSpPr>
        <p:spPr>
          <a:xfrm>
            <a:off x="6888480" y="4036590"/>
            <a:ext cx="1643520" cy="143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7C740-D837-4C4A-BC8D-06E2BD32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Get Image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BF682-43FD-4210-897C-E062CE1C8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5A4CDF-F5DD-4E1C-AB11-428B01906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" t="3990" r="6798" b="2933"/>
          <a:stretch/>
        </p:blipFill>
        <p:spPr>
          <a:xfrm>
            <a:off x="7444748" y="414528"/>
            <a:ext cx="3320787" cy="56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3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7C740-D837-4C4A-BC8D-06E2BD32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Workshop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FBF682-43FD-4210-897C-E062CE1C8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7850F6-31B5-4355-AFA7-7DED73E0D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0" t="5076" r="7868" b="1866"/>
          <a:stretch/>
        </p:blipFill>
        <p:spPr>
          <a:xfrm>
            <a:off x="314956" y="1219200"/>
            <a:ext cx="3153367" cy="54118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CAFE3E8-C53F-4BA0-84F3-7FF90EFF9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6" t="9778" r="8814" b="3310"/>
          <a:stretch/>
        </p:blipFill>
        <p:spPr>
          <a:xfrm>
            <a:off x="7996460" y="1219200"/>
            <a:ext cx="3232372" cy="5411808"/>
          </a:xfrm>
          <a:prstGeom prst="rect">
            <a:avLst/>
          </a:prstGeom>
        </p:spPr>
      </p:pic>
      <p:pic>
        <p:nvPicPr>
          <p:cNvPr id="11" name="Shape 169">
            <a:extLst>
              <a:ext uri="{FF2B5EF4-FFF2-40B4-BE49-F238E27FC236}">
                <a16:creationId xmlns:a16="http://schemas.microsoft.com/office/drawing/2014/main" id="{42418D5A-5108-437F-95FB-B8001F4428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12" t="9139" r="8221" b="2258"/>
          <a:stretch/>
        </p:blipFill>
        <p:spPr>
          <a:xfrm>
            <a:off x="4047744" y="1206288"/>
            <a:ext cx="3255264" cy="542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88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51</Words>
  <Application>Microsoft Office PowerPoint</Application>
  <PresentationFormat>Grand écran</PresentationFormat>
  <Paragraphs>14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Get Image </vt:lpstr>
      <vt:lpstr>Workshop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esprit mobile</cp:lastModifiedBy>
  <cp:revision>5</cp:revision>
  <dcterms:modified xsi:type="dcterms:W3CDTF">2018-03-11T12:56:59Z</dcterms:modified>
</cp:coreProperties>
</file>