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71" r:id="rId3"/>
    <p:sldId id="274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66FF"/>
    <a:srgbClr val="33CC33"/>
    <a:srgbClr val="FF6600"/>
    <a:srgbClr val="FF3399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69" d="100"/>
          <a:sy n="69" d="100"/>
        </p:scale>
        <p:origin x="82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BE80144-DC53-4FC1-AF04-1B126B180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uk-UA" altLang="uk-UA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AutoShape 3">
            <a:extLst>
              <a:ext uri="{FF2B5EF4-FFF2-40B4-BE49-F238E27FC236}">
                <a16:creationId xmlns:a16="http://schemas.microsoft.com/office/drawing/2014/main" id="{6F5F71D0-CA7B-4BC0-9706-8B7583201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uk-UA" altLang="uk-UA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329C759D-4B33-4C99-A6FB-F606A0493AD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uk-UA" noProof="0"/>
              <a:t>Click to edit Master subtitle style</a:t>
            </a:r>
          </a:p>
        </p:txBody>
      </p:sp>
      <p:grpSp>
        <p:nvGrpSpPr>
          <p:cNvPr id="4101" name="Group 5">
            <a:extLst>
              <a:ext uri="{FF2B5EF4-FFF2-40B4-BE49-F238E27FC236}">
                <a16:creationId xmlns:a16="http://schemas.microsoft.com/office/drawing/2014/main" id="{9EEB69E3-A6A2-4A0C-95F8-F3938AE19FB5}"/>
              </a:ext>
            </a:extLst>
          </p:cNvPr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4102" name="AutoShape 6">
              <a:extLst>
                <a:ext uri="{FF2B5EF4-FFF2-40B4-BE49-F238E27FC236}">
                  <a16:creationId xmlns:a16="http://schemas.microsoft.com/office/drawing/2014/main" id="{C0562365-891A-48E7-B2B9-F7E8ECAC9D8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4103" name="AutoShape 7">
              <a:extLst>
                <a:ext uri="{FF2B5EF4-FFF2-40B4-BE49-F238E27FC236}">
                  <a16:creationId xmlns:a16="http://schemas.microsoft.com/office/drawing/2014/main" id="{665C49DA-60AE-438D-B3A4-D050530BE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</p:grpSp>
      <p:sp>
        <p:nvSpPr>
          <p:cNvPr id="4104" name="Rectangle 8">
            <a:extLst>
              <a:ext uri="{FF2B5EF4-FFF2-40B4-BE49-F238E27FC236}">
                <a16:creationId xmlns:a16="http://schemas.microsoft.com/office/drawing/2014/main" id="{142D9495-061E-4CC3-9A6E-1D859360C1E4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uk-UA"/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C23AA108-BE23-4485-859B-CB035633DCB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altLang="uk-UA"/>
          </a:p>
        </p:txBody>
      </p:sp>
      <p:sp>
        <p:nvSpPr>
          <p:cNvPr id="4106" name="Rectangle 10">
            <a:extLst>
              <a:ext uri="{FF2B5EF4-FFF2-40B4-BE49-F238E27FC236}">
                <a16:creationId xmlns:a16="http://schemas.microsoft.com/office/drawing/2014/main" id="{6A308FC3-D0EA-4640-835D-82CDF460529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A84BEFF0-9227-4186-A09E-F0BE513D217E}" type="slidenum">
              <a:rPr lang="en-US" altLang="uk-UA"/>
              <a:pPr/>
              <a:t>‹#›</a:t>
            </a:fld>
            <a:endParaRPr lang="en-US" altLang="uk-UA"/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61E992E2-9EB6-456F-B97D-C77E4A6C1E12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uk-UA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7D8C-8D52-4240-986E-C0830DF7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A70BE-89E0-47A9-9E9D-BFF2165D6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54923-D067-4081-A4C2-34D94B01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70F97-F91E-4B44-A704-6E3501E4E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47C8C-6213-4F5F-92E7-A8474164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279C4-BC75-4604-94AD-B5EE85439AB8}" type="slidenum">
              <a:rPr lang="en-US" altLang="uk-UA"/>
              <a:pPr/>
              <a:t>‹#›</a:t>
            </a:fld>
            <a:endParaRPr lang="en-US" altLang="uk-UA"/>
          </a:p>
        </p:txBody>
      </p:sp>
    </p:spTree>
    <p:extLst>
      <p:ext uri="{BB962C8B-B14F-4D97-AF65-F5344CB8AC3E}">
        <p14:creationId xmlns:p14="http://schemas.microsoft.com/office/powerpoint/2010/main" val="67962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801DE9-A111-4B0D-B1F3-2689AA69F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936C7-46D6-4693-9E78-A095E608D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4259F-CC40-4978-B6E3-AF462968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88B64-6965-435B-AA3C-698D8FC8C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545F6-174C-46F1-B7FD-13A566E7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7CE03F-E8B2-411A-BE5A-CEB350B994FE}" type="slidenum">
              <a:rPr lang="en-US" altLang="uk-UA"/>
              <a:pPr/>
              <a:t>‹#›</a:t>
            </a:fld>
            <a:endParaRPr lang="en-US" altLang="uk-UA"/>
          </a:p>
        </p:txBody>
      </p:sp>
    </p:spTree>
    <p:extLst>
      <p:ext uri="{BB962C8B-B14F-4D97-AF65-F5344CB8AC3E}">
        <p14:creationId xmlns:p14="http://schemas.microsoft.com/office/powerpoint/2010/main" val="3492430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98CC9-4308-4DA9-BB06-98C777F1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882EC76F-3DC4-4D7C-9A38-6D5F21B3DDDB}"/>
              </a:ext>
            </a:extLst>
          </p:cNvPr>
          <p:cNvSpPr>
            <a:spLocks noGrp="1"/>
          </p:cNvSpPr>
          <p:nvPr>
            <p:ph type="chart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008B6-8681-4017-8186-B229EC472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62CDC-0A22-4B39-9B2A-3F524504BC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686AD-80E0-4597-B4F3-C28C1DD5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0E769-3B21-48CB-A073-C6505DE7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B3A90D7A-DF88-4DEA-B47D-AC90DC7F7201}" type="slidenum">
              <a:rPr lang="en-US" altLang="uk-UA"/>
              <a:pPr/>
              <a:t>‹#›</a:t>
            </a:fld>
            <a:endParaRPr lang="en-US" altLang="uk-UA"/>
          </a:p>
        </p:txBody>
      </p:sp>
    </p:spTree>
    <p:extLst>
      <p:ext uri="{BB962C8B-B14F-4D97-AF65-F5344CB8AC3E}">
        <p14:creationId xmlns:p14="http://schemas.microsoft.com/office/powerpoint/2010/main" val="330075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B8F9-94CE-402F-A0D0-DB14F65F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E89C3-288D-41C0-A899-C5FBB73C2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D5E22-8E62-4068-B342-10BCF63DF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84862-5116-4CD4-9D41-73F44F4CE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C2E3E-EFF3-4604-8413-E046C118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5FE98-1F82-42FD-B4BD-C83748796676}" type="slidenum">
              <a:rPr lang="en-US" altLang="uk-UA"/>
              <a:pPr/>
              <a:t>‹#›</a:t>
            </a:fld>
            <a:endParaRPr lang="en-US" altLang="uk-UA"/>
          </a:p>
        </p:txBody>
      </p:sp>
    </p:spTree>
    <p:extLst>
      <p:ext uri="{BB962C8B-B14F-4D97-AF65-F5344CB8AC3E}">
        <p14:creationId xmlns:p14="http://schemas.microsoft.com/office/powerpoint/2010/main" val="300967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9A64-0AFA-4588-9F11-D230131C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19A2E-8387-4D8F-BF80-B8E66974B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C0279-52F3-4F6A-93B0-82585C43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A9DDC-A00B-444E-A63F-B5462802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D2D77-2720-4BDD-8BD4-089C8ED4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7AD7D-299A-4CBF-AAC3-0BF286AB9F26}" type="slidenum">
              <a:rPr lang="en-US" altLang="uk-UA"/>
              <a:pPr/>
              <a:t>‹#›</a:t>
            </a:fld>
            <a:endParaRPr lang="en-US" altLang="uk-UA"/>
          </a:p>
        </p:txBody>
      </p:sp>
    </p:spTree>
    <p:extLst>
      <p:ext uri="{BB962C8B-B14F-4D97-AF65-F5344CB8AC3E}">
        <p14:creationId xmlns:p14="http://schemas.microsoft.com/office/powerpoint/2010/main" val="2928644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773F2-70D7-4037-B267-0CD80512D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434B7-CFEA-4800-8DC6-E6B5F8F90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CD11F-EC66-428D-9543-29D92239B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00488-CFC0-40CC-A986-AEE9CE2E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07898-8A6A-4831-8FED-01812843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EB5AE-E605-4CA3-8B06-6AF689BF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26996E-0C56-4F04-9957-40A5209E7598}" type="slidenum">
              <a:rPr lang="en-US" altLang="uk-UA"/>
              <a:pPr/>
              <a:t>‹#›</a:t>
            </a:fld>
            <a:endParaRPr lang="en-US" altLang="uk-UA"/>
          </a:p>
        </p:txBody>
      </p:sp>
    </p:spTree>
    <p:extLst>
      <p:ext uri="{BB962C8B-B14F-4D97-AF65-F5344CB8AC3E}">
        <p14:creationId xmlns:p14="http://schemas.microsoft.com/office/powerpoint/2010/main" val="253384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3CA86-8AF3-422C-910A-25259F7B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BF0CD-AC18-479F-8B1C-EA66C745A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BC6E4-E637-4D39-A369-31629AA16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D15D2E-5F37-41A4-A359-E5DACA8CB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87FDB6-B078-43B7-9A8F-029DBA608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D75443-60DD-4044-B672-7C8C86CAA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4AB4FA-6CA5-4898-948D-31278B13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C3CD1-CDF1-4CAD-9896-43D23E45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9ECDF8-CAF2-4F28-B462-8977CD4A1366}" type="slidenum">
              <a:rPr lang="en-US" altLang="uk-UA"/>
              <a:pPr/>
              <a:t>‹#›</a:t>
            </a:fld>
            <a:endParaRPr lang="en-US" altLang="uk-UA"/>
          </a:p>
        </p:txBody>
      </p:sp>
    </p:spTree>
    <p:extLst>
      <p:ext uri="{BB962C8B-B14F-4D97-AF65-F5344CB8AC3E}">
        <p14:creationId xmlns:p14="http://schemas.microsoft.com/office/powerpoint/2010/main" val="256110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E21D-EE07-4DC1-B49E-F42477A3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E1CAD-DB77-4C07-B40B-24B98046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D7317-AE3E-4718-853F-1B70D332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035B0-3DC4-46F4-9F7A-1F6E109C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79CAE-7E9D-4339-B771-FA9027DAC8E5}" type="slidenum">
              <a:rPr lang="en-US" altLang="uk-UA"/>
              <a:pPr/>
              <a:t>‹#›</a:t>
            </a:fld>
            <a:endParaRPr lang="en-US" altLang="uk-UA"/>
          </a:p>
        </p:txBody>
      </p:sp>
    </p:spTree>
    <p:extLst>
      <p:ext uri="{BB962C8B-B14F-4D97-AF65-F5344CB8AC3E}">
        <p14:creationId xmlns:p14="http://schemas.microsoft.com/office/powerpoint/2010/main" val="127632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D6C35-5F04-446B-B434-F0F7ECD0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B2FF3B-B558-4EAD-A152-915A9213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CD50E-6A78-43B4-AF84-D8B4D877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9F9A8E-CB85-45E2-AE34-7BAE54699727}" type="slidenum">
              <a:rPr lang="en-US" altLang="uk-UA"/>
              <a:pPr/>
              <a:t>‹#›</a:t>
            </a:fld>
            <a:endParaRPr lang="en-US" altLang="uk-UA"/>
          </a:p>
        </p:txBody>
      </p:sp>
    </p:spTree>
    <p:extLst>
      <p:ext uri="{BB962C8B-B14F-4D97-AF65-F5344CB8AC3E}">
        <p14:creationId xmlns:p14="http://schemas.microsoft.com/office/powerpoint/2010/main" val="306817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B194B-85E3-47BD-9C5E-31800760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9A03B-CBC0-4F43-9A7F-BEAF96C75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3AC64-FBA1-4A13-A140-05DA39AFF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44E15-7C06-4080-9E25-F5D64DBB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17F0F-9790-4837-AAAC-3DA6EB221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0F8EA-830B-40DF-B435-A021372F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23238-516F-4D60-900D-3ACD8F942E11}" type="slidenum">
              <a:rPr lang="en-US" altLang="uk-UA"/>
              <a:pPr/>
              <a:t>‹#›</a:t>
            </a:fld>
            <a:endParaRPr lang="en-US" altLang="uk-UA"/>
          </a:p>
        </p:txBody>
      </p:sp>
    </p:spTree>
    <p:extLst>
      <p:ext uri="{BB962C8B-B14F-4D97-AF65-F5344CB8AC3E}">
        <p14:creationId xmlns:p14="http://schemas.microsoft.com/office/powerpoint/2010/main" val="203592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8D9C-87DB-4FA4-B8AC-90DFD81C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14DCD-4753-47FF-B27A-542706A5B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8A6D6-A2FB-43DA-AA95-1A9AD29F8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E0BE-3060-419B-9FBF-62D4801C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366B7-2561-415A-B289-02EF5C6E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68A28-925B-4099-9D75-9B9DB115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90E88B-DC70-417B-A2A1-C93748318173}" type="slidenum">
              <a:rPr lang="en-US" altLang="uk-UA"/>
              <a:pPr/>
              <a:t>‹#›</a:t>
            </a:fld>
            <a:endParaRPr lang="en-US" altLang="uk-UA"/>
          </a:p>
        </p:txBody>
      </p:sp>
    </p:spTree>
    <p:extLst>
      <p:ext uri="{BB962C8B-B14F-4D97-AF65-F5344CB8AC3E}">
        <p14:creationId xmlns:p14="http://schemas.microsoft.com/office/powerpoint/2010/main" val="258703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>
            <a:extLst>
              <a:ext uri="{FF2B5EF4-FFF2-40B4-BE49-F238E27FC236}">
                <a16:creationId xmlns:a16="http://schemas.microsoft.com/office/drawing/2014/main" id="{5F9022FB-6251-4978-BCC1-5AE4BA1F405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3075" name="Rectangle 3">
              <a:extLst>
                <a:ext uri="{FF2B5EF4-FFF2-40B4-BE49-F238E27FC236}">
                  <a16:creationId xmlns:a16="http://schemas.microsoft.com/office/drawing/2014/main" id="{4BCD505B-CCF2-4385-A49A-129F4F835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3076" name="Rectangle 4">
              <a:extLst>
                <a:ext uri="{FF2B5EF4-FFF2-40B4-BE49-F238E27FC236}">
                  <a16:creationId xmlns:a16="http://schemas.microsoft.com/office/drawing/2014/main" id="{520B4B01-55B7-43A8-AA46-DE75D65C1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</p:grpSp>
      <p:sp>
        <p:nvSpPr>
          <p:cNvPr id="3077" name="AutoShape 5">
            <a:extLst>
              <a:ext uri="{FF2B5EF4-FFF2-40B4-BE49-F238E27FC236}">
                <a16:creationId xmlns:a16="http://schemas.microsoft.com/office/drawing/2014/main" id="{FCEB24C7-9BFE-401A-B2E1-98841C7FE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uk-UA" altLang="uk-UA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EE3F324-3818-4D09-973D-ACC6D81D77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uk-UA"/>
              <a:t>Click to edit Master title style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BD5CE093-A2B0-44B0-A554-88267283FE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uk-UA"/>
              <a:t>Click to edit Master text styles</a:t>
            </a:r>
          </a:p>
          <a:p>
            <a:pPr lvl="1"/>
            <a:r>
              <a:rPr lang="en-US" altLang="uk-UA"/>
              <a:t>Second level</a:t>
            </a:r>
          </a:p>
          <a:p>
            <a:pPr lvl="2"/>
            <a:r>
              <a:rPr lang="en-US" altLang="uk-UA"/>
              <a:t>Third level</a:t>
            </a:r>
          </a:p>
          <a:p>
            <a:pPr lvl="3"/>
            <a:r>
              <a:rPr lang="en-US" altLang="uk-UA"/>
              <a:t>Fourth level</a:t>
            </a:r>
          </a:p>
          <a:p>
            <a:pPr lvl="4"/>
            <a:r>
              <a:rPr lang="en-US" altLang="uk-UA"/>
              <a:t>Fifth level</a:t>
            </a:r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D0F928D7-5910-464F-9C88-EFE7C8A0312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uk-UA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F64C3F7A-D748-4F3C-A477-D1693D1949F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uk-UA"/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id="{5E62E840-F1F4-4356-B801-725E79F4F8B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2600" b="1">
                <a:solidFill>
                  <a:schemeClr val="bg1"/>
                </a:solidFill>
              </a:defRPr>
            </a:lvl1pPr>
          </a:lstStyle>
          <a:p>
            <a:fld id="{42663663-EE13-42F7-8673-EC7A6BC4073A}" type="slidenum">
              <a:rPr lang="en-US" altLang="uk-UA"/>
              <a:pPr/>
              <a:t>‹#›</a:t>
            </a:fld>
            <a:endParaRPr lang="en-US" altLang="uk-UA"/>
          </a:p>
        </p:txBody>
      </p:sp>
      <p:grpSp>
        <p:nvGrpSpPr>
          <p:cNvPr id="3083" name="Group 11">
            <a:extLst>
              <a:ext uri="{FF2B5EF4-FFF2-40B4-BE49-F238E27FC236}">
                <a16:creationId xmlns:a16="http://schemas.microsoft.com/office/drawing/2014/main" id="{E414B8B4-305F-4D8D-80A5-FB71013A35AD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981200"/>
            <a:ext cx="7391400" cy="319088"/>
            <a:chOff x="144" y="1248"/>
            <a:chExt cx="4656" cy="201"/>
          </a:xfrm>
        </p:grpSpPr>
        <p:sp>
          <p:nvSpPr>
            <p:cNvPr id="3084" name="AutoShape 12">
              <a:extLst>
                <a:ext uri="{FF2B5EF4-FFF2-40B4-BE49-F238E27FC236}">
                  <a16:creationId xmlns:a16="http://schemas.microsoft.com/office/drawing/2014/main" id="{09EE245D-374B-4D78-B1C1-404129FCD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3085" name="AutoShape 13">
              <a:extLst>
                <a:ext uri="{FF2B5EF4-FFF2-40B4-BE49-F238E27FC236}">
                  <a16:creationId xmlns:a16="http://schemas.microsoft.com/office/drawing/2014/main" id="{A746457A-7DDD-4A2F-9220-1E6106F2B67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671E2B1-B51C-43A2-B8CA-01CE6E9324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uk-UA"/>
              <a:t>Making PowerPoint Slides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0D42888-D946-4609-B664-DE2740BEDC3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uk-UA"/>
              <a:t>Avoiding the Pitfalls of Bad Slides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626FF88-0578-4548-9B27-E05C4ED5F0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uk-UA"/>
              <a:t>Tips to be Covered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F4FF70D-DEC9-44B5-BADA-5D9614E0ED9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2667000"/>
            <a:ext cx="3924300" cy="342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uk-UA" sz="2400"/>
              <a:t>Outlines</a:t>
            </a:r>
          </a:p>
          <a:p>
            <a:pPr>
              <a:lnSpc>
                <a:spcPct val="90000"/>
              </a:lnSpc>
            </a:pPr>
            <a:r>
              <a:rPr lang="en-US" altLang="uk-UA" sz="2400"/>
              <a:t>Slide Structure</a:t>
            </a:r>
          </a:p>
          <a:p>
            <a:pPr>
              <a:lnSpc>
                <a:spcPct val="90000"/>
              </a:lnSpc>
            </a:pPr>
            <a:r>
              <a:rPr lang="en-US" altLang="uk-UA" sz="2400"/>
              <a:t>Fonts</a:t>
            </a:r>
          </a:p>
          <a:p>
            <a:pPr>
              <a:lnSpc>
                <a:spcPct val="90000"/>
              </a:lnSpc>
            </a:pPr>
            <a:r>
              <a:rPr lang="en-US" altLang="uk-UA" sz="2400"/>
              <a:t>Colour</a:t>
            </a:r>
          </a:p>
          <a:p>
            <a:pPr>
              <a:lnSpc>
                <a:spcPct val="90000"/>
              </a:lnSpc>
            </a:pPr>
            <a:r>
              <a:rPr lang="en-US" altLang="uk-UA" sz="2400"/>
              <a:t>Background</a:t>
            </a:r>
          </a:p>
          <a:p>
            <a:pPr>
              <a:lnSpc>
                <a:spcPct val="90000"/>
              </a:lnSpc>
            </a:pPr>
            <a:r>
              <a:rPr lang="en-US" altLang="uk-UA" sz="2400"/>
              <a:t>Graphs</a:t>
            </a:r>
          </a:p>
          <a:p>
            <a:pPr>
              <a:lnSpc>
                <a:spcPct val="90000"/>
              </a:lnSpc>
            </a:pPr>
            <a:r>
              <a:rPr lang="en-US" altLang="uk-UA" sz="2400"/>
              <a:t>Spelling and Grammar</a:t>
            </a:r>
          </a:p>
          <a:p>
            <a:pPr>
              <a:lnSpc>
                <a:spcPct val="90000"/>
              </a:lnSpc>
            </a:pPr>
            <a:r>
              <a:rPr lang="en-US" altLang="uk-UA" sz="2400"/>
              <a:t>Conclusions</a:t>
            </a:r>
          </a:p>
          <a:p>
            <a:pPr>
              <a:lnSpc>
                <a:spcPct val="90000"/>
              </a:lnSpc>
            </a:pPr>
            <a:r>
              <a:rPr lang="en-US" altLang="uk-UA" sz="2400"/>
              <a:t>Questions</a:t>
            </a:r>
          </a:p>
          <a:p>
            <a:pPr>
              <a:lnSpc>
                <a:spcPct val="90000"/>
              </a:lnSpc>
            </a:pPr>
            <a:endParaRPr lang="en-US" altLang="uk-UA" sz="24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uk-UA" sz="2400"/>
          </a:p>
          <a:p>
            <a:pPr>
              <a:lnSpc>
                <a:spcPct val="90000"/>
              </a:lnSpc>
            </a:pPr>
            <a:endParaRPr lang="en-US" altLang="uk-UA" sz="2400"/>
          </a:p>
          <a:p>
            <a:pPr>
              <a:lnSpc>
                <a:spcPct val="90000"/>
              </a:lnSpc>
            </a:pPr>
            <a:endParaRPr lang="en-US" altLang="uk-UA" sz="2400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027EA897-3F5B-49A2-BCFE-B3189F61C62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991100" y="2667000"/>
            <a:ext cx="3924300" cy="3429000"/>
          </a:xfrm>
        </p:spPr>
        <p:txBody>
          <a:bodyPr/>
          <a:lstStyle/>
          <a:p>
            <a:endParaRPr lang="en-US" altLang="uk-UA" sz="2400"/>
          </a:p>
          <a:p>
            <a:endParaRPr lang="en-US" altLang="uk-UA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8E62821-1315-4D09-8E6F-4F057F3D8F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uk-UA"/>
              <a:t>Outline	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4028424-1458-45ED-B103-12C24CE7E7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uk-UA"/>
              <a:t>Make your 1</a:t>
            </a:r>
            <a:r>
              <a:rPr lang="en-US" altLang="uk-UA" baseline="30000"/>
              <a:t>st</a:t>
            </a:r>
            <a:r>
              <a:rPr lang="en-US" altLang="uk-UA"/>
              <a:t> or 2</a:t>
            </a:r>
            <a:r>
              <a:rPr lang="en-US" altLang="uk-UA" baseline="30000"/>
              <a:t>nd</a:t>
            </a:r>
            <a:r>
              <a:rPr lang="en-US" altLang="uk-UA"/>
              <a:t> slide an outline of your presentation</a:t>
            </a:r>
          </a:p>
          <a:p>
            <a:pPr lvl="1"/>
            <a:r>
              <a:rPr lang="en-US" altLang="uk-UA"/>
              <a:t>Ex: previous slide</a:t>
            </a:r>
          </a:p>
          <a:p>
            <a:r>
              <a:rPr lang="en-US" altLang="uk-UA"/>
              <a:t>Follow the order of your outline for the rest of the presentation</a:t>
            </a:r>
          </a:p>
          <a:p>
            <a:r>
              <a:rPr lang="en-US" altLang="uk-UA"/>
              <a:t>Only place main points on the outline slide</a:t>
            </a:r>
          </a:p>
          <a:p>
            <a:pPr lvl="1"/>
            <a:r>
              <a:rPr lang="en-US" altLang="uk-UA"/>
              <a:t>Ex: Use the titles of each slide as main points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">
      <a:dk1>
        <a:srgbClr val="003366"/>
      </a:dk1>
      <a:lt1>
        <a:srgbClr val="FFFFFF"/>
      </a:lt1>
      <a:dk2>
        <a:srgbClr val="009C98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anose="05000000000000000000" pitchFamily="2" charset="2"/>
          <a:buChar char="l"/>
          <a:tabLst/>
          <a:defRPr kumimoji="0" lang="en-US" altLang="uk-UA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anose="05000000000000000000" pitchFamily="2" charset="2"/>
          <a:buChar char="l"/>
          <a:tabLst/>
          <a:defRPr kumimoji="0" lang="en-US" altLang="uk-UA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Designs\LaVerne.pot</Template>
  <TotalTime>481</TotalTime>
  <Words>72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Times New Roman</vt:lpstr>
      <vt:lpstr>Wingdings</vt:lpstr>
      <vt:lpstr>Capsules</vt:lpstr>
      <vt:lpstr>Making PowerPoint Slides</vt:lpstr>
      <vt:lpstr>Tips to be Covered</vt:lpstr>
      <vt:lpstr>Outline </vt:lpstr>
    </vt:vector>
  </TitlesOfParts>
  <Company>IASTED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IASTED</dc:creator>
  <cp:lastModifiedBy>Aleksandr Kupriienko</cp:lastModifiedBy>
  <cp:revision>38</cp:revision>
  <dcterms:created xsi:type="dcterms:W3CDTF">2001-12-11T23:34:17Z</dcterms:created>
  <dcterms:modified xsi:type="dcterms:W3CDTF">2019-07-01T14:34:54Z</dcterms:modified>
</cp:coreProperties>
</file>