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6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DOM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4217802"/>
            <a:ext cx="62147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Документ и объекты страницы.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1277391"/>
          </a:xfrm>
        </p:spPr>
        <p:txBody>
          <a:bodyPr/>
          <a:lstStyle/>
          <a:p>
            <a:r>
              <a:rPr lang="uk-UA" b="1" dirty="0" err="1" smtClean="0"/>
              <a:t>Создание</a:t>
            </a:r>
            <a:r>
              <a:rPr lang="uk-UA" b="1" dirty="0" smtClean="0"/>
              <a:t> </a:t>
            </a:r>
            <a:r>
              <a:rPr lang="uk-UA" b="1" dirty="0" err="1" smtClean="0"/>
              <a:t>элемента</a:t>
            </a:r>
            <a:r>
              <a:rPr lang="uk-UA" dirty="0" smtClean="0"/>
              <a:t/>
            </a:r>
            <a:br>
              <a:rPr lang="uk-UA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80648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Создание элемента</a:t>
            </a:r>
            <a:endParaRPr lang="en-US" sz="2000" b="1" dirty="0" smtClean="0"/>
          </a:p>
          <a:p>
            <a:endParaRPr lang="en-US" b="1" dirty="0" smtClean="0"/>
          </a:p>
          <a:p>
            <a:r>
              <a:rPr lang="en-US" b="1" dirty="0" err="1" smtClean="0"/>
              <a:t>document.createElement</a:t>
            </a:r>
            <a:r>
              <a:rPr lang="en-US" b="1" dirty="0" smtClean="0"/>
              <a:t>(tag) </a:t>
            </a:r>
            <a:r>
              <a:rPr lang="en-US" dirty="0" smtClean="0"/>
              <a:t>- </a:t>
            </a:r>
            <a:r>
              <a:rPr lang="ru-RU" dirty="0" smtClean="0"/>
              <a:t>создает новый элемент с указанным тегом. </a:t>
            </a:r>
          </a:p>
          <a:p>
            <a:r>
              <a:rPr lang="en-US" b="1" dirty="0" err="1" smtClean="0"/>
              <a:t>document.createTextNode</a:t>
            </a:r>
            <a:r>
              <a:rPr lang="en-US" b="1" dirty="0" smtClean="0"/>
              <a:t>(text</a:t>
            </a:r>
            <a:r>
              <a:rPr lang="en-US" dirty="0" smtClean="0"/>
              <a:t>)</a:t>
            </a:r>
            <a:r>
              <a:rPr lang="ru-RU" dirty="0" smtClean="0"/>
              <a:t> - создает новый *текстовый* узел с текстом </a:t>
            </a:r>
            <a:r>
              <a:rPr lang="en-US" dirty="0" smtClean="0"/>
              <a:t>text.</a:t>
            </a:r>
            <a:r>
              <a:rPr lang="ru-RU" dirty="0" smtClean="0"/>
              <a:t> </a:t>
            </a:r>
          </a:p>
          <a:p>
            <a:r>
              <a:rPr lang="en-US" b="1" dirty="0" err="1" smtClean="0"/>
              <a:t>elem.cloneNode</a:t>
            </a:r>
            <a:r>
              <a:rPr lang="en-US" b="1" dirty="0" smtClean="0"/>
              <a:t>(node) - </a:t>
            </a:r>
            <a:r>
              <a:rPr lang="ru-RU" dirty="0" smtClean="0"/>
              <a:t>вызов </a:t>
            </a:r>
            <a:r>
              <a:rPr lang="ru-RU" dirty="0" err="1" smtClean="0"/>
              <a:t>elem.cloneNode</a:t>
            </a:r>
            <a:r>
              <a:rPr lang="ru-RU" dirty="0" smtClean="0"/>
              <a:t>(</a:t>
            </a:r>
            <a:r>
              <a:rPr lang="ru-RU" dirty="0" err="1" smtClean="0"/>
              <a:t>true</a:t>
            </a:r>
            <a:r>
              <a:rPr lang="ru-RU" dirty="0" smtClean="0"/>
              <a:t>) создаст «глубокую» копию элемента – вместе с атрибутами, включая </a:t>
            </a:r>
            <a:r>
              <a:rPr lang="ru-RU" dirty="0" err="1" smtClean="0"/>
              <a:t>подэлементы</a:t>
            </a:r>
            <a:r>
              <a:rPr lang="ru-RU" dirty="0" smtClean="0"/>
              <a:t>. Если же вызвать с аргументом </a:t>
            </a:r>
            <a:r>
              <a:rPr lang="ru-RU" dirty="0" err="1" smtClean="0"/>
              <a:t>false</a:t>
            </a:r>
            <a:r>
              <a:rPr lang="ru-RU" dirty="0" smtClean="0"/>
              <a:t>, то копия будет сделана без дочерних элементов. 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ru-RU" sz="2000" b="1" dirty="0" smtClean="0"/>
              <a:t>Вставка элемента на страницу</a:t>
            </a:r>
            <a:endParaRPr lang="en-US" sz="2000" b="1" dirty="0" smtClean="0"/>
          </a:p>
          <a:p>
            <a:endParaRPr lang="en-US" dirty="0" smtClean="0"/>
          </a:p>
          <a:p>
            <a:r>
              <a:rPr lang="en-US" b="1" dirty="0" err="1" smtClean="0"/>
              <a:t>parentElem.appendChild</a:t>
            </a:r>
            <a:r>
              <a:rPr lang="en-US" b="1" dirty="0" smtClean="0"/>
              <a:t>(</a:t>
            </a:r>
            <a:r>
              <a:rPr lang="en-US" b="1" dirty="0" err="1" smtClean="0"/>
              <a:t>elem</a:t>
            </a:r>
            <a:r>
              <a:rPr lang="en-US" dirty="0" smtClean="0"/>
              <a:t>) - </a:t>
            </a:r>
            <a:r>
              <a:rPr lang="ru-RU" dirty="0" smtClean="0"/>
              <a:t>добавляет </a:t>
            </a:r>
            <a:r>
              <a:rPr lang="ru-RU" dirty="0" err="1" smtClean="0"/>
              <a:t>elem</a:t>
            </a:r>
            <a:r>
              <a:rPr lang="ru-RU" dirty="0" smtClean="0"/>
              <a:t> в конец дочерних</a:t>
            </a:r>
            <a:r>
              <a:rPr lang="en-US" dirty="0" smtClean="0"/>
              <a:t> </a:t>
            </a:r>
            <a:r>
              <a:rPr lang="ru-RU" dirty="0" smtClean="0"/>
              <a:t>элементов </a:t>
            </a:r>
            <a:r>
              <a:rPr lang="ru-RU" dirty="0" err="1" smtClean="0"/>
              <a:t>parentElem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b="1" dirty="0" err="1" smtClean="0"/>
              <a:t>parentElem.insertBefore</a:t>
            </a:r>
            <a:r>
              <a:rPr lang="en-US" b="1" dirty="0" smtClean="0"/>
              <a:t>(</a:t>
            </a:r>
            <a:r>
              <a:rPr lang="en-US" b="1" dirty="0" err="1" smtClean="0"/>
              <a:t>elem</a:t>
            </a:r>
            <a:r>
              <a:rPr lang="en-US" b="1" dirty="0" smtClean="0"/>
              <a:t>, </a:t>
            </a:r>
            <a:r>
              <a:rPr lang="en-US" b="1" dirty="0" err="1" smtClean="0"/>
              <a:t>nextSibling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- вставляет </a:t>
            </a:r>
            <a:r>
              <a:rPr lang="ru-RU" dirty="0" err="1" smtClean="0"/>
              <a:t>elem</a:t>
            </a:r>
            <a:r>
              <a:rPr lang="ru-RU" dirty="0" smtClean="0"/>
              <a:t> в коллекцию детей </a:t>
            </a:r>
            <a:r>
              <a:rPr lang="ru-RU" dirty="0" err="1" smtClean="0"/>
              <a:t>parentElem</a:t>
            </a:r>
            <a:r>
              <a:rPr lang="ru-RU" dirty="0" smtClean="0"/>
              <a:t>, перед элементом </a:t>
            </a:r>
            <a:r>
              <a:rPr lang="ru-RU" dirty="0" err="1" smtClean="0"/>
              <a:t>nextSibling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Все методы вставки элементов на страницу возвращают вставленный узел. </a:t>
            </a:r>
          </a:p>
          <a:p>
            <a:r>
              <a:rPr lang="uk-UA" dirty="0" err="1" smtClean="0"/>
              <a:t>Например</a:t>
            </a:r>
            <a:r>
              <a:rPr lang="uk-UA" dirty="0" smtClean="0"/>
              <a:t>, </a:t>
            </a:r>
            <a:r>
              <a:rPr lang="en-US" b="1" dirty="0" err="1" smtClean="0"/>
              <a:t>parentElem.appendChild</a:t>
            </a:r>
            <a:r>
              <a:rPr lang="en-US" b="1" dirty="0" smtClean="0"/>
              <a:t>(</a:t>
            </a:r>
            <a:r>
              <a:rPr lang="en-US" b="1" dirty="0" err="1" smtClean="0"/>
              <a:t>elem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uk-UA" dirty="0" err="1" smtClean="0"/>
              <a:t>возвращает</a:t>
            </a:r>
            <a:r>
              <a:rPr lang="uk-UA" b="1" dirty="0" smtClean="0"/>
              <a:t> </a:t>
            </a:r>
            <a:r>
              <a:rPr lang="en-US" b="1" dirty="0" smtClean="0"/>
              <a:t>elem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701327"/>
          </a:xfrm>
        </p:spPr>
        <p:txBody>
          <a:bodyPr/>
          <a:lstStyle/>
          <a:p>
            <a:r>
              <a:rPr lang="ru-RU" b="1" dirty="0" smtClean="0"/>
              <a:t>Удаление элемента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124744"/>
            <a:ext cx="77048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удаления узла есть два метода: </a:t>
            </a:r>
          </a:p>
          <a:p>
            <a:endParaRPr lang="ru-RU" sz="2000" dirty="0" smtClean="0"/>
          </a:p>
          <a:p>
            <a:r>
              <a:rPr lang="en-US" b="1" dirty="0" err="1" smtClean="0"/>
              <a:t>parentElem.removeChild</a:t>
            </a:r>
            <a:r>
              <a:rPr lang="en-US" b="1" dirty="0" smtClean="0"/>
              <a:t>(</a:t>
            </a:r>
            <a:r>
              <a:rPr lang="en-US" b="1" dirty="0" err="1" smtClean="0"/>
              <a:t>elem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-  удаляет </a:t>
            </a:r>
            <a:r>
              <a:rPr lang="ru-RU" dirty="0" err="1" smtClean="0"/>
              <a:t>elem</a:t>
            </a:r>
            <a:r>
              <a:rPr lang="ru-RU" dirty="0" smtClean="0"/>
              <a:t> из списка детей </a:t>
            </a:r>
            <a:r>
              <a:rPr lang="ru-RU" dirty="0" err="1" smtClean="0"/>
              <a:t>parentElem</a:t>
            </a:r>
            <a:r>
              <a:rPr lang="ru-RU" dirty="0" smtClean="0"/>
              <a:t>. </a:t>
            </a:r>
          </a:p>
          <a:p>
            <a:r>
              <a:rPr lang="en-US" b="1" dirty="0" err="1" smtClean="0"/>
              <a:t>parentElem.replaceChild</a:t>
            </a:r>
            <a:r>
              <a:rPr lang="en-US" b="1" dirty="0" smtClean="0"/>
              <a:t>(</a:t>
            </a:r>
            <a:r>
              <a:rPr lang="en-US" b="1" dirty="0" err="1" smtClean="0"/>
              <a:t>newElem</a:t>
            </a:r>
            <a:r>
              <a:rPr lang="en-US" b="1" dirty="0" smtClean="0"/>
              <a:t>, </a:t>
            </a:r>
            <a:r>
              <a:rPr lang="en-US" b="1" dirty="0" err="1" smtClean="0"/>
              <a:t>elem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– Среди детей </a:t>
            </a:r>
            <a:r>
              <a:rPr lang="ru-RU" dirty="0" err="1" smtClean="0"/>
              <a:t>parentElem</a:t>
            </a:r>
            <a:r>
              <a:rPr lang="ru-RU" dirty="0" smtClean="0"/>
              <a:t> </a:t>
            </a:r>
          </a:p>
          <a:p>
            <a:r>
              <a:rPr lang="ru-RU" dirty="0" smtClean="0"/>
              <a:t>удаляет </a:t>
            </a:r>
            <a:r>
              <a:rPr lang="ru-RU" dirty="0" err="1" smtClean="0"/>
              <a:t>elem</a:t>
            </a:r>
            <a:r>
              <a:rPr lang="ru-RU" dirty="0" smtClean="0"/>
              <a:t> и вставляет на его место </a:t>
            </a:r>
            <a:r>
              <a:rPr lang="ru-RU" dirty="0" err="1" smtClean="0"/>
              <a:t>newElem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pPr algn="just"/>
            <a:r>
              <a:rPr lang="ru-RU" dirty="0" smtClean="0"/>
              <a:t>Если необходимо </a:t>
            </a:r>
            <a:r>
              <a:rPr lang="ru-RU" i="1" dirty="0" smtClean="0"/>
              <a:t>переместить</a:t>
            </a:r>
            <a:r>
              <a:rPr lang="ru-RU" dirty="0" smtClean="0"/>
              <a:t> элемент на новое место – не нужно его удалять со старого. </a:t>
            </a:r>
            <a:r>
              <a:rPr lang="ru-RU" b="1" dirty="0" smtClean="0"/>
              <a:t>Все методы вставки автоматически удаляют вставляемый элемент со старого места. </a:t>
            </a:r>
            <a:r>
              <a:rPr lang="ru-RU" dirty="0" smtClean="0"/>
              <a:t>Например</a:t>
            </a:r>
            <a:r>
              <a:rPr lang="en-US" dirty="0" smtClean="0"/>
              <a:t>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4149080"/>
            <a:ext cx="6336704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&lt;div&gt;</a:t>
            </a:r>
            <a:r>
              <a:rPr lang="uk-UA" dirty="0" err="1" smtClean="0"/>
              <a:t>Первый</a:t>
            </a:r>
            <a:r>
              <a:rPr lang="uk-UA" dirty="0" smtClean="0"/>
              <a:t>&lt;/</a:t>
            </a:r>
            <a:r>
              <a:rPr lang="en-US" dirty="0" smtClean="0"/>
              <a:t>div&gt;</a:t>
            </a:r>
          </a:p>
          <a:p>
            <a:pPr algn="just"/>
            <a:r>
              <a:rPr lang="en-US" dirty="0" smtClean="0"/>
              <a:t>&lt;div&gt;</a:t>
            </a:r>
            <a:r>
              <a:rPr lang="uk-UA" dirty="0" err="1" smtClean="0"/>
              <a:t>Второй</a:t>
            </a:r>
            <a:r>
              <a:rPr lang="uk-UA" dirty="0" smtClean="0"/>
              <a:t>&lt;/</a:t>
            </a:r>
            <a:r>
              <a:rPr lang="en-US" dirty="0" smtClean="0"/>
              <a:t>div&gt; </a:t>
            </a:r>
          </a:p>
          <a:p>
            <a:pPr algn="just"/>
            <a:r>
              <a:rPr lang="en-US" dirty="0" smtClean="0"/>
              <a:t>&lt;script&gt; </a:t>
            </a:r>
          </a:p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first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n-US" dirty="0" err="1" smtClean="0"/>
              <a:t>.body.children</a:t>
            </a:r>
            <a:r>
              <a:rPr lang="en-US" dirty="0" smtClean="0"/>
              <a:t>[0]; </a:t>
            </a:r>
          </a:p>
          <a:p>
            <a:pPr algn="just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last =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n-US" dirty="0" err="1" smtClean="0"/>
              <a:t>.body.children</a:t>
            </a:r>
            <a:r>
              <a:rPr lang="en-US" dirty="0" smtClean="0"/>
              <a:t>[1];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нет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необходимости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в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предварительном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removeChild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(last) </a:t>
            </a:r>
          </a:p>
          <a:p>
            <a:pPr algn="just"/>
            <a:r>
              <a:rPr lang="en-US" dirty="0" err="1" smtClean="0"/>
              <a:t>document.body.insertBefore</a:t>
            </a:r>
            <a:r>
              <a:rPr lang="en-US" dirty="0" smtClean="0"/>
              <a:t>(last, first);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поменять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dirty="0" err="1" smtClean="0">
                <a:solidFill>
                  <a:schemeClr val="bg1">
                    <a:lumMod val="50000"/>
                  </a:schemeClr>
                </a:solidFill>
              </a:rPr>
              <a:t>местами</a:t>
            </a:r>
            <a:r>
              <a:rPr lang="uk-UA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dirty="0" smtClean="0"/>
              <a:t>&lt;/</a:t>
            </a:r>
            <a:r>
              <a:rPr lang="en-US" dirty="0" smtClean="0"/>
              <a:t>script&gt; 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Работа со стилями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24744"/>
            <a:ext cx="2952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Свойство </a:t>
            </a:r>
            <a:r>
              <a:rPr lang="ru-RU" b="1" dirty="0" err="1" smtClean="0"/>
              <a:t>element.style</a:t>
            </a:r>
            <a:r>
              <a:rPr lang="ru-RU" dirty="0" smtClean="0"/>
              <a:t> возвращает объект, который дает доступ к стилю элемента на чтение и запись.</a:t>
            </a:r>
            <a:r>
              <a:rPr lang="en-US" dirty="0" smtClean="0"/>
              <a:t>  </a:t>
            </a:r>
          </a:p>
          <a:p>
            <a:pPr algn="just"/>
            <a:r>
              <a:rPr lang="ru-RU" dirty="0" smtClean="0"/>
              <a:t>Свойство</a:t>
            </a:r>
            <a:r>
              <a:rPr lang="ru-RU" b="1" dirty="0" smtClean="0"/>
              <a:t> </a:t>
            </a:r>
            <a:r>
              <a:rPr lang="ru-RU" b="1" dirty="0" err="1" smtClean="0"/>
              <a:t>style.cssText</a:t>
            </a:r>
            <a:r>
              <a:rPr lang="ru-RU" dirty="0" smtClean="0"/>
              <a:t> позволяет поставить стиль целиком в виде строки.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67944" y="1268760"/>
            <a:ext cx="432048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&lt;body&gt; </a:t>
            </a:r>
            <a:endParaRPr lang="ru-RU" dirty="0" smtClean="0"/>
          </a:p>
          <a:p>
            <a:r>
              <a:rPr lang="en-US" dirty="0" smtClean="0"/>
              <a:t>&lt;script&gt; </a:t>
            </a:r>
            <a:endParaRPr lang="ru-RU" dirty="0" smtClean="0"/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n-US" dirty="0" err="1" smtClean="0"/>
              <a:t>.body.style.margin</a:t>
            </a:r>
            <a:r>
              <a:rPr lang="en-US" dirty="0" smtClean="0"/>
              <a:t> = '</a:t>
            </a:r>
            <a:r>
              <a:rPr lang="en-US" dirty="0" err="1" smtClean="0"/>
              <a:t>20px</a:t>
            </a:r>
            <a:r>
              <a:rPr lang="en-US" dirty="0" smtClean="0"/>
              <a:t>'; </a:t>
            </a:r>
          </a:p>
          <a:p>
            <a:r>
              <a:rPr lang="en-US" dirty="0" smtClean="0"/>
              <a:t>alert(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n-US" dirty="0" err="1" smtClean="0"/>
              <a:t>.body.style.marginTop</a:t>
            </a:r>
            <a:r>
              <a:rPr lang="en-US" dirty="0" smtClean="0"/>
              <a:t> );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document</a:t>
            </a:r>
            <a:r>
              <a:rPr lang="en-US" dirty="0" err="1" smtClean="0">
                <a:solidFill>
                  <a:schemeClr val="tx1"/>
                </a:solidFill>
              </a:rPr>
              <a:t>.body.style.cssText</a:t>
            </a:r>
            <a:r>
              <a:rPr lang="en-US" dirty="0" smtClean="0">
                <a:solidFill>
                  <a:schemeClr val="tx1"/>
                </a:solidFill>
              </a:rPr>
              <a:t> = ‘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color: blue</a:t>
            </a:r>
            <a:r>
              <a:rPr lang="en-US" dirty="0" smtClean="0">
                <a:solidFill>
                  <a:schemeClr val="tx1"/>
                </a:solidFill>
              </a:rPr>
              <a:t>’;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dirty="0" smtClean="0"/>
              <a:t>&lt;/script&gt; </a:t>
            </a:r>
            <a:endParaRPr lang="ru-RU" dirty="0" smtClean="0"/>
          </a:p>
          <a:p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50100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</a:t>
            </a:r>
            <a:r>
              <a:rPr lang="en-US" dirty="0" smtClean="0"/>
              <a:t> </a:t>
            </a:r>
            <a:r>
              <a:rPr lang="en-US" b="1" dirty="0" err="1" smtClean="0"/>
              <a:t>window</a:t>
            </a:r>
            <a:r>
              <a:rPr lang="en-US" dirty="0" err="1" smtClean="0"/>
              <a:t>.</a:t>
            </a:r>
            <a:r>
              <a:rPr lang="en-US" b="1" dirty="0" err="1" smtClean="0"/>
              <a:t>getComputedStyle</a:t>
            </a:r>
            <a:r>
              <a:rPr lang="en-US" b="1" dirty="0" smtClean="0"/>
              <a:t>(element[, pseudo])</a:t>
            </a:r>
            <a:r>
              <a:rPr lang="en-US" dirty="0" smtClean="0"/>
              <a:t> -  </a:t>
            </a:r>
            <a:r>
              <a:rPr lang="ru-RU" dirty="0" smtClean="0"/>
              <a:t>позволяет получить текущее используемое значение свойства</a:t>
            </a:r>
            <a:r>
              <a:rPr lang="en-US" dirty="0" smtClean="0"/>
              <a:t>; 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365104"/>
            <a:ext cx="792088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&lt;body&gt; </a:t>
            </a:r>
          </a:p>
          <a:p>
            <a:r>
              <a:rPr lang="en-US" dirty="0" smtClean="0"/>
              <a:t>&lt;script&gt; 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computedStyle</a:t>
            </a:r>
            <a:r>
              <a:rPr lang="en-US" dirty="0" smtClean="0"/>
              <a:t> = </a:t>
            </a:r>
            <a:r>
              <a:rPr lang="en-US" dirty="0" err="1" smtClean="0"/>
              <a:t>getComputedStyle</a:t>
            </a:r>
            <a:r>
              <a:rPr lang="en-US" dirty="0" smtClean="0"/>
              <a:t>(</a:t>
            </a:r>
            <a:r>
              <a:rPr lang="en-US" dirty="0" err="1" smtClean="0"/>
              <a:t>document.body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alert( </a:t>
            </a:r>
            <a:r>
              <a:rPr lang="en-US" dirty="0" err="1" smtClean="0"/>
              <a:t>computedStyle.marginTop</a:t>
            </a:r>
            <a:r>
              <a:rPr lang="en-US" dirty="0" smtClean="0"/>
              <a:t> ); // </a:t>
            </a:r>
            <a:r>
              <a:rPr lang="uk-UA" dirty="0" err="1" smtClean="0"/>
              <a:t>выведет</a:t>
            </a:r>
            <a:r>
              <a:rPr lang="uk-UA" dirty="0" smtClean="0"/>
              <a:t> </a:t>
            </a:r>
            <a:r>
              <a:rPr lang="uk-UA" dirty="0" err="1" smtClean="0"/>
              <a:t>отступ</a:t>
            </a:r>
            <a:r>
              <a:rPr lang="uk-UA" dirty="0" smtClean="0"/>
              <a:t> в </a:t>
            </a:r>
            <a:r>
              <a:rPr lang="uk-UA" dirty="0" err="1" smtClean="0"/>
              <a:t>пикселях</a:t>
            </a:r>
            <a:r>
              <a:rPr lang="uk-UA" dirty="0" smtClean="0"/>
              <a:t> </a:t>
            </a:r>
            <a:endParaRPr lang="en-US" dirty="0" smtClean="0"/>
          </a:p>
          <a:p>
            <a:r>
              <a:rPr lang="en-US" dirty="0" smtClean="0"/>
              <a:t>alert( </a:t>
            </a:r>
            <a:r>
              <a:rPr lang="en-US" dirty="0" err="1" smtClean="0"/>
              <a:t>computedStyle.color</a:t>
            </a:r>
            <a:r>
              <a:rPr lang="en-US" dirty="0" smtClean="0"/>
              <a:t> ); // </a:t>
            </a:r>
            <a:r>
              <a:rPr lang="uk-UA" dirty="0" err="1" smtClean="0"/>
              <a:t>выведет</a:t>
            </a:r>
            <a:r>
              <a:rPr lang="uk-UA" dirty="0" smtClean="0"/>
              <a:t> </a:t>
            </a:r>
            <a:r>
              <a:rPr lang="uk-UA" dirty="0" err="1" smtClean="0"/>
              <a:t>цвет</a:t>
            </a:r>
            <a:r>
              <a:rPr lang="uk-UA" dirty="0" smtClean="0"/>
              <a:t> </a:t>
            </a:r>
            <a:endParaRPr lang="en-US" dirty="0" smtClean="0"/>
          </a:p>
          <a:p>
            <a:r>
              <a:rPr lang="uk-UA" dirty="0" smtClean="0"/>
              <a:t>&lt;/</a:t>
            </a:r>
            <a:r>
              <a:rPr lang="en-US" dirty="0" smtClean="0"/>
              <a:t>script&gt; 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Размеры и прокрутка элементов</a:t>
            </a:r>
            <a:endParaRPr lang="en-US" b="1" dirty="0"/>
          </a:p>
        </p:txBody>
      </p:sp>
      <p:pic>
        <p:nvPicPr>
          <p:cNvPr id="1026" name="Picture 2" descr="https://learn.javascript.ru/article/metrics/metric-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123949"/>
            <a:ext cx="6381750" cy="5734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41</TotalTime>
  <Words>171</Words>
  <Application>Microsoft Office PowerPoint</Application>
  <PresentationFormat>Экран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DOM</vt:lpstr>
      <vt:lpstr>Создание элемента </vt:lpstr>
      <vt:lpstr>Удаление элемента</vt:lpstr>
      <vt:lpstr>Работа со стилями</vt:lpstr>
      <vt:lpstr>Размеры и прокрутка элементов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Ledy</dc:creator>
  <cp:lastModifiedBy>Boss</cp:lastModifiedBy>
  <cp:revision>10</cp:revision>
  <dcterms:created xsi:type="dcterms:W3CDTF">2016-06-14T16:48:04Z</dcterms:created>
  <dcterms:modified xsi:type="dcterms:W3CDTF">2016-06-20T17:10:07Z</dcterms:modified>
</cp:coreProperties>
</file>