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2" r:id="rId4"/>
    <p:sldId id="263" r:id="rId5"/>
    <p:sldId id="264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564BC"/>
    <a:srgbClr val="6A57B7"/>
    <a:srgbClr val="3F98CF"/>
    <a:srgbClr val="F0DB4F"/>
    <a:srgbClr val="444444"/>
    <a:srgbClr val="0000FF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162" y="-96"/>
      </p:cViewPr>
      <p:guideLst>
        <p:guide orient="horz" pos="1620"/>
        <p:guide orient="horz" pos="897"/>
        <p:guide pos="2109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7269438" cy="187269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События</a:t>
            </a:r>
            <a:endParaRPr lang="en-US" b="1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Обработка событий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16280"/>
          </a:xfrm>
        </p:spPr>
        <p:txBody>
          <a:bodyPr/>
          <a:lstStyle/>
          <a:p>
            <a:r>
              <a:rPr lang="uk-UA" dirty="0" err="1" smtClean="0"/>
              <a:t>Интерфейс</a:t>
            </a:r>
            <a:r>
              <a:rPr lang="uk-UA" dirty="0" smtClean="0"/>
              <a:t> </a:t>
            </a:r>
            <a:r>
              <a:rPr lang="en-US" sz="4400" dirty="0" smtClean="0"/>
              <a:t>Event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2915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925830"/>
            <a:ext cx="3474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err="1" smtClean="0"/>
              <a:t>Свойства</a:t>
            </a:r>
            <a:r>
              <a:rPr lang="en-US" dirty="0" smtClean="0"/>
              <a:t>:  </a:t>
            </a:r>
          </a:p>
          <a:p>
            <a:endParaRPr lang="uk-UA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button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altKey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ctrlKey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shiftKey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clientX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clientY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screenX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screenY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мыши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1520" y="1474470"/>
            <a:ext cx="8046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mousedown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Кнопка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мыши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нажата над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элементом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mouseup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Кнопка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мыши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отпущена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над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элементом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ouseover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Мышь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появилась над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элементом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mouseout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Мышь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ушла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с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элемента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mousemove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Каждое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движение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мыши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над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элементом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генерирует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это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событие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wheel (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mousewheel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Колесо мыши. 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69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клавиатуры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4400" y="1474470"/>
            <a:ext cx="6766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keydown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- Событие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keydown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происходит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при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нажатии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клавиши 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позволяет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получить её 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скан-код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 в свойстве 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keyCode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keypress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Событие 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keypress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 возникает сразу после 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keydown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если нажата 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символьная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 клавиша, т.е. нажатие приводит к появлению символа.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keyup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Событие 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key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up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происходит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при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отпускании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клавиши 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позволяет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получить её 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скан-код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 в свойстве 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keyCode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0154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документа. События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08710"/>
            <a:ext cx="7955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DOMContentLoaded</a:t>
            </a:r>
            <a:r>
              <a:rPr lang="ru-RU" dirty="0" smtClean="0"/>
              <a:t> – </a:t>
            </a:r>
            <a:r>
              <a:rPr lang="ru-RU" dirty="0" smtClean="0"/>
              <a:t>событие </a:t>
            </a:r>
            <a:r>
              <a:rPr lang="ru-RU" dirty="0" err="1" smtClean="0"/>
              <a:t>происзодит</a:t>
            </a:r>
            <a:r>
              <a:rPr lang="ru-RU" dirty="0" smtClean="0"/>
              <a:t>, когда все </a:t>
            </a:r>
            <a:r>
              <a:rPr lang="ru-RU" dirty="0" smtClean="0"/>
              <a:t>DOM-элементы разметки уже созданы, можно их искать, вешать обработчики, создавать интерфейс, но при этом, возможно, ещё не догрузились какие-то картинки или стили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b="1" dirty="0" err="1" smtClean="0"/>
              <a:t>load</a:t>
            </a:r>
            <a:r>
              <a:rPr lang="ru-RU" b="1" dirty="0" smtClean="0"/>
              <a:t> </a:t>
            </a:r>
            <a:r>
              <a:rPr lang="ru-RU" dirty="0" smtClean="0"/>
              <a:t>– страница и все ресурсы загружены, используется редко, обычно нет нужды ждать этого момента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b="1" dirty="0" err="1" smtClean="0"/>
              <a:t>beforeunload</a:t>
            </a:r>
            <a:r>
              <a:rPr lang="ru-RU" b="1" dirty="0" smtClean="0"/>
              <a:t>/</a:t>
            </a:r>
            <a:r>
              <a:rPr lang="ru-RU" b="1" dirty="0" err="1" smtClean="0"/>
              <a:t>unload</a:t>
            </a:r>
            <a:r>
              <a:rPr lang="ru-RU" b="1" dirty="0" smtClean="0"/>
              <a:t> </a:t>
            </a:r>
            <a:r>
              <a:rPr lang="ru-RU" dirty="0" smtClean="0"/>
              <a:t>– можно проверить, сохранил ли посетитель изменения, уточнить, действительно ли он хочет покинуть страницу.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16280"/>
          </a:xfrm>
        </p:spPr>
        <p:txBody>
          <a:bodyPr/>
          <a:lstStyle/>
          <a:p>
            <a:r>
              <a:rPr lang="ru-RU" sz="2800" dirty="0" smtClean="0"/>
              <a:t>Загрузка внешних ресурсов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25830"/>
            <a:ext cx="768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Браузер позволяет отслеживать загрузку внешних ресурсов –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скриптов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ифреймов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картинок и других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Для этого есть два события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onload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– если загрузка успешна.</a:t>
            </a:r>
          </a:p>
          <a:p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onerror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 – если при загрузке произошла ошибка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IE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для отслеживания загрузки есть другое событие: 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onreadystatechange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Текущая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стадия процесса находится в 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script.readyState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endParaRPr lang="ru-RU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loading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- В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процессе загрузки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r>
              <a:rPr lang="ru-RU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loaded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- Получен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ответ с сервера –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скрипт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или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ошибка. </a:t>
            </a:r>
          </a:p>
          <a:p>
            <a:r>
              <a:rPr lang="ru-RU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complete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Скрипт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выполнен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969</TotalTime>
  <Words>113</Words>
  <Application>Microsoft Office PowerPoint</Application>
  <PresentationFormat>Экран (16:9)</PresentationFormat>
  <Paragraphs>46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Dinamicka template1</vt:lpstr>
      <vt:lpstr>События</vt:lpstr>
      <vt:lpstr>Интерфейс Event</vt:lpstr>
      <vt:lpstr>События мыши</vt:lpstr>
      <vt:lpstr>События клавиатуры</vt:lpstr>
      <vt:lpstr>Загрузка документа. События</vt:lpstr>
      <vt:lpstr>Загрузка внешних ресурсов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Ledy</cp:lastModifiedBy>
  <cp:revision>80</cp:revision>
  <dcterms:created xsi:type="dcterms:W3CDTF">2015-05-11T21:04:45Z</dcterms:created>
  <dcterms:modified xsi:type="dcterms:W3CDTF">2016-06-16T11:59:58Z</dcterms:modified>
</cp:coreProperties>
</file>