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2" r:id="rId4"/>
    <p:sldId id="263" r:id="rId5"/>
    <p:sldId id="264" r:id="rId6"/>
    <p:sldId id="270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162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Работа с 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HTTP</a:t>
            </a:r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протоколом.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AJAX.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</a:t>
            </a:r>
            <a:r>
              <a:rPr lang="ru-RU" b="1" dirty="0" smtClean="0"/>
              <a:t> протокол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657350"/>
            <a:ext cx="8229600" cy="17235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Hyper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Text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Transfer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Protocol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err="1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-это протокол прикладного уровня для передачи данных от браузера к серверу и обратно.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сообщение обычно передаются между сервером и браузером через порт 80 или 443 при использовании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SecureHTTP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HTTPS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uk-UA" b="1" dirty="0" err="1" smtClean="0"/>
              <a:t>глаголы</a:t>
            </a:r>
            <a:r>
              <a:rPr lang="uk-UA" b="1" dirty="0" smtClean="0"/>
              <a:t> (</a:t>
            </a:r>
            <a:r>
              <a:rPr lang="en-US" b="1" dirty="0" smtClean="0"/>
              <a:t>verbs)</a:t>
            </a:r>
            <a:endParaRPr lang="en-US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" y="92583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5760720"/>
              </a:tblGrid>
              <a:tr h="146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baseline="0" dirty="0" err="1" smtClean="0">
                          <a:latin typeface="Calibri" pitchFamily="34" charset="0"/>
                          <a:cs typeface="Calibri" pitchFamily="34" charset="0"/>
                        </a:rPr>
                        <a:t>клиентсикм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приложением для получения списка доступных глаголов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</a:t>
                      </a:r>
                      <a:r>
                        <a:rPr lang="ru-RU" dirty="0" err="1" smtClean="0">
                          <a:latin typeface="Calibri" pitchFamily="34" charset="0"/>
                          <a:cs typeface="Calibri" pitchFamily="34" charset="0"/>
                        </a:rPr>
                        <a:t>прокси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</a:t>
            </a:r>
            <a:r>
              <a:rPr lang="ru-RU" b="1" dirty="0" smtClean="0"/>
              <a:t> </a:t>
            </a:r>
            <a:r>
              <a:rPr lang="ru-RU" b="1" dirty="0" smtClean="0"/>
              <a:t>протокол 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14400" y="1474470"/>
          <a:ext cx="7132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4754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Группа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xx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Информационные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2xx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Успешное завершение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3xx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Команды </a:t>
                      </a:r>
                      <a:r>
                        <a:rPr lang="ru-RU" dirty="0" err="1" smtClean="0">
                          <a:latin typeface="Calibri" pitchFamily="34" charset="0"/>
                          <a:cs typeface="Calibri" pitchFamily="34" charset="0"/>
                        </a:rPr>
                        <a:t>перенаправлений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4xx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Клиентские ошибки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5xx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Серверные ошибки</a:t>
                      </a:r>
                      <a:r>
                        <a:rPr lang="ru-RU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0" y="92404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  <a:cs typeface="Calibri" pitchFamily="34" charset="0"/>
              </a:rPr>
              <a:t>Группы статус кодов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2023110"/>
            <a:ext cx="8138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Asynchronous JavaScript And XML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AJAX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–Asynchronous JavaScript And XML.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Модель для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запросов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данных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от сервера в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фоновом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режиме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, без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перезагрузки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веб-страницы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960" y="1250806"/>
            <a:ext cx="3086100" cy="389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60320" y="739378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классического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веб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приложения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840" y="1291590"/>
            <a:ext cx="2565838" cy="351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92583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приложения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AJAX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974</TotalTime>
  <Words>191</Words>
  <Application>Microsoft Office PowerPoint</Application>
  <PresentationFormat>Экран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Dinamicka template1</vt:lpstr>
      <vt:lpstr>Работа с HTTP протоколом.</vt:lpstr>
      <vt:lpstr>HTTP протокол</vt:lpstr>
      <vt:lpstr>HTTP глаголы (verbs)</vt:lpstr>
      <vt:lpstr>HTTP протокол </vt:lpstr>
      <vt:lpstr>AJAX</vt:lpstr>
      <vt:lpstr>AJAX</vt:lpstr>
      <vt:lpstr>AJAX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Ledy</cp:lastModifiedBy>
  <cp:revision>81</cp:revision>
  <dcterms:created xsi:type="dcterms:W3CDTF">2015-05-11T21:04:45Z</dcterms:created>
  <dcterms:modified xsi:type="dcterms:W3CDTF">2016-06-17T13:18:42Z</dcterms:modified>
</cp:coreProperties>
</file>