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9" r:id="rId3"/>
    <p:sldId id="258" r:id="rId4"/>
    <p:sldId id="259" r:id="rId5"/>
    <p:sldId id="260" r:id="rId6"/>
    <p:sldId id="257" r:id="rId7"/>
    <p:sldId id="266" r:id="rId8"/>
    <p:sldId id="272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0" d="100"/>
          <a:sy n="120" d="100"/>
        </p:scale>
        <p:origin x="234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1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0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12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4054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138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67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20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09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0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83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7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8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9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2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9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1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08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12532" y="3429000"/>
            <a:ext cx="7766936" cy="1591684"/>
          </a:xfrm>
        </p:spPr>
        <p:txBody>
          <a:bodyPr>
            <a:noAutofit/>
          </a:bodyPr>
          <a:lstStyle/>
          <a:p>
            <a:pPr algn="just"/>
            <a:r>
              <a:rPr lang="uk-UA" sz="2400" dirty="0">
                <a:solidFill>
                  <a:schemeClr val="tx1"/>
                </a:solidFill>
              </a:rPr>
              <a:t>Дипломна робота </a:t>
            </a:r>
          </a:p>
          <a:p>
            <a:pPr algn="just"/>
            <a:r>
              <a:rPr lang="uk-UA" sz="2400" dirty="0">
                <a:solidFill>
                  <a:schemeClr val="tx1"/>
                </a:solidFill>
              </a:rPr>
              <a:t>студента </a:t>
            </a:r>
          </a:p>
          <a:p>
            <a:pPr algn="just"/>
            <a:r>
              <a:rPr lang="uk-UA" sz="2400" dirty="0">
                <a:solidFill>
                  <a:schemeClr val="tx1"/>
                </a:solidFill>
              </a:rPr>
              <a:t>Фахового Коледжу Електронних Приладів </a:t>
            </a:r>
            <a:r>
              <a:rPr lang="uk-UA" sz="2400" dirty="0" err="1">
                <a:solidFill>
                  <a:schemeClr val="tx1"/>
                </a:solidFill>
              </a:rPr>
              <a:t>ІФНТУНГу</a:t>
            </a:r>
            <a:endParaRPr lang="uk-UA" sz="2400" dirty="0">
              <a:solidFill>
                <a:schemeClr val="tx1"/>
              </a:solidFill>
            </a:endParaRPr>
          </a:p>
          <a:p>
            <a:pPr algn="just"/>
            <a:r>
              <a:rPr lang="uk-UA" sz="2400" dirty="0" err="1">
                <a:solidFill>
                  <a:schemeClr val="tx1"/>
                </a:solidFill>
              </a:rPr>
              <a:t>Підграб’я</a:t>
            </a:r>
            <a:r>
              <a:rPr lang="uk-UA" sz="2400" dirty="0">
                <a:solidFill>
                  <a:schemeClr val="tx1"/>
                </a:solidFill>
              </a:rPr>
              <a:t> Ігоря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212532" y="1837316"/>
            <a:ext cx="7766936" cy="15916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dirty="0">
                <a:solidFill>
                  <a:schemeClr val="tx1"/>
                </a:solidFill>
              </a:rPr>
              <a:t>Створення </a:t>
            </a:r>
            <a:r>
              <a:rPr lang="uk-UA" sz="3600" dirty="0" err="1">
                <a:solidFill>
                  <a:schemeClr val="tx1"/>
                </a:solidFill>
              </a:rPr>
              <a:t>вебзастосунку</a:t>
            </a:r>
            <a:r>
              <a:rPr lang="uk-UA" sz="3600" dirty="0">
                <a:solidFill>
                  <a:schemeClr val="tx1"/>
                </a:solidFill>
              </a:rPr>
              <a:t> інтернет-магазину годинників</a:t>
            </a:r>
          </a:p>
        </p:txBody>
      </p:sp>
    </p:spTree>
    <p:extLst>
      <p:ext uri="{BB962C8B-B14F-4D97-AF65-F5344CB8AC3E}">
        <p14:creationId xmlns:p14="http://schemas.microsoft.com/office/powerpoint/2010/main" val="213517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11424" y="742123"/>
            <a:ext cx="103691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400" dirty="0"/>
              <a:t>Основними завданнями дипломного </a:t>
            </a:r>
            <a:r>
              <a:rPr lang="uk-UA" sz="2400" dirty="0" err="1"/>
              <a:t>проєкту</a:t>
            </a:r>
            <a:r>
              <a:rPr lang="uk-UA" sz="2400" dirty="0"/>
              <a:t> є:</a:t>
            </a:r>
          </a:p>
          <a:p>
            <a:pPr algn="just"/>
            <a:r>
              <a:rPr lang="uk-UA" sz="2400" dirty="0"/>
              <a:t>	 ˗ створення </a:t>
            </a:r>
            <a:r>
              <a:rPr lang="uk-UA" sz="2400" dirty="0" err="1"/>
              <a:t>вебсайту</a:t>
            </a:r>
            <a:r>
              <a:rPr lang="uk-UA" sz="2400" dirty="0"/>
              <a:t>, який дозволяє швидко отримати актуальну інформацію про товари в магазині; </a:t>
            </a:r>
          </a:p>
          <a:p>
            <a:pPr algn="just"/>
            <a:r>
              <a:rPr lang="uk-UA" sz="2400" dirty="0"/>
              <a:t>	˗ нові товари та акції;</a:t>
            </a:r>
          </a:p>
          <a:p>
            <a:pPr algn="just"/>
            <a:r>
              <a:rPr lang="uk-UA" sz="2400" dirty="0"/>
              <a:t>	 ˗ місце розташування магазину та канали зв’язку з працівниками;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31437" y="4176886"/>
            <a:ext cx="101291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400" dirty="0"/>
              <a:t>Отже, метою дипломного </a:t>
            </a:r>
            <a:r>
              <a:rPr lang="uk-UA" sz="2400" dirty="0" err="1"/>
              <a:t>проєкту</a:t>
            </a:r>
            <a:r>
              <a:rPr lang="uk-UA" sz="2400" dirty="0"/>
              <a:t> є розробка інформаційного ресурсу для розширення сервісного обслуговування, який характеризуватиметься зручним, сучасним і лаконічним інтерфейсом та актуальним контентом.</a:t>
            </a:r>
          </a:p>
        </p:txBody>
      </p:sp>
    </p:spTree>
    <p:extLst>
      <p:ext uri="{BB962C8B-B14F-4D97-AF65-F5344CB8AC3E}">
        <p14:creationId xmlns:p14="http://schemas.microsoft.com/office/powerpoint/2010/main" val="128424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410" y="537876"/>
            <a:ext cx="8596668" cy="838200"/>
          </a:xfrm>
        </p:spPr>
        <p:txBody>
          <a:bodyPr/>
          <a:lstStyle/>
          <a:p>
            <a:r>
              <a:rPr lang="uk-UA" dirty="0"/>
              <a:t>Середовище розробки </a:t>
            </a:r>
            <a:r>
              <a:rPr lang="en-US" dirty="0" err="1"/>
              <a:t>SublimeText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48" y="1332740"/>
            <a:ext cx="8726315" cy="4996096"/>
          </a:xfrm>
          <a:prstGeom prst="rect">
            <a:avLst/>
          </a:prstGeom>
        </p:spPr>
      </p:pic>
      <p:sp>
        <p:nvSpPr>
          <p:cNvPr id="6" name="Скругленный прямоугольник 5"/>
          <p:cNvSpPr/>
          <p:nvPr/>
        </p:nvSpPr>
        <p:spPr>
          <a:xfrm>
            <a:off x="547686" y="2520950"/>
            <a:ext cx="1128714" cy="2165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982786" y="1746635"/>
            <a:ext cx="3795714" cy="2789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74410" y="1568346"/>
            <a:ext cx="3400690" cy="1385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8432799" y="2011076"/>
            <a:ext cx="841201" cy="26752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710398" y="2011076"/>
            <a:ext cx="6722400" cy="41484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Прямоугольник 11"/>
          <p:cNvSpPr/>
          <p:nvPr/>
        </p:nvSpPr>
        <p:spPr>
          <a:xfrm>
            <a:off x="4015187" y="1332740"/>
            <a:ext cx="527217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uk-UA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uk-UA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меню</a:t>
            </a:r>
            <a:r>
              <a:rPr lang="uk-UA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програми зібрані всі функції для роботи з середовищем.</a:t>
            </a:r>
            <a:endParaRPr lang="uk-UA" sz="1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61048" y="4819932"/>
            <a:ext cx="1101990" cy="12772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uk-UA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Блок </a:t>
            </a:r>
            <a:r>
              <a:rPr lang="uk-UA" sz="11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папки</a:t>
            </a:r>
            <a:r>
              <a:rPr lang="uk-UA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проекту, в ньому обираємо потрібний для редагування файл. </a:t>
            </a:r>
            <a:endParaRPr lang="uk-UA" sz="11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914322" y="1680212"/>
            <a:ext cx="325675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uk-UA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Закладки</a:t>
            </a:r>
            <a:r>
              <a:rPr lang="uk-UA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відкритих вікон.</a:t>
            </a:r>
            <a:endParaRPr lang="uk-UA" sz="12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9287363" y="2011076"/>
            <a:ext cx="1421738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</a:rPr>
              <a:t>Блок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</a:rPr>
              <a:t>minimap</a:t>
            </a:r>
            <a:r>
              <a:rPr lang="uk-UA" dirty="0">
                <a:latin typeface="Times New Roman" panose="02020603050405020304" pitchFamily="18" charset="0"/>
              </a:rPr>
              <a:t> для швидкого переміщення в потрібну частину коду.</a:t>
            </a:r>
            <a:endParaRPr lang="uk-UA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924205" y="3183327"/>
            <a:ext cx="3453786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</a:rPr>
              <a:t>Вікно програми для роботи з кодом.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038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50"/>
                            </p:stCondLst>
                            <p:childTnLst>
                              <p:par>
                                <p:cTn id="64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2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ECC7A6B-38F3-4031-9B06-95F3419F3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584886"/>
            <a:ext cx="10933630" cy="6010001"/>
          </a:xfrm>
          <a:prstGeom prst="rect">
            <a:avLst/>
          </a:prstGeom>
        </p:spPr>
      </p:pic>
      <p:sp>
        <p:nvSpPr>
          <p:cNvPr id="15" name="Прямокутник 14">
            <a:extLst>
              <a:ext uri="{FF2B5EF4-FFF2-40B4-BE49-F238E27FC236}">
                <a16:creationId xmlns:a16="http://schemas.microsoft.com/office/drawing/2014/main" id="{5346C697-3A8C-48C0-995B-6BF137E99463}"/>
              </a:ext>
            </a:extLst>
          </p:cNvPr>
          <p:cNvSpPr/>
          <p:nvPr/>
        </p:nvSpPr>
        <p:spPr>
          <a:xfrm>
            <a:off x="863600" y="877423"/>
            <a:ext cx="1263135" cy="4391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225199" y="-82682"/>
            <a:ext cx="8596668" cy="838200"/>
          </a:xfrm>
        </p:spPr>
        <p:txBody>
          <a:bodyPr/>
          <a:lstStyle/>
          <a:p>
            <a:r>
              <a:rPr lang="uk-UA" dirty="0"/>
              <a:t>Структура проекту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219155" y="860227"/>
            <a:ext cx="702063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кореневій папці проекту розміщено файл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index.html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підкаталоги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219156" y="4462324"/>
            <a:ext cx="6096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папці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js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проекту розміщено всі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програмні файли </a:t>
            </a:r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219156" y="1388378"/>
            <a:ext cx="6096000" cy="64633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Підкаталог </a:t>
            </a:r>
            <a:r>
              <a:rPr lang="uk-UA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images</a:t>
            </a:r>
            <a:r>
              <a:rPr lang="uk-UA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вміщує всі графічні файли, що застосовуються для оформлення сторінок</a:t>
            </a:r>
            <a:endParaRPr lang="uk-UA" dirty="0"/>
          </a:p>
        </p:txBody>
      </p:sp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9FF36396-BFEF-45C1-98DB-B22E38AA75BA}"/>
              </a:ext>
            </a:extLst>
          </p:cNvPr>
          <p:cNvSpPr/>
          <p:nvPr/>
        </p:nvSpPr>
        <p:spPr>
          <a:xfrm>
            <a:off x="980303" y="1380014"/>
            <a:ext cx="1029729" cy="2442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Прямокутник 13">
            <a:extLst>
              <a:ext uri="{FF2B5EF4-FFF2-40B4-BE49-F238E27FC236}">
                <a16:creationId xmlns:a16="http://schemas.microsoft.com/office/drawing/2014/main" id="{AF097651-2D60-48F6-892A-711A7FE79B48}"/>
              </a:ext>
            </a:extLst>
          </p:cNvPr>
          <p:cNvSpPr/>
          <p:nvPr/>
        </p:nvSpPr>
        <p:spPr>
          <a:xfrm>
            <a:off x="980303" y="4467497"/>
            <a:ext cx="717868" cy="149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500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5AB91C-8E5C-4C25-83C1-1E3ECC463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58" y="1311895"/>
            <a:ext cx="7258378" cy="3974207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74410" y="247595"/>
            <a:ext cx="8596668" cy="1046327"/>
          </a:xfrm>
        </p:spPr>
        <p:txBody>
          <a:bodyPr>
            <a:normAutofit fontScale="90000"/>
          </a:bodyPr>
          <a:lstStyle/>
          <a:p>
            <a:r>
              <a:rPr lang="uk-UA" dirty="0"/>
              <a:t>Застосування графічних файлів </a:t>
            </a:r>
            <a:br>
              <a:rPr lang="uk-UA" dirty="0"/>
            </a:br>
            <a:r>
              <a:rPr lang="uk-UA" dirty="0"/>
              <a:t>на прикладі сторінки Головна 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825358" y="1907176"/>
            <a:ext cx="5209682" cy="33789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838908" y="2508069"/>
            <a:ext cx="661254" cy="15152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угольник 19"/>
          <p:cNvSpPr/>
          <p:nvPr/>
        </p:nvSpPr>
        <p:spPr>
          <a:xfrm>
            <a:off x="1035478" y="5405079"/>
            <a:ext cx="3256519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відображення графічних файлів на сторінці відповідає параметр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тегу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11301C-548E-4746-8F9F-EF7CDCA40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5245" y="1489039"/>
            <a:ext cx="3841596" cy="1432354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8451849" y="1688476"/>
            <a:ext cx="3614991" cy="1339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Скругленный прямоугольник 18">
            <a:extLst>
              <a:ext uri="{FF2B5EF4-FFF2-40B4-BE49-F238E27FC236}">
                <a16:creationId xmlns:a16="http://schemas.microsoft.com/office/drawing/2014/main" id="{DE5F6E93-A359-4511-B934-7EE758548AFE}"/>
              </a:ext>
            </a:extLst>
          </p:cNvPr>
          <p:cNvSpPr/>
          <p:nvPr/>
        </p:nvSpPr>
        <p:spPr>
          <a:xfrm>
            <a:off x="8455444" y="2444376"/>
            <a:ext cx="2656115" cy="1339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438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0" grpId="0" animBg="1"/>
      <p:bldP spid="19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D72423-2771-44FC-8B90-71A2922C4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616" y="2364965"/>
            <a:ext cx="8596668" cy="322661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6334" y="38100"/>
            <a:ext cx="8596668" cy="774700"/>
          </a:xfrm>
        </p:spPr>
        <p:txBody>
          <a:bodyPr/>
          <a:lstStyle/>
          <a:p>
            <a:r>
              <a:rPr lang="uk-UA" dirty="0"/>
              <a:t>Навігація по сайту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432300" y="2620582"/>
            <a:ext cx="2393950" cy="2098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6934200" y="2364965"/>
            <a:ext cx="1308100" cy="2556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1908826" y="804862"/>
            <a:ext cx="5803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Запуск файлу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index</a:t>
            </a:r>
            <a:r>
              <a:rPr lang="uk-UA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html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формує головну сторінку сайту.</a:t>
            </a:r>
            <a:endParaRPr lang="uk-UA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1908826" y="1210230"/>
            <a:ext cx="4852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Навігація по сайту здійснюється за допомогою:</a:t>
            </a:r>
            <a:endParaRPr lang="uk-UA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2137426" y="1525548"/>
            <a:ext cx="2832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закладок головного меню</a:t>
            </a:r>
            <a:endParaRPr lang="uk-UA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2136772" y="1826657"/>
            <a:ext cx="3032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піктограм графічного меню</a:t>
            </a:r>
            <a:endParaRPr lang="uk-UA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414501" y="2376953"/>
            <a:ext cx="779115" cy="2436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BC279377-86F9-4D30-8AC3-5E06F10A9522}"/>
              </a:ext>
            </a:extLst>
          </p:cNvPr>
          <p:cNvSpPr/>
          <p:nvPr/>
        </p:nvSpPr>
        <p:spPr>
          <a:xfrm>
            <a:off x="1236616" y="2830463"/>
            <a:ext cx="6205805" cy="27611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0951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0" grpId="0"/>
      <p:bldP spid="23" grpId="0"/>
      <p:bldP spid="24" grpId="0"/>
      <p:bldP spid="27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74410" y="194976"/>
            <a:ext cx="8596668" cy="838200"/>
          </a:xfrm>
        </p:spPr>
        <p:txBody>
          <a:bodyPr>
            <a:normAutofit/>
          </a:bodyPr>
          <a:lstStyle/>
          <a:p>
            <a:r>
              <a:rPr lang="uk-UA" dirty="0"/>
              <a:t>Сторінка «чоловічі Годинники»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59469D-00C8-49E8-B306-DC59A44BD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938" y="2520293"/>
            <a:ext cx="7616023" cy="40713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017EFC-B4DB-4D87-914B-C7628855F589}"/>
              </a:ext>
            </a:extLst>
          </p:cNvPr>
          <p:cNvSpPr txBox="1"/>
          <p:nvPr/>
        </p:nvSpPr>
        <p:spPr>
          <a:xfrm>
            <a:off x="1486894" y="1216550"/>
            <a:ext cx="58217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	На сторінці ми можемо </a:t>
            </a:r>
            <a:r>
              <a:rPr lang="uk-UA" dirty="0" err="1"/>
              <a:t>баичти</a:t>
            </a:r>
            <a:r>
              <a:rPr lang="uk-UA" dirty="0"/>
              <a:t>: </a:t>
            </a:r>
          </a:p>
          <a:p>
            <a:r>
              <a:rPr lang="uk-UA" dirty="0"/>
              <a:t>- Назва товару;</a:t>
            </a:r>
          </a:p>
          <a:p>
            <a:r>
              <a:rPr lang="uk-UA" dirty="0"/>
              <a:t>- Зображення та ціну;</a:t>
            </a:r>
          </a:p>
          <a:p>
            <a:r>
              <a:rPr lang="uk-UA"/>
              <a:t>- А </a:t>
            </a:r>
            <a:r>
              <a:rPr lang="uk-UA" dirty="0"/>
              <a:t>також реалізовано кнопку додавання товару у кошик</a:t>
            </a:r>
          </a:p>
        </p:txBody>
      </p:sp>
    </p:spTree>
    <p:extLst>
      <p:ext uri="{BB962C8B-B14F-4D97-AF65-F5344CB8AC3E}">
        <p14:creationId xmlns:p14="http://schemas.microsoft.com/office/powerpoint/2010/main" val="3279824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74410" y="194976"/>
            <a:ext cx="8596668" cy="838200"/>
          </a:xfrm>
        </p:spPr>
        <p:txBody>
          <a:bodyPr>
            <a:normAutofit/>
          </a:bodyPr>
          <a:lstStyle/>
          <a:p>
            <a:r>
              <a:rPr lang="uk-UA" dirty="0"/>
              <a:t>Сторінка «кошик»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017EFC-B4DB-4D87-914B-C7628855F589}"/>
              </a:ext>
            </a:extLst>
          </p:cNvPr>
          <p:cNvSpPr txBox="1"/>
          <p:nvPr/>
        </p:nvSpPr>
        <p:spPr>
          <a:xfrm>
            <a:off x="1486894" y="1216550"/>
            <a:ext cx="95412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	На сторінці «Кошик»</a:t>
            </a:r>
          </a:p>
          <a:p>
            <a:pPr marL="285750" indent="-285750">
              <a:buFontTx/>
              <a:buChar char="-"/>
            </a:pPr>
            <a:r>
              <a:rPr lang="uk-UA" dirty="0"/>
              <a:t>Реалізовано відображення доданого товару з сторінки «Чоловічі» або «Жіночі годинники»;</a:t>
            </a:r>
          </a:p>
          <a:p>
            <a:pPr marL="285750" indent="-285750">
              <a:buFontTx/>
              <a:buChar char="-"/>
            </a:pPr>
            <a:r>
              <a:rPr lang="uk-UA" dirty="0"/>
              <a:t>Реалізовано функціонування кнопок «</a:t>
            </a:r>
            <a:r>
              <a:rPr lang="uk-UA" dirty="0" err="1"/>
              <a:t>додавнання</a:t>
            </a:r>
            <a:r>
              <a:rPr lang="uk-UA" dirty="0"/>
              <a:t>», «віднімання» та «видалення» товару;</a:t>
            </a:r>
          </a:p>
          <a:p>
            <a:pPr marL="285750" indent="-285750">
              <a:buFontTx/>
              <a:buChar char="-"/>
            </a:pPr>
            <a:r>
              <a:rPr lang="uk-UA" dirty="0"/>
              <a:t>Також відображення назви, зображення, кількості, та загальну ціну товару.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AD573A1-CCD3-4659-ADAD-6A2992394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894" y="2600252"/>
            <a:ext cx="9541266" cy="225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10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03445" y="1028344"/>
            <a:ext cx="10081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dirty="0"/>
              <a:t>В результаті проведеної роботи було виконано всі поставленні завдання та вимоги.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03445" y="1687444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dirty="0"/>
              <a:t>Виходячи з розрахованих економічних показників розробки програми можна зробити визначення, що програмний продукт є ефективним та прибутковим.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03445" y="2708921"/>
            <a:ext cx="10081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dirty="0"/>
              <a:t>Функціональні можливості спроектованого </a:t>
            </a:r>
            <a:r>
              <a:rPr lang="uk-UA" dirty="0" err="1"/>
              <a:t>вебсайту</a:t>
            </a:r>
            <a:r>
              <a:rPr lang="uk-UA" dirty="0"/>
              <a:t> дозволяють застосовувати його в якості інформаційного ресурсу для ефективного ознайомлення користувачів мережі Інтернет із новинками та актуальним контентом.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03445" y="3881591"/>
            <a:ext cx="98890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dirty="0"/>
              <a:t>Отже, завдання дипломного проектування виконано і результати виконання можна впроваджувати в сферу інформаційно-комунікаційних технологій.</a:t>
            </a:r>
          </a:p>
        </p:txBody>
      </p:sp>
    </p:spTree>
    <p:extLst>
      <p:ext uri="{BB962C8B-B14F-4D97-AF65-F5344CB8AC3E}">
        <p14:creationId xmlns:p14="http://schemas.microsoft.com/office/powerpoint/2010/main" val="165258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Схема">
      <a:dk1>
        <a:sysClr val="windowText" lastClr="B4B4B4"/>
      </a:dk1>
      <a:lt1>
        <a:sysClr val="window" lastClr="202020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Схем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хем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TM04033919[[fn=Схема]]</Template>
  <TotalTime>1313</TotalTime>
  <Words>366</Words>
  <Application>Microsoft Office PowerPoint</Application>
  <PresentationFormat>Широкий екран</PresentationFormat>
  <Paragraphs>41</Paragraphs>
  <Slides>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Tw Cen MT</vt:lpstr>
      <vt:lpstr>Wingdings 3</vt:lpstr>
      <vt:lpstr>Схема</vt:lpstr>
      <vt:lpstr>Презентація PowerPoint</vt:lpstr>
      <vt:lpstr>Презентація PowerPoint</vt:lpstr>
      <vt:lpstr>Середовище розробки SublimeText</vt:lpstr>
      <vt:lpstr>Структура проекту</vt:lpstr>
      <vt:lpstr>Застосування графічних файлів  на прикладі сторінки Головна </vt:lpstr>
      <vt:lpstr>Навігація по сайту</vt:lpstr>
      <vt:lpstr>Сторінка «чоловічі Годинники»</vt:lpstr>
      <vt:lpstr>Сторінка «кошик»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СВІТ КІНО</dc:title>
  <dc:creator>Пользователь</dc:creator>
  <cp:lastModifiedBy>Ihor Pidhrabia</cp:lastModifiedBy>
  <cp:revision>80</cp:revision>
  <dcterms:created xsi:type="dcterms:W3CDTF">2020-05-26T16:13:53Z</dcterms:created>
  <dcterms:modified xsi:type="dcterms:W3CDTF">2021-06-08T13:26:30Z</dcterms:modified>
</cp:coreProperties>
</file>