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2" r:id="rId2"/>
  </p:sldIdLst>
  <p:sldSz cx="9144000" cy="6858000" type="screen4x3"/>
  <p:notesSz cx="6805613" cy="99393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423"/>
    <a:srgbClr val="4F8D67"/>
    <a:srgbClr val="008EFF"/>
    <a:srgbClr val="74B42F"/>
    <a:srgbClr val="002E92"/>
    <a:srgbClr val="996633"/>
    <a:srgbClr val="FF2EA9"/>
    <a:srgbClr val="92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0" d="100"/>
          <a:sy n="90" d="100"/>
        </p:scale>
        <p:origin x="-1856" y="-464"/>
      </p:cViewPr>
      <p:guideLst>
        <p:guide orient="horz" pos="21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-3708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09204F2-81F4-F744-AD89-09F5D89B20E3}" type="datetimeFigureOut">
              <a:rPr lang="de-DE"/>
              <a:pPr>
                <a:defRPr/>
              </a:pPr>
              <a:t>12.03.13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1476B6-51D5-DB47-9027-02B6778C32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52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3B0F4A-C12E-1844-AFFF-03D67238EFD3}" type="datetimeFigureOut">
              <a:rPr lang="de-DE"/>
              <a:pPr>
                <a:defRPr/>
              </a:pPr>
              <a:t>12.03.13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9FCF6A-D050-364E-BEB5-D03D98CF7ED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829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>
              <a:latin typeface="Calibri" charset="0"/>
            </a:endParaRPr>
          </a:p>
        </p:txBody>
      </p:sp>
      <p:sp>
        <p:nvSpPr>
          <p:cNvPr id="163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3D18DE5-EDE2-1A49-9ACD-FF93A7CD2510}" type="slidenum">
              <a:rPr lang="de-DE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82993" y="576973"/>
            <a:ext cx="8765926" cy="685800"/>
          </a:xfrm>
          <a:prstGeom prst="rect">
            <a:avLst/>
          </a:prstGeom>
        </p:spPr>
        <p:txBody>
          <a:bodyPr/>
          <a:lstStyle>
            <a:lvl1pPr algn="l">
              <a:defRPr sz="2400" cap="all" baseline="0"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82993" y="1258537"/>
            <a:ext cx="8435156" cy="48974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2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43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 hasCustomPrompt="1"/>
          </p:nvPr>
        </p:nvSpPr>
        <p:spPr>
          <a:xfrm rot="10800000">
            <a:off x="478399" y="488295"/>
            <a:ext cx="1749136" cy="5328591"/>
          </a:xfrm>
          <a:prstGeom prst="rect">
            <a:avLst/>
          </a:prstGeom>
        </p:spPr>
        <p:txBody>
          <a:bodyPr vert="eaVert"/>
          <a:lstStyle>
            <a:lvl1pPr algn="l">
              <a:defRPr sz="2400" cap="all" baseline="0"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235165" y="488296"/>
            <a:ext cx="6768430" cy="5345038"/>
          </a:xfrm>
          <a:prstGeom prst="rect">
            <a:avLst/>
          </a:prstGeom>
        </p:spPr>
        <p:txBody>
          <a:bodyPr vert="eaVert"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2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7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20043" y="3475574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420043" y="1975387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791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624798" y="1276883"/>
            <a:ext cx="4085406" cy="488156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2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998236" y="1276883"/>
            <a:ext cx="4086000" cy="488156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2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408774" y="576000"/>
            <a:ext cx="7696200" cy="685800"/>
          </a:xfrm>
          <a:prstGeom prst="rect">
            <a:avLst/>
          </a:prstGeom>
        </p:spPr>
        <p:txBody>
          <a:bodyPr/>
          <a:lstStyle>
            <a:lvl1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 cap="all" baseline="0">
                <a:solidFill>
                  <a:srgbClr val="333333"/>
                </a:solidFill>
                <a:latin typeface="+mj-lt"/>
                <a:ea typeface="ＭＳ Ｐゴシック" pitchFamily="68" charset="-128"/>
                <a:cs typeface="ＭＳ Ｐゴシック" pitchFamily="68" charset="-128"/>
              </a:defRPr>
            </a:lvl1pPr>
            <a:lvl2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  <a:ea typeface="ＭＳ Ｐゴシック" pitchFamily="68" charset="-128"/>
                <a:cs typeface="ＭＳ Ｐゴシック" pitchFamily="68" charset="-128"/>
              </a:defRPr>
            </a:lvl2pPr>
            <a:lvl3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  <a:ea typeface="ＭＳ Ｐゴシック" pitchFamily="68" charset="-128"/>
                <a:cs typeface="ＭＳ Ｐゴシック" pitchFamily="68" charset="-128"/>
              </a:defRPr>
            </a:lvl3pPr>
            <a:lvl4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  <a:ea typeface="ＭＳ Ｐゴシック" pitchFamily="68" charset="-128"/>
                <a:cs typeface="ＭＳ Ｐゴシック" pitchFamily="68" charset="-128"/>
              </a:defRPr>
            </a:lvl4pPr>
            <a:lvl5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  <a:ea typeface="ＭＳ Ｐゴシック" pitchFamily="68" charset="-128"/>
                <a:cs typeface="ＭＳ Ｐゴシック" pitchFamily="68" charset="-128"/>
              </a:defRPr>
            </a:lvl5pPr>
            <a:lvl6pPr marL="457200"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</a:defRPr>
            </a:lvl6pPr>
            <a:lvl7pPr marL="914400"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</a:defRPr>
            </a:lvl7pPr>
            <a:lvl8pPr marL="1371600"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</a:defRPr>
            </a:lvl8pPr>
            <a:lvl9pPr marL="1828800"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</a:defRPr>
            </a:lvl9pPr>
          </a:lstStyle>
          <a:p>
            <a:r>
              <a:rPr lang="de-DE" sz="2400" dirty="0" smtClean="0">
                <a:latin typeface="Arial"/>
                <a:cs typeface="Arial"/>
              </a:rPr>
              <a:t>Mastertitelformat bearbeiten</a:t>
            </a:r>
            <a:endParaRPr lang="de-DE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81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593775" y="1262772"/>
            <a:ext cx="4040188" cy="8262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593775" y="2088989"/>
            <a:ext cx="4040188" cy="407121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2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74953" y="1262772"/>
            <a:ext cx="4085084" cy="8262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4"/>
          </p:nvPr>
        </p:nvSpPr>
        <p:spPr>
          <a:xfrm>
            <a:off x="4974953" y="2088989"/>
            <a:ext cx="4085084" cy="407121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2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itel 1"/>
          <p:cNvSpPr txBox="1">
            <a:spLocks/>
          </p:cNvSpPr>
          <p:nvPr userDrawn="1"/>
        </p:nvSpPr>
        <p:spPr>
          <a:xfrm>
            <a:off x="366441" y="576000"/>
            <a:ext cx="7696200" cy="685800"/>
          </a:xfrm>
          <a:prstGeom prst="rect">
            <a:avLst/>
          </a:prstGeom>
        </p:spPr>
        <p:txBody>
          <a:bodyPr/>
          <a:lstStyle>
            <a:lvl1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 cap="all" baseline="0">
                <a:solidFill>
                  <a:srgbClr val="333333"/>
                </a:solidFill>
                <a:latin typeface="+mj-lt"/>
                <a:ea typeface="ＭＳ Ｐゴシック" pitchFamily="68" charset="-128"/>
                <a:cs typeface="ＭＳ Ｐゴシック" pitchFamily="68" charset="-128"/>
              </a:defRPr>
            </a:lvl1pPr>
            <a:lvl2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  <a:ea typeface="ＭＳ Ｐゴシック" pitchFamily="68" charset="-128"/>
                <a:cs typeface="ＭＳ Ｐゴシック" pitchFamily="68" charset="-128"/>
              </a:defRPr>
            </a:lvl2pPr>
            <a:lvl3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  <a:ea typeface="ＭＳ Ｐゴシック" pitchFamily="68" charset="-128"/>
                <a:cs typeface="ＭＳ Ｐゴシック" pitchFamily="68" charset="-128"/>
              </a:defRPr>
            </a:lvl3pPr>
            <a:lvl4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  <a:ea typeface="ＭＳ Ｐゴシック" pitchFamily="68" charset="-128"/>
                <a:cs typeface="ＭＳ Ｐゴシック" pitchFamily="68" charset="-128"/>
              </a:defRPr>
            </a:lvl4pPr>
            <a:lvl5pPr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  <a:ea typeface="ＭＳ Ｐゴシック" pitchFamily="68" charset="-128"/>
                <a:cs typeface="ＭＳ Ｐゴシック" pitchFamily="68" charset="-128"/>
              </a:defRPr>
            </a:lvl5pPr>
            <a:lvl6pPr marL="457200"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</a:defRPr>
            </a:lvl6pPr>
            <a:lvl7pPr marL="914400"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</a:defRPr>
            </a:lvl7pPr>
            <a:lvl8pPr marL="1371600"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</a:defRPr>
            </a:lvl8pPr>
            <a:lvl9pPr marL="1828800" algn="l" defTabSz="817563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333333"/>
                </a:solidFill>
                <a:latin typeface="Arial" pitchFamily="67" charset="0"/>
              </a:defRPr>
            </a:lvl9pPr>
          </a:lstStyle>
          <a:p>
            <a:r>
              <a:rPr lang="de-DE" sz="2400" dirty="0" smtClean="0">
                <a:latin typeface="Arial"/>
                <a:cs typeface="Arial"/>
              </a:rPr>
              <a:t>Mastertitelformat bearbeiten</a:t>
            </a:r>
            <a:endParaRPr lang="de-DE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9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85800" y="2630413"/>
            <a:ext cx="7772400" cy="1600200"/>
          </a:xfrm>
          <a:prstGeom prst="rect">
            <a:avLst/>
          </a:prstGeom>
        </p:spPr>
        <p:txBody>
          <a:bodyPr/>
          <a:lstStyle>
            <a:lvl1pPr algn="l">
              <a:defRPr sz="4000" cap="all" baseline="0"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6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0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69101" y="820921"/>
            <a:ext cx="3008313" cy="99858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686951" y="820921"/>
            <a:ext cx="5344864" cy="560739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2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69101" y="1891243"/>
            <a:ext cx="3008313" cy="4536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35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521984" y="501654"/>
            <a:ext cx="8156349" cy="4579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auf Platzhalter ziehen oder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1984" y="5153028"/>
            <a:ext cx="8156349" cy="432271"/>
          </a:xfrm>
          <a:prstGeom prst="rect">
            <a:avLst/>
          </a:prstGeom>
        </p:spPr>
        <p:txBody>
          <a:bodyPr anchor="b"/>
          <a:lstStyle>
            <a:lvl1pPr algn="l">
              <a:defRPr sz="2400" b="1" cap="all" baseline="0"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31508" y="5604350"/>
            <a:ext cx="8146825" cy="504056"/>
          </a:xfrm>
          <a:prstGeom prst="rect">
            <a:avLst/>
          </a:prstGeom>
        </p:spPr>
        <p:txBody>
          <a:bodyPr/>
          <a:lstStyle>
            <a:lvl1pPr marL="0" marR="0" indent="0" algn="l" defTabSz="817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5000"/>
              <a:buFont typeface="Wingdings" charset="0"/>
              <a:buNone/>
              <a:tabLst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957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03132" y="576000"/>
            <a:ext cx="8462714" cy="685800"/>
          </a:xfrm>
          <a:prstGeom prst="rect">
            <a:avLst/>
          </a:prstGeom>
        </p:spPr>
        <p:txBody>
          <a:bodyPr/>
          <a:lstStyle>
            <a:lvl1pPr algn="l">
              <a:defRPr sz="2400" cap="all" baseline="0"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92507" y="1244424"/>
            <a:ext cx="8496622" cy="4681115"/>
          </a:xfrm>
          <a:prstGeom prst="rect">
            <a:avLst/>
          </a:prstGeom>
        </p:spPr>
        <p:txBody>
          <a:bodyPr vert="eaVert"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2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416800" y="6092825"/>
            <a:ext cx="1727200" cy="539750"/>
          </a:xfrm>
          <a:prstGeom prst="rect">
            <a:avLst/>
          </a:prstGeom>
          <a:solidFill>
            <a:srgbClr val="7DB423"/>
          </a:solidFill>
          <a:ln>
            <a:noFill/>
          </a:ln>
          <a:effectLst>
            <a:outerShdw blurRad="136525" dist="25400" dir="8520000" rotWithShape="0">
              <a:srgbClr val="000000">
                <a:alpha val="4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468313" y="6092825"/>
            <a:ext cx="6840537" cy="53975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noFill/>
          </a:ln>
          <a:effectLst>
            <a:outerShdw blurRad="95250" dist="50800" dir="8700000" algn="tl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9" name="Textfeld 15"/>
          <p:cNvSpPr txBox="1">
            <a:spLocks noChangeArrowheads="1"/>
          </p:cNvSpPr>
          <p:nvPr userDrawn="1"/>
        </p:nvSpPr>
        <p:spPr bwMode="auto">
          <a:xfrm>
            <a:off x="539750" y="6129338"/>
            <a:ext cx="5400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1100" b="1" smtClean="0">
                <a:solidFill>
                  <a:srgbClr val="404040"/>
                </a:solidFill>
                <a:latin typeface="Arial" charset="0"/>
                <a:cs typeface="Arial" charset="0"/>
              </a:rPr>
              <a:t>Dies ist ein Mustertitel</a:t>
            </a:r>
          </a:p>
          <a:p>
            <a:pPr>
              <a:defRPr/>
            </a:pPr>
            <a:r>
              <a:rPr lang="de-DE" sz="1100" smtClean="0">
                <a:solidFill>
                  <a:srgbClr val="404040"/>
                </a:solidFill>
                <a:latin typeface="Arial" charset="0"/>
                <a:cs typeface="Arial" charset="0"/>
              </a:rPr>
              <a:t>Prof. Dr. Maria Mustermann</a:t>
            </a:r>
          </a:p>
        </p:txBody>
      </p:sp>
      <p:sp>
        <p:nvSpPr>
          <p:cNvPr id="1030" name="Text Box 11"/>
          <p:cNvSpPr txBox="1">
            <a:spLocks noChangeArrowheads="1"/>
          </p:cNvSpPr>
          <p:nvPr userDrawn="1"/>
        </p:nvSpPr>
        <p:spPr bwMode="auto">
          <a:xfrm>
            <a:off x="5570538" y="6335713"/>
            <a:ext cx="15414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17563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8175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8175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8175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81756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7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7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7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7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0" hangingPunct="0">
              <a:defRPr/>
            </a:pPr>
            <a:fld id="{1031BA4A-B087-AC46-89F7-82285AE0EC9A}" type="slidenum">
              <a:rPr lang="de-DE" sz="1100" smtClean="0">
                <a:solidFill>
                  <a:srgbClr val="000000"/>
                </a:solidFill>
                <a:latin typeface="Arial" charset="0"/>
                <a:cs typeface="Univers 55" charset="0"/>
              </a:rPr>
              <a:pPr algn="r" eaLnBrk="0" hangingPunct="0">
                <a:defRPr/>
              </a:pPr>
              <a:t>‹Nr.›</a:t>
            </a:fld>
            <a:r>
              <a:rPr lang="de-DE" sz="1100" smtClean="0">
                <a:solidFill>
                  <a:srgbClr val="000000"/>
                </a:solidFill>
                <a:latin typeface="Arial" charset="0"/>
                <a:cs typeface="Univers 55" charset="0"/>
              </a:rPr>
              <a:t> von 23</a:t>
            </a:r>
          </a:p>
        </p:txBody>
      </p:sp>
      <p:pic>
        <p:nvPicPr>
          <p:cNvPr id="3" name="Bild 17" descr="BUW_Logo-weiss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154738"/>
            <a:ext cx="11461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7416800" y="6092825"/>
            <a:ext cx="1727200" cy="539750"/>
          </a:xfrm>
          <a:prstGeom prst="rect">
            <a:avLst/>
          </a:prstGeom>
          <a:solidFill>
            <a:srgbClr val="7DB423"/>
          </a:solidFill>
          <a:ln>
            <a:noFill/>
          </a:ln>
          <a:effectLst>
            <a:outerShdw blurRad="136525" dist="25400" dir="8520000" rotWithShape="0">
              <a:srgbClr val="000000">
                <a:alpha val="4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68313" y="6092825"/>
            <a:ext cx="6840537" cy="53975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noFill/>
          </a:ln>
          <a:effectLst>
            <a:outerShdw blurRad="95250" dist="50800" dir="8700000" algn="tl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5363" name="Bild 12" descr="BUW_Logo-wei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154738"/>
            <a:ext cx="11461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39750" y="6129338"/>
            <a:ext cx="540067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Beispielthema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Prof. Dr. Rainer Zufall | Beispiel-Vorlesung</a:t>
            </a:r>
          </a:p>
        </p:txBody>
      </p:sp>
      <p:sp>
        <p:nvSpPr>
          <p:cNvPr id="15365" name="Textfeld 1"/>
          <p:cNvSpPr txBox="1">
            <a:spLocks noChangeArrowheads="1"/>
          </p:cNvSpPr>
          <p:nvPr/>
        </p:nvSpPr>
        <p:spPr bwMode="auto">
          <a:xfrm>
            <a:off x="11557000" y="-177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Bildschirmpräsentation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Office-Design</vt:lpstr>
      <vt:lpstr>PowerPoint-Präsentation</vt:lpstr>
    </vt:vector>
  </TitlesOfParts>
  <Company>Bergische Universität Wuppertal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Stephanie Saage</dc:creator>
  <cp:lastModifiedBy>iMac</cp:lastModifiedBy>
  <cp:revision>311</cp:revision>
  <cp:lastPrinted>2011-09-28T06:15:52Z</cp:lastPrinted>
  <dcterms:created xsi:type="dcterms:W3CDTF">2011-09-28T12:51:59Z</dcterms:created>
  <dcterms:modified xsi:type="dcterms:W3CDTF">2013-03-12T14:05:33Z</dcterms:modified>
</cp:coreProperties>
</file>