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W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69" y="1296365"/>
            <a:ext cx="7315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1745" y="2092554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Helvetica Neue"/>
                <a:cs typeface="Helvetica Neue"/>
              </a:rPr>
              <a:t>CloudWatch</a:t>
            </a:r>
            <a:r>
              <a:rPr lang="en-US" sz="1200" dirty="0" smtClean="0">
                <a:latin typeface="Helvetica Neue"/>
                <a:cs typeface="Helvetica Neue"/>
              </a:rPr>
              <a:t> Event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8" name="Picture 7" descr="S3-Buc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47" y="1347663"/>
            <a:ext cx="680222" cy="680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120" y="3596279"/>
            <a:ext cx="534276" cy="595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4094" y="4234242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Helvetica Neue"/>
                <a:cs typeface="Helvetica Neue"/>
              </a:rPr>
              <a:t>CodeBuild</a:t>
            </a:r>
            <a:r>
              <a:rPr lang="en-US" sz="1200" dirty="0" smtClean="0">
                <a:latin typeface="Helvetica Neue"/>
                <a:cs typeface="Helvetica Neue"/>
              </a:rPr>
              <a:t/>
            </a:r>
            <a:br>
              <a:rPr lang="en-US" sz="1200" dirty="0" smtClean="0">
                <a:latin typeface="Helvetica Neue"/>
                <a:cs typeface="Helvetica Neue"/>
              </a:rPr>
            </a:br>
            <a:r>
              <a:rPr lang="en-US" sz="1200" dirty="0" smtClean="0">
                <a:latin typeface="Helvetica Neue"/>
                <a:cs typeface="Helvetica Neue"/>
              </a:rPr>
              <a:t>container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4094" y="1964484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Backup</a:t>
            </a: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Scripts on S3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2369" y="1489276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latin typeface="Helvetica Neue" charset="0"/>
                <a:ea typeface="Helvetica Neue" charset="0"/>
                <a:cs typeface="Helvetica Neue" charset="0"/>
              </a:rPr>
              <a:t>buildspec.yml</a:t>
            </a:r>
            <a:endParaRPr lang="en-US" sz="1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latin typeface="Helvetica Neue" charset="0"/>
                <a:ea typeface="Helvetica Neue" charset="0"/>
                <a:cs typeface="Helvetica Neue" charset="0"/>
              </a:rPr>
              <a:t>backup_codecommit.sh</a:t>
            </a:r>
            <a:endParaRPr lang="en-US" sz="1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...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4" name="Picture 13" descr="S3-Buc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71" y="5142338"/>
            <a:ext cx="680222" cy="6802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4018" y="5759159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latin typeface="Helvetica Neue"/>
                <a:cs typeface="Helvetica Neue"/>
              </a:rPr>
              <a:t>CodeCommit</a:t>
            </a:r>
            <a:r>
              <a:rPr lang="en-US" sz="1200" dirty="0">
                <a:latin typeface="Helvetica Neue"/>
                <a:cs typeface="Helvetica Neue"/>
              </a:rPr>
              <a:t/>
            </a:r>
            <a:br>
              <a:rPr lang="en-US" sz="1200" dirty="0">
                <a:latin typeface="Helvetica Neue"/>
                <a:cs typeface="Helvetica Neue"/>
              </a:rPr>
            </a:br>
            <a:r>
              <a:rPr lang="en-US" sz="1200" dirty="0" err="1">
                <a:latin typeface="Helvetica Neue"/>
                <a:cs typeface="Helvetica Neue"/>
              </a:rPr>
              <a:t>Backsup</a:t>
            </a:r>
            <a:r>
              <a:rPr lang="en-US" sz="1200" dirty="0">
                <a:latin typeface="Helvetica Neue"/>
                <a:cs typeface="Helvetica Neue"/>
              </a:rPr>
              <a:t> in S3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961" y="3523419"/>
            <a:ext cx="662536" cy="6581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5894" y="4208703"/>
            <a:ext cx="12784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Trigger Backups Lambda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65125" y="2578626"/>
            <a:ext cx="13104" cy="71110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4357" y="3852507"/>
            <a:ext cx="1043649" cy="1185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18830" y="2578626"/>
            <a:ext cx="746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</a:rPr>
              <a:t>e</a:t>
            </a:r>
            <a:r>
              <a:rPr lang="en-US" sz="1200" dirty="0" smtClean="0">
                <a:solidFill>
                  <a:schemeClr val="accent2"/>
                </a:solidFill>
              </a:rPr>
              <a:t>veryday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2am UTC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2068" y="3952775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Trigger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err="1" smtClean="0">
                <a:solidFill>
                  <a:schemeClr val="accent2"/>
                </a:solidFill>
              </a:rPr>
              <a:t>CodeBuild</a:t>
            </a:r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5524" y="3421911"/>
            <a:ext cx="570186" cy="67252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654132" y="3640379"/>
            <a:ext cx="1676907" cy="447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b</a:t>
            </a:r>
            <a:r>
              <a:rPr lang="en-US" sz="1200" smtClean="0"/>
              <a:t>ackup_codecommit.sh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455065" y="3858435"/>
            <a:ext cx="1043649" cy="1185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86457" y="3231773"/>
            <a:ext cx="99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List all repos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in this region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473498" y="3716462"/>
            <a:ext cx="1043649" cy="1185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03718" y="4103654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Helvetica Neue"/>
                <a:cs typeface="Helvetica Neue"/>
              </a:rPr>
              <a:t>CodeCommit</a:t>
            </a:r>
            <a:endParaRPr lang="en-US" sz="1200" dirty="0" smtClean="0">
              <a:latin typeface="Helvetica Neue"/>
              <a:cs typeface="Helvetica Neue"/>
            </a:endParaRP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Service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5343" y="3614993"/>
            <a:ext cx="100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Runs backup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script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59274" y="4156153"/>
            <a:ext cx="13856" cy="951013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477947" y="3952775"/>
            <a:ext cx="99340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26133" y="4254869"/>
            <a:ext cx="86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tar </a:t>
            </a:r>
            <a:r>
              <a:rPr lang="mr-IN" sz="1200" dirty="0" smtClean="0">
                <a:solidFill>
                  <a:schemeClr val="accent2"/>
                </a:solidFill>
              </a:rPr>
              <a:t>–</a:t>
            </a:r>
            <a:r>
              <a:rPr lang="en-US" sz="1200" dirty="0" err="1" smtClean="0">
                <a:solidFill>
                  <a:schemeClr val="accent2"/>
                </a:solidFill>
              </a:rPr>
              <a:t>zcvf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mr-IN" sz="1200" dirty="0" smtClean="0">
                <a:solidFill>
                  <a:schemeClr val="accent2"/>
                </a:solidFill>
              </a:rPr>
              <a:t>…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 err="1" smtClean="0">
                <a:solidFill>
                  <a:schemeClr val="accent2"/>
                </a:solidFill>
              </a:rPr>
              <a:t>aws</a:t>
            </a:r>
            <a:r>
              <a:rPr lang="en-US" sz="1200" dirty="0" smtClean="0">
                <a:solidFill>
                  <a:schemeClr val="accent2"/>
                </a:solidFill>
              </a:rPr>
              <a:t> s3 </a:t>
            </a:r>
            <a:r>
              <a:rPr lang="en-US" sz="1200" dirty="0" err="1" smtClean="0">
                <a:solidFill>
                  <a:schemeClr val="accent2"/>
                </a:solidFill>
              </a:rPr>
              <a:t>cp</a:t>
            </a:r>
            <a:endParaRPr lang="en-US" sz="1200" dirty="0" smtClean="0">
              <a:solidFill>
                <a:schemeClr val="accent2"/>
              </a:solidFill>
            </a:endParaRPr>
          </a:p>
          <a:p>
            <a:r>
              <a:rPr lang="en-US" sz="1200" dirty="0" err="1" smtClean="0">
                <a:solidFill>
                  <a:schemeClr val="accent2"/>
                </a:solidFill>
              </a:rPr>
              <a:t>rm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mr-IN" sz="1200" dirty="0" smtClean="0">
                <a:solidFill>
                  <a:schemeClr val="accent2"/>
                </a:solidFill>
              </a:rPr>
              <a:t>–</a:t>
            </a:r>
            <a:r>
              <a:rPr lang="en-US" sz="1200" dirty="0" err="1" smtClean="0">
                <a:solidFill>
                  <a:schemeClr val="accent2"/>
                </a:solidFill>
              </a:rPr>
              <a:t>rf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mr-IN" sz="1200" dirty="0" smtClean="0">
                <a:solidFill>
                  <a:schemeClr val="accent2"/>
                </a:solidFill>
              </a:rPr>
              <a:t>…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03555" y="39797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2"/>
                </a:solidFill>
              </a:rPr>
              <a:t>git</a:t>
            </a:r>
            <a:r>
              <a:rPr lang="en-US" sz="1200" dirty="0" smtClean="0">
                <a:solidFill>
                  <a:schemeClr val="accent2"/>
                </a:solidFill>
              </a:rPr>
              <a:t> clone</a:t>
            </a:r>
            <a:r>
              <a:rPr lang="mr-IN" sz="1200" dirty="0" smtClean="0">
                <a:solidFill>
                  <a:schemeClr val="accent2"/>
                </a:solidFill>
              </a:rPr>
              <a:t>…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92513" y="5291645"/>
            <a:ext cx="32512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50" dirty="0" smtClean="0">
                <a:latin typeface="Helvetica Neue" charset="0"/>
                <a:ea typeface="Helvetica Neue" charset="0"/>
                <a:cs typeface="Helvetica Neue" charset="0"/>
              </a:rPr>
              <a:t>Repo1/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/>
              <a:t>Repo1_backup_2017_10_26_10_01.tar.gz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/>
              <a:t>Repo1_backup_2017_10_27_10_01.tar.gz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/>
              <a:t>Repo1_backup_2017_10_28_10_01.tar.gz</a:t>
            </a:r>
            <a:endParaRPr lang="en-US" sz="105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050" dirty="0" smtClean="0">
                <a:latin typeface="Helvetica Neue" charset="0"/>
                <a:ea typeface="Helvetica Neue" charset="0"/>
                <a:cs typeface="Helvetica Neue" charset="0"/>
              </a:rPr>
              <a:t>Repo2/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latin typeface="Helvetica Neue" charset="0"/>
                <a:ea typeface="Helvetica Neue" charset="0"/>
                <a:cs typeface="Helvetica Neue" charset="0"/>
              </a:rPr>
              <a:t>...</a:t>
            </a:r>
            <a:endParaRPr lang="en-US" sz="10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8166512" y="5227731"/>
            <a:ext cx="371093" cy="1424807"/>
          </a:xfrm>
          <a:prstGeom prst="leftBrace">
            <a:avLst>
              <a:gd name="adj1" fmla="val 4188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77042" y="2482073"/>
            <a:ext cx="15216" cy="926834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7475" y="2578626"/>
            <a:ext cx="9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Download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Backup Build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Code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4" name="Notched Right Arrow 53"/>
          <p:cNvSpPr/>
          <p:nvPr/>
        </p:nvSpPr>
        <p:spPr>
          <a:xfrm>
            <a:off x="432441" y="1383229"/>
            <a:ext cx="1439917" cy="644656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 here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57781" y="282822"/>
            <a:ext cx="1073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Automated AWS </a:t>
            </a:r>
            <a:r>
              <a:rPr lang="en-US" sz="2800" b="1" dirty="0" err="1" smtClean="0"/>
              <a:t>CodeCommit</a:t>
            </a:r>
            <a:r>
              <a:rPr lang="en-US" sz="2800" b="1" dirty="0" smtClean="0"/>
              <a:t> Repository Backup Using AWS </a:t>
            </a:r>
            <a:r>
              <a:rPr lang="en-US" sz="2800" b="1" dirty="0" err="1" smtClean="0"/>
              <a:t>CodeBuild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842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2017-10-31T14:52:35Z</dcterms:created>
  <dcterms:modified xsi:type="dcterms:W3CDTF">2017-10-31T15:16:31Z</dcterms:modified>
</cp:coreProperties>
</file>