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7" r:id="rId3"/>
    <p:sldId id="258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78CBE1E-B360-4A51-8B33-0D3997E30A8A}">
          <p14:sldIdLst>
            <p14:sldId id="263"/>
            <p14:sldId id="257"/>
            <p14:sldId id="258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22433"/>
    <a:srgbClr val="830022"/>
    <a:srgbClr val="D66C7E"/>
    <a:srgbClr val="E5A3AE"/>
    <a:srgbClr val="006778"/>
    <a:srgbClr val="AAC9B6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BA5DA-BA6D-4D95-8651-16E8D4C74237}" v="244" dt="2022-03-14T15:21:42.67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0" autoAdjust="0"/>
    <p:restoredTop sz="78333" autoAdjust="0"/>
  </p:normalViewPr>
  <p:slideViewPr>
    <p:cSldViewPr showGuides="1">
      <p:cViewPr>
        <p:scale>
          <a:sx n="120" d="100"/>
          <a:sy n="120" d="100"/>
        </p:scale>
        <p:origin x="686" y="-139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ondi" userId="6eb64f2610cbe0af" providerId="LiveId" clId="{886BA5DA-BA6D-4D95-8651-16E8D4C74237}"/>
    <pc:docChg chg="custSel modSld">
      <pc:chgData name="Pietro Dondi" userId="6eb64f2610cbe0af" providerId="LiveId" clId="{886BA5DA-BA6D-4D95-8651-16E8D4C74237}" dt="2022-03-14T15:21:42.671" v="1228" actId="1076"/>
      <pc:docMkLst>
        <pc:docMk/>
      </pc:docMkLst>
      <pc:sldChg chg="modSp">
        <pc:chgData name="Pietro Dondi" userId="6eb64f2610cbe0af" providerId="LiveId" clId="{886BA5DA-BA6D-4D95-8651-16E8D4C74237}" dt="2022-03-14T15:21:06.765" v="1224" actId="1076"/>
        <pc:sldMkLst>
          <pc:docMk/>
          <pc:sldMk cId="0" sldId="258"/>
        </pc:sldMkLst>
        <pc:spChg chg="mod">
          <ac:chgData name="Pietro Dondi" userId="6eb64f2610cbe0af" providerId="LiveId" clId="{886BA5DA-BA6D-4D95-8651-16E8D4C74237}" dt="2022-03-14T15:21:06.765" v="1224" actId="1076"/>
          <ac:spMkLst>
            <pc:docMk/>
            <pc:sldMk cId="0" sldId="258"/>
            <ac:spMk id="9218" creationId="{00000000-0000-0000-0000-000000000000}"/>
          </ac:spMkLst>
        </pc:spChg>
      </pc:sldChg>
      <pc:sldChg chg="addSp delSp modSp mod modAnim">
        <pc:chgData name="Pietro Dondi" userId="6eb64f2610cbe0af" providerId="LiveId" clId="{886BA5DA-BA6D-4D95-8651-16E8D4C74237}" dt="2022-03-14T15:21:24.648" v="1226" actId="1076"/>
        <pc:sldMkLst>
          <pc:docMk/>
          <pc:sldMk cId="0" sldId="264"/>
        </pc:sldMkLst>
        <pc:spChg chg="add del mod">
          <ac:chgData name="Pietro Dondi" userId="6eb64f2610cbe0af" providerId="LiveId" clId="{886BA5DA-BA6D-4D95-8651-16E8D4C74237}" dt="2022-03-14T12:25:25.829" v="902" actId="12084"/>
          <ac:spMkLst>
            <pc:docMk/>
            <pc:sldMk cId="0" sldId="264"/>
            <ac:spMk id="2" creationId="{DAB21C77-08C8-4EDF-B515-4C0C642F5AB0}"/>
          </ac:spMkLst>
        </pc:spChg>
        <pc:spChg chg="del mod">
          <ac:chgData name="Pietro Dondi" userId="6eb64f2610cbe0af" providerId="LiveId" clId="{886BA5DA-BA6D-4D95-8651-16E8D4C74237}" dt="2022-03-14T12:28:20.197" v="1056" actId="478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Pietro Dondi" userId="6eb64f2610cbe0af" providerId="LiveId" clId="{886BA5DA-BA6D-4D95-8651-16E8D4C74237}" dt="2022-03-14T12:28:24.811" v="1058" actId="478"/>
          <ac:spMkLst>
            <pc:docMk/>
            <pc:sldMk cId="0" sldId="264"/>
            <ac:spMk id="8" creationId="{53DCF71F-746B-4DB2-B4F2-8C4C57AB7CB5}"/>
          </ac:spMkLst>
        </pc:spChg>
        <pc:spChg chg="add del mod">
          <ac:chgData name="Pietro Dondi" userId="6eb64f2610cbe0af" providerId="LiveId" clId="{886BA5DA-BA6D-4D95-8651-16E8D4C74237}" dt="2022-03-14T12:28:16.884" v="1055" actId="478"/>
          <ac:spMkLst>
            <pc:docMk/>
            <pc:sldMk cId="0" sldId="264"/>
            <ac:spMk id="9" creationId="{0DC07C9C-E520-4333-A371-DC6211AF7F81}"/>
          </ac:spMkLst>
        </pc:spChg>
        <pc:spChg chg="add del mod">
          <ac:chgData name="Pietro Dondi" userId="6eb64f2610cbe0af" providerId="LiveId" clId="{886BA5DA-BA6D-4D95-8651-16E8D4C74237}" dt="2022-03-14T12:28:22.549" v="1057" actId="478"/>
          <ac:spMkLst>
            <pc:docMk/>
            <pc:sldMk cId="0" sldId="264"/>
            <ac:spMk id="10" creationId="{E8B97E54-4ADC-4FF6-90C0-F77DC61BC529}"/>
          </ac:spMkLst>
        </pc:spChg>
        <pc:spChg chg="add del mod">
          <ac:chgData name="Pietro Dondi" userId="6eb64f2610cbe0af" providerId="LiveId" clId="{886BA5DA-BA6D-4D95-8651-16E8D4C74237}" dt="2022-03-14T12:28:26.845" v="1059" actId="478"/>
          <ac:spMkLst>
            <pc:docMk/>
            <pc:sldMk cId="0" sldId="264"/>
            <ac:spMk id="11" creationId="{C4CDB9B6-4B35-4E6A-BD0F-31DB3ECD9402}"/>
          </ac:spMkLst>
        </pc:spChg>
        <pc:spChg chg="mod">
          <ac:chgData name="Pietro Dondi" userId="6eb64f2610cbe0af" providerId="LiveId" clId="{886BA5DA-BA6D-4D95-8651-16E8D4C74237}" dt="2022-03-14T15:21:24.648" v="1226" actId="1076"/>
          <ac:spMkLst>
            <pc:docMk/>
            <pc:sldMk cId="0" sldId="264"/>
            <ac:spMk id="44034" creationId="{00000000-0000-0000-0000-000000000000}"/>
          </ac:spMkLst>
        </pc:spChg>
        <pc:grpChg chg="add mod">
          <ac:chgData name="Pietro Dondi" userId="6eb64f2610cbe0af" providerId="LiveId" clId="{886BA5DA-BA6D-4D95-8651-16E8D4C74237}" dt="2022-03-14T12:24:13.370" v="901" actId="164"/>
          <ac:grpSpMkLst>
            <pc:docMk/>
            <pc:sldMk cId="0" sldId="264"/>
            <ac:grpSpMk id="13" creationId="{DC41CAC3-D696-4513-8A1A-15745CFC1C21}"/>
          </ac:grpSpMkLst>
        </pc:grpChg>
        <pc:graphicFrameChg chg="add mod modGraphic">
          <ac:chgData name="Pietro Dondi" userId="6eb64f2610cbe0af" providerId="LiveId" clId="{886BA5DA-BA6D-4D95-8651-16E8D4C74237}" dt="2022-03-14T15:19:20.882" v="1223"/>
          <ac:graphicFrameMkLst>
            <pc:docMk/>
            <pc:sldMk cId="0" sldId="264"/>
            <ac:graphicFrameMk id="14" creationId="{06AAAB5A-FA28-4BD8-98FD-AC79E4549B13}"/>
          </ac:graphicFrameMkLst>
        </pc:graphicFrameChg>
        <pc:picChg chg="add del mod">
          <ac:chgData name="Pietro Dondi" userId="6eb64f2610cbe0af" providerId="LiveId" clId="{886BA5DA-BA6D-4D95-8651-16E8D4C74237}" dt="2022-03-14T12:28:31.619" v="1061" actId="21"/>
          <ac:picMkLst>
            <pc:docMk/>
            <pc:sldMk cId="0" sldId="264"/>
            <ac:picMk id="12" creationId="{CDB46125-88EA-4680-9CCE-02E9621115A0}"/>
          </ac:picMkLst>
        </pc:picChg>
      </pc:sldChg>
      <pc:sldChg chg="addSp delSp modSp mod modClrScheme modAnim chgLayout">
        <pc:chgData name="Pietro Dondi" userId="6eb64f2610cbe0af" providerId="LiveId" clId="{886BA5DA-BA6D-4D95-8651-16E8D4C74237}" dt="2022-03-14T15:21:30.645" v="1227" actId="1076"/>
        <pc:sldMkLst>
          <pc:docMk/>
          <pc:sldMk cId="4278737054" sldId="265"/>
        </pc:sldMkLst>
        <pc:spChg chg="add mod ord">
          <ac:chgData name="Pietro Dondi" userId="6eb64f2610cbe0af" providerId="LiveId" clId="{886BA5DA-BA6D-4D95-8651-16E8D4C74237}" dt="2022-03-14T15:21:30.645" v="1227" actId="1076"/>
          <ac:spMkLst>
            <pc:docMk/>
            <pc:sldMk cId="4278737054" sldId="265"/>
            <ac:spMk id="2" creationId="{BA140FF6-7B8A-4288-B034-3907C155FC71}"/>
          </ac:spMkLst>
        </pc:spChg>
        <pc:spChg chg="mod ord">
          <ac:chgData name="Pietro Dondi" userId="6eb64f2610cbe0af" providerId="LiveId" clId="{886BA5DA-BA6D-4D95-8651-16E8D4C74237}" dt="2022-03-14T12:29:00.650" v="1063" actId="700"/>
          <ac:spMkLst>
            <pc:docMk/>
            <pc:sldMk cId="4278737054" sldId="265"/>
            <ac:spMk id="4" creationId="{00000000-0000-0000-0000-000000000000}"/>
          </ac:spMkLst>
        </pc:spChg>
        <pc:spChg chg="mod ord">
          <ac:chgData name="Pietro Dondi" userId="6eb64f2610cbe0af" providerId="LiveId" clId="{886BA5DA-BA6D-4D95-8651-16E8D4C74237}" dt="2022-03-14T12:29:00.650" v="1063" actId="700"/>
          <ac:spMkLst>
            <pc:docMk/>
            <pc:sldMk cId="4278737054" sldId="265"/>
            <ac:spMk id="5" creationId="{00000000-0000-0000-0000-000000000000}"/>
          </ac:spMkLst>
        </pc:spChg>
        <pc:spChg chg="mod ord">
          <ac:chgData name="Pietro Dondi" userId="6eb64f2610cbe0af" providerId="LiveId" clId="{886BA5DA-BA6D-4D95-8651-16E8D4C74237}" dt="2022-03-14T12:29:00.650" v="1063" actId="700"/>
          <ac:spMkLst>
            <pc:docMk/>
            <pc:sldMk cId="4278737054" sldId="265"/>
            <ac:spMk id="6" creationId="{00000000-0000-0000-0000-000000000000}"/>
          </ac:spMkLst>
        </pc:spChg>
        <pc:spChg chg="add mod">
          <ac:chgData name="Pietro Dondi" userId="6eb64f2610cbe0af" providerId="LiveId" clId="{886BA5DA-BA6D-4D95-8651-16E8D4C74237}" dt="2022-03-14T12:58:03.529" v="1217" actId="1076"/>
          <ac:spMkLst>
            <pc:docMk/>
            <pc:sldMk cId="4278737054" sldId="265"/>
            <ac:spMk id="9" creationId="{C902620A-066A-4725-A967-F1D5FE824258}"/>
          </ac:spMkLst>
        </pc:spChg>
        <pc:spChg chg="del mod ord">
          <ac:chgData name="Pietro Dondi" userId="6eb64f2610cbe0af" providerId="LiveId" clId="{886BA5DA-BA6D-4D95-8651-16E8D4C74237}" dt="2022-03-14T12:29:00.650" v="1063" actId="700"/>
          <ac:spMkLst>
            <pc:docMk/>
            <pc:sldMk cId="4278737054" sldId="265"/>
            <ac:spMk id="12" creationId="{00000000-0000-0000-0000-000000000000}"/>
          </ac:spMkLst>
        </pc:spChg>
        <pc:spChg chg="del">
          <ac:chgData name="Pietro Dondi" userId="6eb64f2610cbe0af" providerId="LiveId" clId="{886BA5DA-BA6D-4D95-8651-16E8D4C74237}" dt="2022-03-14T12:28:35.505" v="1062"/>
          <ac:spMkLst>
            <pc:docMk/>
            <pc:sldMk cId="4278737054" sldId="265"/>
            <ac:spMk id="13" creationId="{00000000-0000-0000-0000-000000000000}"/>
          </ac:spMkLst>
        </pc:spChg>
        <pc:spChg chg="del">
          <ac:chgData name="Pietro Dondi" userId="6eb64f2610cbe0af" providerId="LiveId" clId="{886BA5DA-BA6D-4D95-8651-16E8D4C74237}" dt="2022-03-14T12:29:00.650" v="1063" actId="700"/>
          <ac:spMkLst>
            <pc:docMk/>
            <pc:sldMk cId="4278737054" sldId="265"/>
            <ac:spMk id="14" creationId="{00000000-0000-0000-0000-000000000000}"/>
          </ac:spMkLst>
        </pc:spChg>
        <pc:picChg chg="add mod">
          <ac:chgData name="Pietro Dondi" userId="6eb64f2610cbe0af" providerId="LiveId" clId="{886BA5DA-BA6D-4D95-8651-16E8D4C74237}" dt="2022-03-14T12:56:11.440" v="1216" actId="1582"/>
          <ac:picMkLst>
            <pc:docMk/>
            <pc:sldMk cId="4278737054" sldId="265"/>
            <ac:picMk id="7" creationId="{3CA03A0C-5370-4056-A4CE-BDC363797101}"/>
          </ac:picMkLst>
        </pc:picChg>
        <pc:picChg chg="add mod ord">
          <ac:chgData name="Pietro Dondi" userId="6eb64f2610cbe0af" providerId="LiveId" clId="{886BA5DA-BA6D-4D95-8651-16E8D4C74237}" dt="2022-03-14T12:55:18.775" v="1209" actId="14100"/>
          <ac:picMkLst>
            <pc:docMk/>
            <pc:sldMk cId="4278737054" sldId="265"/>
            <ac:picMk id="8" creationId="{05F0A482-FD10-46FA-9706-DE5727C9B036}"/>
          </ac:picMkLst>
        </pc:picChg>
      </pc:sldChg>
      <pc:sldChg chg="modSp">
        <pc:chgData name="Pietro Dondi" userId="6eb64f2610cbe0af" providerId="LiveId" clId="{886BA5DA-BA6D-4D95-8651-16E8D4C74237}" dt="2022-03-14T15:21:42.671" v="1228" actId="1076"/>
        <pc:sldMkLst>
          <pc:docMk/>
          <pc:sldMk cId="3250146562" sldId="266"/>
        </pc:sldMkLst>
        <pc:spChg chg="mod">
          <ac:chgData name="Pietro Dondi" userId="6eb64f2610cbe0af" providerId="LiveId" clId="{886BA5DA-BA6D-4D95-8651-16E8D4C74237}" dt="2022-03-14T15:21:42.671" v="1228" actId="1076"/>
          <ac:spMkLst>
            <pc:docMk/>
            <pc:sldMk cId="3250146562" sldId="266"/>
            <ac:spMk id="1946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651B4-3479-4A17-9284-99F461F1107C}" type="doc">
      <dgm:prSet loTypeId="urn:microsoft.com/office/officeart/2005/8/layout/radial1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4BD7C77B-6BE4-4E02-AC51-C88B0DBB446F}">
      <dgm:prSet custT="1"/>
      <dgm:spPr/>
      <dgm:t>
        <a:bodyPr/>
        <a:lstStyle/>
        <a:p>
          <a:r>
            <a:rPr lang="it-IT" sz="1400"/>
            <a:t>Equilibrio</a:t>
          </a:r>
          <a:endParaRPr lang="it-IT" sz="1400" dirty="0"/>
        </a:p>
      </dgm:t>
    </dgm:pt>
    <dgm:pt modelId="{F5567793-CEEF-4460-9F69-52ECC055BAA7}" type="parTrans" cxnId="{C83219AF-5CDF-40D8-8E68-1967CEB6050F}">
      <dgm:prSet/>
      <dgm:spPr/>
      <dgm:t>
        <a:bodyPr/>
        <a:lstStyle/>
        <a:p>
          <a:endParaRPr lang="it-IT"/>
        </a:p>
      </dgm:t>
    </dgm:pt>
    <dgm:pt modelId="{493C2397-80B0-4FF5-AA10-BB77C82F9F0B}" type="sibTrans" cxnId="{C83219AF-5CDF-40D8-8E68-1967CEB6050F}">
      <dgm:prSet/>
      <dgm:spPr/>
      <dgm:t>
        <a:bodyPr/>
        <a:lstStyle/>
        <a:p>
          <a:endParaRPr lang="it-IT"/>
        </a:p>
      </dgm:t>
    </dgm:pt>
    <dgm:pt modelId="{2C8C5B50-6EDF-4175-B88F-D80460B2B255}">
      <dgm:prSet custT="1"/>
      <dgm:spPr/>
      <dgm:t>
        <a:bodyPr/>
        <a:lstStyle/>
        <a:p>
          <a:r>
            <a:rPr lang="it-IT" sz="1200" dirty="0"/>
            <a:t>Scalabilità</a:t>
          </a:r>
        </a:p>
      </dgm:t>
    </dgm:pt>
    <dgm:pt modelId="{9497D3D8-9772-462F-86EE-E7EFCF5EDBC1}" type="parTrans" cxnId="{2B2D6F08-3205-43CA-A3F5-A02DDC97EE64}">
      <dgm:prSet/>
      <dgm:spPr/>
      <dgm:t>
        <a:bodyPr/>
        <a:lstStyle/>
        <a:p>
          <a:endParaRPr lang="it-IT"/>
        </a:p>
      </dgm:t>
    </dgm:pt>
    <dgm:pt modelId="{F5DB00A2-EC6C-468E-9B21-A49499FE9A48}" type="sibTrans" cxnId="{2B2D6F08-3205-43CA-A3F5-A02DDC97EE64}">
      <dgm:prSet/>
      <dgm:spPr/>
      <dgm:t>
        <a:bodyPr/>
        <a:lstStyle/>
        <a:p>
          <a:endParaRPr lang="it-IT"/>
        </a:p>
      </dgm:t>
    </dgm:pt>
    <dgm:pt modelId="{18E63C2B-2B15-4397-A115-E4BF19DBD77C}">
      <dgm:prSet custT="1"/>
      <dgm:spPr/>
      <dgm:t>
        <a:bodyPr/>
        <a:lstStyle/>
        <a:p>
          <a:r>
            <a:rPr lang="it-IT" sz="1200"/>
            <a:t>Caos e Ordine</a:t>
          </a:r>
          <a:endParaRPr lang="it-IT" sz="1200" dirty="0"/>
        </a:p>
      </dgm:t>
    </dgm:pt>
    <dgm:pt modelId="{A12D0782-E209-41EE-B777-842239995610}" type="parTrans" cxnId="{8254E602-DA19-4C11-9D38-4D0E36012169}">
      <dgm:prSet/>
      <dgm:spPr/>
      <dgm:t>
        <a:bodyPr/>
        <a:lstStyle/>
        <a:p>
          <a:endParaRPr lang="it-IT"/>
        </a:p>
      </dgm:t>
    </dgm:pt>
    <dgm:pt modelId="{251E5618-60BE-4B40-BD0E-356013F9A871}" type="sibTrans" cxnId="{8254E602-DA19-4C11-9D38-4D0E36012169}">
      <dgm:prSet/>
      <dgm:spPr/>
      <dgm:t>
        <a:bodyPr/>
        <a:lstStyle/>
        <a:p>
          <a:endParaRPr lang="it-IT"/>
        </a:p>
      </dgm:t>
    </dgm:pt>
    <dgm:pt modelId="{FFAE8F4A-5506-44C0-925F-216203F7C919}">
      <dgm:prSet custT="1"/>
      <dgm:spPr/>
      <dgm:t>
        <a:bodyPr/>
        <a:lstStyle/>
        <a:p>
          <a:r>
            <a:rPr lang="it-IT" sz="1200"/>
            <a:t>Casualità</a:t>
          </a:r>
          <a:endParaRPr lang="it-IT" sz="1200" dirty="0"/>
        </a:p>
      </dgm:t>
    </dgm:pt>
    <dgm:pt modelId="{6EDA6184-E97B-4D57-A7D2-94AA7B1DD829}" type="parTrans" cxnId="{CAF48045-F79B-49E1-BCEA-354BFBCBD0BD}">
      <dgm:prSet/>
      <dgm:spPr/>
      <dgm:t>
        <a:bodyPr/>
        <a:lstStyle/>
        <a:p>
          <a:endParaRPr lang="it-IT"/>
        </a:p>
      </dgm:t>
    </dgm:pt>
    <dgm:pt modelId="{E0E631FC-A560-4C9F-B4C6-4DEC7EF7AC2C}" type="sibTrans" cxnId="{CAF48045-F79B-49E1-BCEA-354BFBCBD0BD}">
      <dgm:prSet/>
      <dgm:spPr/>
      <dgm:t>
        <a:bodyPr/>
        <a:lstStyle/>
        <a:p>
          <a:endParaRPr lang="it-IT"/>
        </a:p>
      </dgm:t>
    </dgm:pt>
    <dgm:pt modelId="{1AC8B864-33F2-4A82-8F89-A1C4DAD24213}">
      <dgm:prSet custT="1"/>
      <dgm:spPr/>
      <dgm:t>
        <a:bodyPr/>
        <a:lstStyle/>
        <a:p>
          <a:r>
            <a:rPr lang="it-IT" sz="1200" dirty="0"/>
            <a:t>Complessità</a:t>
          </a:r>
        </a:p>
      </dgm:t>
    </dgm:pt>
    <dgm:pt modelId="{51941B87-F601-4E87-9E2A-8EF7B51A69F0}" type="parTrans" cxnId="{B404F944-8358-497F-8EF0-073979675BB0}">
      <dgm:prSet/>
      <dgm:spPr/>
      <dgm:t>
        <a:bodyPr/>
        <a:lstStyle/>
        <a:p>
          <a:endParaRPr lang="it-IT"/>
        </a:p>
      </dgm:t>
    </dgm:pt>
    <dgm:pt modelId="{07F8BADE-0D40-425E-8122-B576CAA61800}" type="sibTrans" cxnId="{B404F944-8358-497F-8EF0-073979675BB0}">
      <dgm:prSet/>
      <dgm:spPr/>
      <dgm:t>
        <a:bodyPr/>
        <a:lstStyle/>
        <a:p>
          <a:endParaRPr lang="it-IT"/>
        </a:p>
      </dgm:t>
    </dgm:pt>
    <dgm:pt modelId="{5E4CD2A2-7F87-4B15-A06C-50DE68AE0B30}">
      <dgm:prSet custT="1"/>
      <dgm:spPr/>
      <dgm:t>
        <a:bodyPr/>
        <a:lstStyle/>
        <a:p>
          <a:r>
            <a:rPr lang="it-IT" sz="1200" dirty="0"/>
            <a:t>Bottom-up</a:t>
          </a:r>
        </a:p>
      </dgm:t>
    </dgm:pt>
    <dgm:pt modelId="{2AF1DB8A-CA37-4CF9-AC49-440E089F389A}" type="parTrans" cxnId="{CA1D7645-F231-4A97-8424-832BB9E5D628}">
      <dgm:prSet/>
      <dgm:spPr/>
      <dgm:t>
        <a:bodyPr/>
        <a:lstStyle/>
        <a:p>
          <a:endParaRPr lang="it-IT"/>
        </a:p>
      </dgm:t>
    </dgm:pt>
    <dgm:pt modelId="{FE83DADA-F6A2-4E3A-A5C8-DCFCFD3125A6}" type="sibTrans" cxnId="{CA1D7645-F231-4A97-8424-832BB9E5D628}">
      <dgm:prSet/>
      <dgm:spPr/>
      <dgm:t>
        <a:bodyPr/>
        <a:lstStyle/>
        <a:p>
          <a:endParaRPr lang="it-IT"/>
        </a:p>
      </dgm:t>
    </dgm:pt>
    <dgm:pt modelId="{300F0970-459B-456A-8CCA-1A420C00BBC7}">
      <dgm:prSet custT="1"/>
      <dgm:spPr/>
      <dgm:t>
        <a:bodyPr/>
        <a:lstStyle/>
        <a:p>
          <a:r>
            <a:rPr lang="it-IT" sz="1200" dirty="0"/>
            <a:t>Regole</a:t>
          </a:r>
        </a:p>
      </dgm:t>
    </dgm:pt>
    <dgm:pt modelId="{03A50546-B162-4A6B-9B59-15C3DC5B9543}" type="parTrans" cxnId="{DA4345D2-3B30-4B89-8E39-B05DB8D944D6}">
      <dgm:prSet/>
      <dgm:spPr/>
      <dgm:t>
        <a:bodyPr/>
        <a:lstStyle/>
        <a:p>
          <a:endParaRPr lang="it-IT"/>
        </a:p>
      </dgm:t>
    </dgm:pt>
    <dgm:pt modelId="{A5A035C0-2ADD-472A-98C5-852505BA8A24}" type="sibTrans" cxnId="{DA4345D2-3B30-4B89-8E39-B05DB8D944D6}">
      <dgm:prSet/>
      <dgm:spPr/>
      <dgm:t>
        <a:bodyPr/>
        <a:lstStyle/>
        <a:p>
          <a:endParaRPr lang="it-IT"/>
        </a:p>
      </dgm:t>
    </dgm:pt>
    <dgm:pt modelId="{92A9BB5A-D0B6-4347-BA39-68C0EFA3C021}" type="pres">
      <dgm:prSet presAssocID="{F24651B4-3479-4A17-9284-99F461F1107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B1672E-F1B4-4C5B-B0D9-5828A3889454}" type="pres">
      <dgm:prSet presAssocID="{4BD7C77B-6BE4-4E02-AC51-C88B0DBB446F}" presName="centerShape" presStyleLbl="node0" presStyleIdx="0" presStyleCnt="1"/>
      <dgm:spPr/>
    </dgm:pt>
    <dgm:pt modelId="{36B4D7A5-FB15-4B75-9FE9-CE0EBA513CE3}" type="pres">
      <dgm:prSet presAssocID="{2AF1DB8A-CA37-4CF9-AC49-440E089F389A}" presName="Name9" presStyleLbl="parChTrans1D2" presStyleIdx="0" presStyleCnt="6"/>
      <dgm:spPr/>
    </dgm:pt>
    <dgm:pt modelId="{E7EA603A-9E2D-4E99-B5A5-9BECB7F69EE3}" type="pres">
      <dgm:prSet presAssocID="{2AF1DB8A-CA37-4CF9-AC49-440E089F389A}" presName="connTx" presStyleLbl="parChTrans1D2" presStyleIdx="0" presStyleCnt="6"/>
      <dgm:spPr/>
    </dgm:pt>
    <dgm:pt modelId="{EBC53C60-E80E-4B56-9D3E-F361693E33D3}" type="pres">
      <dgm:prSet presAssocID="{5E4CD2A2-7F87-4B15-A06C-50DE68AE0B30}" presName="node" presStyleLbl="node1" presStyleIdx="0" presStyleCnt="6">
        <dgm:presLayoutVars>
          <dgm:bulletEnabled val="1"/>
        </dgm:presLayoutVars>
      </dgm:prSet>
      <dgm:spPr/>
    </dgm:pt>
    <dgm:pt modelId="{E210DBE0-A09A-4CA7-B92E-046B25E23B6E}" type="pres">
      <dgm:prSet presAssocID="{03A50546-B162-4A6B-9B59-15C3DC5B9543}" presName="Name9" presStyleLbl="parChTrans1D2" presStyleIdx="1" presStyleCnt="6"/>
      <dgm:spPr/>
    </dgm:pt>
    <dgm:pt modelId="{F3DF05D6-E8D5-42E1-B360-0F74E3EF12AD}" type="pres">
      <dgm:prSet presAssocID="{03A50546-B162-4A6B-9B59-15C3DC5B9543}" presName="connTx" presStyleLbl="parChTrans1D2" presStyleIdx="1" presStyleCnt="6"/>
      <dgm:spPr/>
    </dgm:pt>
    <dgm:pt modelId="{AE520A5A-6B14-48C9-97F0-875FAFBCD3D4}" type="pres">
      <dgm:prSet presAssocID="{300F0970-459B-456A-8CCA-1A420C00BBC7}" presName="node" presStyleLbl="node1" presStyleIdx="1" presStyleCnt="6">
        <dgm:presLayoutVars>
          <dgm:bulletEnabled val="1"/>
        </dgm:presLayoutVars>
      </dgm:prSet>
      <dgm:spPr/>
    </dgm:pt>
    <dgm:pt modelId="{D8DD0400-994F-426B-B4BF-51CD8CC9613A}" type="pres">
      <dgm:prSet presAssocID="{9497D3D8-9772-462F-86EE-E7EFCF5EDBC1}" presName="Name9" presStyleLbl="parChTrans1D2" presStyleIdx="2" presStyleCnt="6"/>
      <dgm:spPr/>
    </dgm:pt>
    <dgm:pt modelId="{46FE81FE-6C99-4C62-B7D2-BA7657AF9E43}" type="pres">
      <dgm:prSet presAssocID="{9497D3D8-9772-462F-86EE-E7EFCF5EDBC1}" presName="connTx" presStyleLbl="parChTrans1D2" presStyleIdx="2" presStyleCnt="6"/>
      <dgm:spPr/>
    </dgm:pt>
    <dgm:pt modelId="{2C5E9628-6E46-44F4-AD9E-B7CA7386988C}" type="pres">
      <dgm:prSet presAssocID="{2C8C5B50-6EDF-4175-B88F-D80460B2B255}" presName="node" presStyleLbl="node1" presStyleIdx="2" presStyleCnt="6">
        <dgm:presLayoutVars>
          <dgm:bulletEnabled val="1"/>
        </dgm:presLayoutVars>
      </dgm:prSet>
      <dgm:spPr/>
    </dgm:pt>
    <dgm:pt modelId="{6EFF9A7D-9682-45C8-A720-756B84D336F1}" type="pres">
      <dgm:prSet presAssocID="{A12D0782-E209-41EE-B777-842239995610}" presName="Name9" presStyleLbl="parChTrans1D2" presStyleIdx="3" presStyleCnt="6"/>
      <dgm:spPr/>
    </dgm:pt>
    <dgm:pt modelId="{1DD5A3A5-2877-4A29-84B3-A1E1EA87D46F}" type="pres">
      <dgm:prSet presAssocID="{A12D0782-E209-41EE-B777-842239995610}" presName="connTx" presStyleLbl="parChTrans1D2" presStyleIdx="3" presStyleCnt="6"/>
      <dgm:spPr/>
    </dgm:pt>
    <dgm:pt modelId="{B396F4B4-9223-426F-8425-1C9CA2B2B7E8}" type="pres">
      <dgm:prSet presAssocID="{18E63C2B-2B15-4397-A115-E4BF19DBD77C}" presName="node" presStyleLbl="node1" presStyleIdx="3" presStyleCnt="6">
        <dgm:presLayoutVars>
          <dgm:bulletEnabled val="1"/>
        </dgm:presLayoutVars>
      </dgm:prSet>
      <dgm:spPr/>
    </dgm:pt>
    <dgm:pt modelId="{7C5A0841-F7B4-4AED-B077-A2A3F14E825C}" type="pres">
      <dgm:prSet presAssocID="{6EDA6184-E97B-4D57-A7D2-94AA7B1DD829}" presName="Name9" presStyleLbl="parChTrans1D2" presStyleIdx="4" presStyleCnt="6"/>
      <dgm:spPr/>
    </dgm:pt>
    <dgm:pt modelId="{AD92A910-7576-4029-9A10-3983319FBD3E}" type="pres">
      <dgm:prSet presAssocID="{6EDA6184-E97B-4D57-A7D2-94AA7B1DD829}" presName="connTx" presStyleLbl="parChTrans1D2" presStyleIdx="4" presStyleCnt="6"/>
      <dgm:spPr/>
    </dgm:pt>
    <dgm:pt modelId="{1CEAF992-1914-487C-AB43-036435700B36}" type="pres">
      <dgm:prSet presAssocID="{FFAE8F4A-5506-44C0-925F-216203F7C919}" presName="node" presStyleLbl="node1" presStyleIdx="4" presStyleCnt="6">
        <dgm:presLayoutVars>
          <dgm:bulletEnabled val="1"/>
        </dgm:presLayoutVars>
      </dgm:prSet>
      <dgm:spPr/>
    </dgm:pt>
    <dgm:pt modelId="{6EFFE6D6-265F-42BA-89DE-7E9B27C7EDBE}" type="pres">
      <dgm:prSet presAssocID="{51941B87-F601-4E87-9E2A-8EF7B51A69F0}" presName="Name9" presStyleLbl="parChTrans1D2" presStyleIdx="5" presStyleCnt="6"/>
      <dgm:spPr/>
    </dgm:pt>
    <dgm:pt modelId="{554DB1D0-2C3A-4B9E-9001-D76C8B50DF33}" type="pres">
      <dgm:prSet presAssocID="{51941B87-F601-4E87-9E2A-8EF7B51A69F0}" presName="connTx" presStyleLbl="parChTrans1D2" presStyleIdx="5" presStyleCnt="6"/>
      <dgm:spPr/>
    </dgm:pt>
    <dgm:pt modelId="{0B094AF2-E847-4693-9587-C78D3571A17B}" type="pres">
      <dgm:prSet presAssocID="{1AC8B864-33F2-4A82-8F89-A1C4DAD24213}" presName="node" presStyleLbl="node1" presStyleIdx="5" presStyleCnt="6">
        <dgm:presLayoutVars>
          <dgm:bulletEnabled val="1"/>
        </dgm:presLayoutVars>
      </dgm:prSet>
      <dgm:spPr/>
    </dgm:pt>
  </dgm:ptLst>
  <dgm:cxnLst>
    <dgm:cxn modelId="{8254E602-DA19-4C11-9D38-4D0E36012169}" srcId="{4BD7C77B-6BE4-4E02-AC51-C88B0DBB446F}" destId="{18E63C2B-2B15-4397-A115-E4BF19DBD77C}" srcOrd="3" destOrd="0" parTransId="{A12D0782-E209-41EE-B777-842239995610}" sibTransId="{251E5618-60BE-4B40-BD0E-356013F9A871}"/>
    <dgm:cxn modelId="{22844D03-E2BC-4F26-A4D9-2C72292790EC}" type="presOf" srcId="{4BD7C77B-6BE4-4E02-AC51-C88B0DBB446F}" destId="{C6B1672E-F1B4-4C5B-B0D9-5828A3889454}" srcOrd="0" destOrd="0" presId="urn:microsoft.com/office/officeart/2005/8/layout/radial1"/>
    <dgm:cxn modelId="{2B2D6F08-3205-43CA-A3F5-A02DDC97EE64}" srcId="{4BD7C77B-6BE4-4E02-AC51-C88B0DBB446F}" destId="{2C8C5B50-6EDF-4175-B88F-D80460B2B255}" srcOrd="2" destOrd="0" parTransId="{9497D3D8-9772-462F-86EE-E7EFCF5EDBC1}" sibTransId="{F5DB00A2-EC6C-468E-9B21-A49499FE9A48}"/>
    <dgm:cxn modelId="{1105F613-287F-4278-AF3D-DA65FE220BCC}" type="presOf" srcId="{FFAE8F4A-5506-44C0-925F-216203F7C919}" destId="{1CEAF992-1914-487C-AB43-036435700B36}" srcOrd="0" destOrd="0" presId="urn:microsoft.com/office/officeart/2005/8/layout/radial1"/>
    <dgm:cxn modelId="{8C58C433-11CA-4BC3-A7DF-076124EDDB37}" type="presOf" srcId="{51941B87-F601-4E87-9E2A-8EF7B51A69F0}" destId="{6EFFE6D6-265F-42BA-89DE-7E9B27C7EDBE}" srcOrd="0" destOrd="0" presId="urn:microsoft.com/office/officeart/2005/8/layout/radial1"/>
    <dgm:cxn modelId="{56FF6E3A-0CAB-43FD-A415-CB292CD44D97}" type="presOf" srcId="{18E63C2B-2B15-4397-A115-E4BF19DBD77C}" destId="{B396F4B4-9223-426F-8425-1C9CA2B2B7E8}" srcOrd="0" destOrd="0" presId="urn:microsoft.com/office/officeart/2005/8/layout/radial1"/>
    <dgm:cxn modelId="{3CC42861-AB89-4A89-9EE6-D3E7557DF380}" type="presOf" srcId="{03A50546-B162-4A6B-9B59-15C3DC5B9543}" destId="{E210DBE0-A09A-4CA7-B92E-046B25E23B6E}" srcOrd="0" destOrd="0" presId="urn:microsoft.com/office/officeart/2005/8/layout/radial1"/>
    <dgm:cxn modelId="{B404F944-8358-497F-8EF0-073979675BB0}" srcId="{4BD7C77B-6BE4-4E02-AC51-C88B0DBB446F}" destId="{1AC8B864-33F2-4A82-8F89-A1C4DAD24213}" srcOrd="5" destOrd="0" parTransId="{51941B87-F601-4E87-9E2A-8EF7B51A69F0}" sibTransId="{07F8BADE-0D40-425E-8122-B576CAA61800}"/>
    <dgm:cxn modelId="{CA1D7645-F231-4A97-8424-832BB9E5D628}" srcId="{4BD7C77B-6BE4-4E02-AC51-C88B0DBB446F}" destId="{5E4CD2A2-7F87-4B15-A06C-50DE68AE0B30}" srcOrd="0" destOrd="0" parTransId="{2AF1DB8A-CA37-4CF9-AC49-440E089F389A}" sibTransId="{FE83DADA-F6A2-4E3A-A5C8-DCFCFD3125A6}"/>
    <dgm:cxn modelId="{CAF48045-F79B-49E1-BCEA-354BFBCBD0BD}" srcId="{4BD7C77B-6BE4-4E02-AC51-C88B0DBB446F}" destId="{FFAE8F4A-5506-44C0-925F-216203F7C919}" srcOrd="4" destOrd="0" parTransId="{6EDA6184-E97B-4D57-A7D2-94AA7B1DD829}" sibTransId="{E0E631FC-A560-4C9F-B4C6-4DEC7EF7AC2C}"/>
    <dgm:cxn modelId="{E2A8006F-C5F0-48DF-B53C-6AFBB4AFC624}" type="presOf" srcId="{F24651B4-3479-4A17-9284-99F461F1107C}" destId="{92A9BB5A-D0B6-4347-BA39-68C0EFA3C021}" srcOrd="0" destOrd="0" presId="urn:microsoft.com/office/officeart/2005/8/layout/radial1"/>
    <dgm:cxn modelId="{7C034D87-E99F-455E-A297-67578E553725}" type="presOf" srcId="{03A50546-B162-4A6B-9B59-15C3DC5B9543}" destId="{F3DF05D6-E8D5-42E1-B360-0F74E3EF12AD}" srcOrd="1" destOrd="0" presId="urn:microsoft.com/office/officeart/2005/8/layout/radial1"/>
    <dgm:cxn modelId="{3E9B1691-3F39-4AD5-BE39-D2D89962107E}" type="presOf" srcId="{1AC8B864-33F2-4A82-8F89-A1C4DAD24213}" destId="{0B094AF2-E847-4693-9587-C78D3571A17B}" srcOrd="0" destOrd="0" presId="urn:microsoft.com/office/officeart/2005/8/layout/radial1"/>
    <dgm:cxn modelId="{71D37AA4-7443-4DDD-A325-47EA352842E8}" type="presOf" srcId="{300F0970-459B-456A-8CCA-1A420C00BBC7}" destId="{AE520A5A-6B14-48C9-97F0-875FAFBCD3D4}" srcOrd="0" destOrd="0" presId="urn:microsoft.com/office/officeart/2005/8/layout/radial1"/>
    <dgm:cxn modelId="{EF0A52AA-56F7-407E-8262-BAA4C4A44539}" type="presOf" srcId="{5E4CD2A2-7F87-4B15-A06C-50DE68AE0B30}" destId="{EBC53C60-E80E-4B56-9D3E-F361693E33D3}" srcOrd="0" destOrd="0" presId="urn:microsoft.com/office/officeart/2005/8/layout/radial1"/>
    <dgm:cxn modelId="{DFB200AE-AE4C-4D8D-A919-C839BBBFD5BB}" type="presOf" srcId="{2AF1DB8A-CA37-4CF9-AC49-440E089F389A}" destId="{E7EA603A-9E2D-4E99-B5A5-9BECB7F69EE3}" srcOrd="1" destOrd="0" presId="urn:microsoft.com/office/officeart/2005/8/layout/radial1"/>
    <dgm:cxn modelId="{C83219AF-5CDF-40D8-8E68-1967CEB6050F}" srcId="{F24651B4-3479-4A17-9284-99F461F1107C}" destId="{4BD7C77B-6BE4-4E02-AC51-C88B0DBB446F}" srcOrd="0" destOrd="0" parTransId="{F5567793-CEEF-4460-9F69-52ECC055BAA7}" sibTransId="{493C2397-80B0-4FF5-AA10-BB77C82F9F0B}"/>
    <dgm:cxn modelId="{2C2223B3-D159-4416-8F68-B4C7A9B3354E}" type="presOf" srcId="{9497D3D8-9772-462F-86EE-E7EFCF5EDBC1}" destId="{D8DD0400-994F-426B-B4BF-51CD8CC9613A}" srcOrd="0" destOrd="0" presId="urn:microsoft.com/office/officeart/2005/8/layout/radial1"/>
    <dgm:cxn modelId="{D866E6B8-4AE3-4EFE-8A4D-4DBCFE3695F6}" type="presOf" srcId="{9497D3D8-9772-462F-86EE-E7EFCF5EDBC1}" destId="{46FE81FE-6C99-4C62-B7D2-BA7657AF9E43}" srcOrd="1" destOrd="0" presId="urn:microsoft.com/office/officeart/2005/8/layout/radial1"/>
    <dgm:cxn modelId="{ABA957C5-B356-4FF8-AFB7-8E7C0709F387}" type="presOf" srcId="{A12D0782-E209-41EE-B777-842239995610}" destId="{1DD5A3A5-2877-4A29-84B3-A1E1EA87D46F}" srcOrd="1" destOrd="0" presId="urn:microsoft.com/office/officeart/2005/8/layout/radial1"/>
    <dgm:cxn modelId="{043F07C6-009C-4B89-BB60-EA8C174FF53B}" type="presOf" srcId="{6EDA6184-E97B-4D57-A7D2-94AA7B1DD829}" destId="{7C5A0841-F7B4-4AED-B077-A2A3F14E825C}" srcOrd="0" destOrd="0" presId="urn:microsoft.com/office/officeart/2005/8/layout/radial1"/>
    <dgm:cxn modelId="{C03B1ACC-574B-416B-ADA3-38F9BD8B4CA3}" type="presOf" srcId="{6EDA6184-E97B-4D57-A7D2-94AA7B1DD829}" destId="{AD92A910-7576-4029-9A10-3983319FBD3E}" srcOrd="1" destOrd="0" presId="urn:microsoft.com/office/officeart/2005/8/layout/radial1"/>
    <dgm:cxn modelId="{581160CC-3FD5-4AC5-81A5-CB91943BEE30}" type="presOf" srcId="{2C8C5B50-6EDF-4175-B88F-D80460B2B255}" destId="{2C5E9628-6E46-44F4-AD9E-B7CA7386988C}" srcOrd="0" destOrd="0" presId="urn:microsoft.com/office/officeart/2005/8/layout/radial1"/>
    <dgm:cxn modelId="{EDE40BD1-F12E-4C5B-B6C0-3C1677FA5074}" type="presOf" srcId="{2AF1DB8A-CA37-4CF9-AC49-440E089F389A}" destId="{36B4D7A5-FB15-4B75-9FE9-CE0EBA513CE3}" srcOrd="0" destOrd="0" presId="urn:microsoft.com/office/officeart/2005/8/layout/radial1"/>
    <dgm:cxn modelId="{26703ED1-9590-47CC-A69D-C9021D8E60E4}" type="presOf" srcId="{51941B87-F601-4E87-9E2A-8EF7B51A69F0}" destId="{554DB1D0-2C3A-4B9E-9001-D76C8B50DF33}" srcOrd="1" destOrd="0" presId="urn:microsoft.com/office/officeart/2005/8/layout/radial1"/>
    <dgm:cxn modelId="{DA4345D2-3B30-4B89-8E39-B05DB8D944D6}" srcId="{4BD7C77B-6BE4-4E02-AC51-C88B0DBB446F}" destId="{300F0970-459B-456A-8CCA-1A420C00BBC7}" srcOrd="1" destOrd="0" parTransId="{03A50546-B162-4A6B-9B59-15C3DC5B9543}" sibTransId="{A5A035C0-2ADD-472A-98C5-852505BA8A24}"/>
    <dgm:cxn modelId="{C1F0B2F5-63F1-4592-84C0-07BCBD3CDB58}" type="presOf" srcId="{A12D0782-E209-41EE-B777-842239995610}" destId="{6EFF9A7D-9682-45C8-A720-756B84D336F1}" srcOrd="0" destOrd="0" presId="urn:microsoft.com/office/officeart/2005/8/layout/radial1"/>
    <dgm:cxn modelId="{DC7AD895-2324-48A9-8CD0-C82D8903A082}" type="presParOf" srcId="{92A9BB5A-D0B6-4347-BA39-68C0EFA3C021}" destId="{C6B1672E-F1B4-4C5B-B0D9-5828A3889454}" srcOrd="0" destOrd="0" presId="urn:microsoft.com/office/officeart/2005/8/layout/radial1"/>
    <dgm:cxn modelId="{E5623F53-C5B1-4882-9365-75DD3A2B9DE4}" type="presParOf" srcId="{92A9BB5A-D0B6-4347-BA39-68C0EFA3C021}" destId="{36B4D7A5-FB15-4B75-9FE9-CE0EBA513CE3}" srcOrd="1" destOrd="0" presId="urn:microsoft.com/office/officeart/2005/8/layout/radial1"/>
    <dgm:cxn modelId="{307C389D-58A8-426B-88DC-3E883D37CA12}" type="presParOf" srcId="{36B4D7A5-FB15-4B75-9FE9-CE0EBA513CE3}" destId="{E7EA603A-9E2D-4E99-B5A5-9BECB7F69EE3}" srcOrd="0" destOrd="0" presId="urn:microsoft.com/office/officeart/2005/8/layout/radial1"/>
    <dgm:cxn modelId="{4945BE9B-3C31-42D4-BEB9-0EC568962475}" type="presParOf" srcId="{92A9BB5A-D0B6-4347-BA39-68C0EFA3C021}" destId="{EBC53C60-E80E-4B56-9D3E-F361693E33D3}" srcOrd="2" destOrd="0" presId="urn:microsoft.com/office/officeart/2005/8/layout/radial1"/>
    <dgm:cxn modelId="{F9A1F3E6-61F3-4681-BC6F-99291215D4F8}" type="presParOf" srcId="{92A9BB5A-D0B6-4347-BA39-68C0EFA3C021}" destId="{E210DBE0-A09A-4CA7-B92E-046B25E23B6E}" srcOrd="3" destOrd="0" presId="urn:microsoft.com/office/officeart/2005/8/layout/radial1"/>
    <dgm:cxn modelId="{8723E6DD-A8CB-402F-8B48-7BDBD3228922}" type="presParOf" srcId="{E210DBE0-A09A-4CA7-B92E-046B25E23B6E}" destId="{F3DF05D6-E8D5-42E1-B360-0F74E3EF12AD}" srcOrd="0" destOrd="0" presId="urn:microsoft.com/office/officeart/2005/8/layout/radial1"/>
    <dgm:cxn modelId="{B07F8FC1-0AC6-4ECD-BBFA-2E8E20570E6D}" type="presParOf" srcId="{92A9BB5A-D0B6-4347-BA39-68C0EFA3C021}" destId="{AE520A5A-6B14-48C9-97F0-875FAFBCD3D4}" srcOrd="4" destOrd="0" presId="urn:microsoft.com/office/officeart/2005/8/layout/radial1"/>
    <dgm:cxn modelId="{F0DDE77B-03CD-47D8-B417-4728C67E7E59}" type="presParOf" srcId="{92A9BB5A-D0B6-4347-BA39-68C0EFA3C021}" destId="{D8DD0400-994F-426B-B4BF-51CD8CC9613A}" srcOrd="5" destOrd="0" presId="urn:microsoft.com/office/officeart/2005/8/layout/radial1"/>
    <dgm:cxn modelId="{E40D1032-BCA4-4E38-899C-42281BAEF445}" type="presParOf" srcId="{D8DD0400-994F-426B-B4BF-51CD8CC9613A}" destId="{46FE81FE-6C99-4C62-B7D2-BA7657AF9E43}" srcOrd="0" destOrd="0" presId="urn:microsoft.com/office/officeart/2005/8/layout/radial1"/>
    <dgm:cxn modelId="{C7B54213-99C4-44F9-B27C-F24C8BF971E5}" type="presParOf" srcId="{92A9BB5A-D0B6-4347-BA39-68C0EFA3C021}" destId="{2C5E9628-6E46-44F4-AD9E-B7CA7386988C}" srcOrd="6" destOrd="0" presId="urn:microsoft.com/office/officeart/2005/8/layout/radial1"/>
    <dgm:cxn modelId="{4BC106CB-07C2-4473-9CCD-70EC1A506BBE}" type="presParOf" srcId="{92A9BB5A-D0B6-4347-BA39-68C0EFA3C021}" destId="{6EFF9A7D-9682-45C8-A720-756B84D336F1}" srcOrd="7" destOrd="0" presId="urn:microsoft.com/office/officeart/2005/8/layout/radial1"/>
    <dgm:cxn modelId="{7E6DC423-799D-454D-B381-EF386892DA70}" type="presParOf" srcId="{6EFF9A7D-9682-45C8-A720-756B84D336F1}" destId="{1DD5A3A5-2877-4A29-84B3-A1E1EA87D46F}" srcOrd="0" destOrd="0" presId="urn:microsoft.com/office/officeart/2005/8/layout/radial1"/>
    <dgm:cxn modelId="{B28E9217-868B-4921-A7D1-42899AF7427B}" type="presParOf" srcId="{92A9BB5A-D0B6-4347-BA39-68C0EFA3C021}" destId="{B396F4B4-9223-426F-8425-1C9CA2B2B7E8}" srcOrd="8" destOrd="0" presId="urn:microsoft.com/office/officeart/2005/8/layout/radial1"/>
    <dgm:cxn modelId="{3637F738-BF13-4EB6-AC57-B9A5882012A8}" type="presParOf" srcId="{92A9BB5A-D0B6-4347-BA39-68C0EFA3C021}" destId="{7C5A0841-F7B4-4AED-B077-A2A3F14E825C}" srcOrd="9" destOrd="0" presId="urn:microsoft.com/office/officeart/2005/8/layout/radial1"/>
    <dgm:cxn modelId="{89BE7C04-C8E8-4BA3-9C18-A6F5BD2137D3}" type="presParOf" srcId="{7C5A0841-F7B4-4AED-B077-A2A3F14E825C}" destId="{AD92A910-7576-4029-9A10-3983319FBD3E}" srcOrd="0" destOrd="0" presId="urn:microsoft.com/office/officeart/2005/8/layout/radial1"/>
    <dgm:cxn modelId="{A39F427B-AE5E-4BD9-A6B4-C6FFEE393C02}" type="presParOf" srcId="{92A9BB5A-D0B6-4347-BA39-68C0EFA3C021}" destId="{1CEAF992-1914-487C-AB43-036435700B36}" srcOrd="10" destOrd="0" presId="urn:microsoft.com/office/officeart/2005/8/layout/radial1"/>
    <dgm:cxn modelId="{88D66A1A-1BD4-4814-84D2-E162A9582A77}" type="presParOf" srcId="{92A9BB5A-D0B6-4347-BA39-68C0EFA3C021}" destId="{6EFFE6D6-265F-42BA-89DE-7E9B27C7EDBE}" srcOrd="11" destOrd="0" presId="urn:microsoft.com/office/officeart/2005/8/layout/radial1"/>
    <dgm:cxn modelId="{9D4214B5-2BFC-4325-B7F0-569830666D49}" type="presParOf" srcId="{6EFFE6D6-265F-42BA-89DE-7E9B27C7EDBE}" destId="{554DB1D0-2C3A-4B9E-9001-D76C8B50DF33}" srcOrd="0" destOrd="0" presId="urn:microsoft.com/office/officeart/2005/8/layout/radial1"/>
    <dgm:cxn modelId="{E8A29BA3-4B99-48B1-804A-1F2C7C7765B3}" type="presParOf" srcId="{92A9BB5A-D0B6-4347-BA39-68C0EFA3C021}" destId="{0B094AF2-E847-4693-9587-C78D3571A17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672E-F1B4-4C5B-B0D9-5828A3889454}">
      <dsp:nvSpPr>
        <dsp:cNvPr id="0" name=""/>
        <dsp:cNvSpPr/>
      </dsp:nvSpPr>
      <dsp:spPr>
        <a:xfrm>
          <a:off x="2931478" y="1743346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Equilibrio</a:t>
          </a:r>
          <a:endParaRPr lang="it-IT" sz="1400" kern="1200" dirty="0"/>
        </a:p>
      </dsp:txBody>
      <dsp:txXfrm>
        <a:off x="3127401" y="1939269"/>
        <a:ext cx="945997" cy="945997"/>
      </dsp:txXfrm>
    </dsp:sp>
    <dsp:sp modelId="{36B4D7A5-FB15-4B75-9FE9-CE0EBA513CE3}">
      <dsp:nvSpPr>
        <dsp:cNvPr id="0" name=""/>
        <dsp:cNvSpPr/>
      </dsp:nvSpPr>
      <dsp:spPr>
        <a:xfrm rot="16200000">
          <a:off x="3399710" y="1525935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590365" y="1532621"/>
        <a:ext cx="20068" cy="20068"/>
      </dsp:txXfrm>
    </dsp:sp>
    <dsp:sp modelId="{EBC53C60-E80E-4B56-9D3E-F361693E33D3}">
      <dsp:nvSpPr>
        <dsp:cNvPr id="0" name=""/>
        <dsp:cNvSpPr/>
      </dsp:nvSpPr>
      <dsp:spPr>
        <a:xfrm>
          <a:off x="2931478" y="4122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Bottom-up</a:t>
          </a:r>
        </a:p>
      </dsp:txBody>
      <dsp:txXfrm>
        <a:off x="3127401" y="200045"/>
        <a:ext cx="945997" cy="945997"/>
      </dsp:txXfrm>
    </dsp:sp>
    <dsp:sp modelId="{E210DBE0-A09A-4CA7-B92E-046B25E23B6E}">
      <dsp:nvSpPr>
        <dsp:cNvPr id="0" name=""/>
        <dsp:cNvSpPr/>
      </dsp:nvSpPr>
      <dsp:spPr>
        <a:xfrm rot="19800000">
          <a:off x="4152816" y="1960741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343471" y="1967427"/>
        <a:ext cx="20068" cy="20068"/>
      </dsp:txXfrm>
    </dsp:sp>
    <dsp:sp modelId="{AE520A5A-6B14-48C9-97F0-875FAFBCD3D4}">
      <dsp:nvSpPr>
        <dsp:cNvPr id="0" name=""/>
        <dsp:cNvSpPr/>
      </dsp:nvSpPr>
      <dsp:spPr>
        <a:xfrm>
          <a:off x="4437689" y="873734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Regole</a:t>
          </a:r>
        </a:p>
      </dsp:txBody>
      <dsp:txXfrm>
        <a:off x="4633612" y="1069657"/>
        <a:ext cx="945997" cy="945997"/>
      </dsp:txXfrm>
    </dsp:sp>
    <dsp:sp modelId="{D8DD0400-994F-426B-B4BF-51CD8CC9613A}">
      <dsp:nvSpPr>
        <dsp:cNvPr id="0" name=""/>
        <dsp:cNvSpPr/>
      </dsp:nvSpPr>
      <dsp:spPr>
        <a:xfrm rot="1800000">
          <a:off x="4152816" y="2830352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343471" y="2837039"/>
        <a:ext cx="20068" cy="20068"/>
      </dsp:txXfrm>
    </dsp:sp>
    <dsp:sp modelId="{2C5E9628-6E46-44F4-AD9E-B7CA7386988C}">
      <dsp:nvSpPr>
        <dsp:cNvPr id="0" name=""/>
        <dsp:cNvSpPr/>
      </dsp:nvSpPr>
      <dsp:spPr>
        <a:xfrm>
          <a:off x="4437689" y="2612957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Scalabilità</a:t>
          </a:r>
        </a:p>
      </dsp:txBody>
      <dsp:txXfrm>
        <a:off x="4633612" y="2808880"/>
        <a:ext cx="945997" cy="945997"/>
      </dsp:txXfrm>
    </dsp:sp>
    <dsp:sp modelId="{6EFF9A7D-9682-45C8-A720-756B84D336F1}">
      <dsp:nvSpPr>
        <dsp:cNvPr id="0" name=""/>
        <dsp:cNvSpPr/>
      </dsp:nvSpPr>
      <dsp:spPr>
        <a:xfrm rot="5400000">
          <a:off x="3399710" y="3265158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590365" y="3271845"/>
        <a:ext cx="20068" cy="20068"/>
      </dsp:txXfrm>
    </dsp:sp>
    <dsp:sp modelId="{B396F4B4-9223-426F-8425-1C9CA2B2B7E8}">
      <dsp:nvSpPr>
        <dsp:cNvPr id="0" name=""/>
        <dsp:cNvSpPr/>
      </dsp:nvSpPr>
      <dsp:spPr>
        <a:xfrm>
          <a:off x="2931478" y="3482569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Caos e Ordine</a:t>
          </a:r>
          <a:endParaRPr lang="it-IT" sz="1200" kern="1200" dirty="0"/>
        </a:p>
      </dsp:txBody>
      <dsp:txXfrm>
        <a:off x="3127401" y="3678492"/>
        <a:ext cx="945997" cy="945997"/>
      </dsp:txXfrm>
    </dsp:sp>
    <dsp:sp modelId="{7C5A0841-F7B4-4AED-B077-A2A3F14E825C}">
      <dsp:nvSpPr>
        <dsp:cNvPr id="0" name=""/>
        <dsp:cNvSpPr/>
      </dsp:nvSpPr>
      <dsp:spPr>
        <a:xfrm rot="9000000">
          <a:off x="2646604" y="2830352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2837259" y="2837039"/>
        <a:ext cx="20068" cy="20068"/>
      </dsp:txXfrm>
    </dsp:sp>
    <dsp:sp modelId="{1CEAF992-1914-487C-AB43-036435700B36}">
      <dsp:nvSpPr>
        <dsp:cNvPr id="0" name=""/>
        <dsp:cNvSpPr/>
      </dsp:nvSpPr>
      <dsp:spPr>
        <a:xfrm>
          <a:off x="1425266" y="2612957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Casualità</a:t>
          </a:r>
          <a:endParaRPr lang="it-IT" sz="1200" kern="1200" dirty="0"/>
        </a:p>
      </dsp:txBody>
      <dsp:txXfrm>
        <a:off x="1621189" y="2808880"/>
        <a:ext cx="945997" cy="945997"/>
      </dsp:txXfrm>
    </dsp:sp>
    <dsp:sp modelId="{6EFFE6D6-265F-42BA-89DE-7E9B27C7EDBE}">
      <dsp:nvSpPr>
        <dsp:cNvPr id="0" name=""/>
        <dsp:cNvSpPr/>
      </dsp:nvSpPr>
      <dsp:spPr>
        <a:xfrm rot="12600000">
          <a:off x="2646604" y="1960741"/>
          <a:ext cx="401379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401379" y="167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2837259" y="1967427"/>
        <a:ext cx="20068" cy="20068"/>
      </dsp:txXfrm>
    </dsp:sp>
    <dsp:sp modelId="{0B094AF2-E847-4693-9587-C78D3571A17B}">
      <dsp:nvSpPr>
        <dsp:cNvPr id="0" name=""/>
        <dsp:cNvSpPr/>
      </dsp:nvSpPr>
      <dsp:spPr>
        <a:xfrm>
          <a:off x="1425266" y="873734"/>
          <a:ext cx="1337843" cy="1337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Complessità</a:t>
          </a:r>
        </a:p>
      </dsp:txBody>
      <dsp:txXfrm>
        <a:off x="1621189" y="1069657"/>
        <a:ext cx="945997" cy="945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48F915-FAF3-4E1F-BCF2-F3EA3D756723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0551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1D91EB-4035-481C-B936-A5A99CDDA1C9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710678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AC938-FA63-4F21-8EBC-30FFF3ACE230}" type="slidenum">
              <a:rPr lang="it-IT" altLang="it-IT"/>
              <a:pPr/>
              <a:t>1</a:t>
            </a:fld>
            <a:endParaRPr lang="it-IT" altLang="it-IT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9740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62B5-A26E-48EC-B7EE-4F7D4CCACCE6}" type="slidenum">
              <a:rPr lang="it-IT" altLang="it-IT"/>
              <a:pPr/>
              <a:t>2</a:t>
            </a:fld>
            <a:endParaRPr lang="it-IT" altLang="it-IT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8100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0E772-003D-4F02-992F-4EBF46B3CA9C}" type="slidenum">
              <a:rPr lang="it-IT" altLang="it-IT"/>
              <a:pPr/>
              <a:t>3</a:t>
            </a:fld>
            <a:endParaRPr lang="it-IT" altLang="it-IT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0593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77D5B-CCE6-4A19-BEC7-A1A0BBEC14CE}" type="slidenum">
              <a:rPr lang="it-IT" altLang="it-IT"/>
              <a:pPr/>
              <a:t>4</a:t>
            </a:fld>
            <a:endParaRPr lang="it-IT" altLang="it-IT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9244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28353-82AD-431E-B87C-78823AD6B5F9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75119F74-AD67-470E-8E82-2C9F86FDD413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52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5B594E-9355-4E92-8319-F815A13DDF97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821D13B2-913E-4388-80F2-08B20B413CE6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1931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4" y="409577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4" y="409577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49724-FB2A-4386-8898-82353BF7E2C7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FB4E8580-A42C-4426-ABAA-929C816B1735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71952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6EF3080-0A44-4BD4-8B7C-9ACD0E5F9EAE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93218869-4A79-4E74-8DB5-9F5A8E9CF922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2414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6BAD5CD-3EA9-4B7B-A331-E7778BF41DC7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97EA81A7-EA83-4515-8FCC-783230A02D31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14891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4BD0EF-94C4-41FC-9D38-CC6BFCB482EB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D474E8BB-71E9-4650-AB4E-89257DB8E119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826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355393-225F-48DE-B4F4-9A2936780F9B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2163DB01-46B4-448E-B0A6-38CEBC037D31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898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2BF3-C896-4A7A-94E1-0FD54F4C147F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FCFAC922-2016-4382-8FDE-0AD27EA3BAF6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9061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9E1F1-2F48-4CCD-B283-4B3839947E62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81440AB7-9A4E-488D-9BF6-8E37FA9312E2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4418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B03CE-0744-4232-8DC3-18E2AC78CAFB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9BFAADC2-3227-4EFC-8D53-55E0B84870DE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5195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2F841-827F-45DC-90B4-707F37A0F3AF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437F4D07-A7D0-49F0-81E6-6A688FD125B5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1770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C395EB-E852-4BA3-A84D-3B2DE9810A9D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57071A40-6C55-4FD3-AD53-1513D3485073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384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A7154-EE85-4E0D-9C54-B5927A23E6AF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EF967F99-4C0B-4AF1-B16C-55B21B50C880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566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438C19-5C97-4E75-A7CC-85CF1F2236D1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Pagina </a:t>
            </a:r>
            <a:fld id="{DAEB370D-2DE0-4066-AB2F-358943EAE00A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80678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 sz="900" dirty="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 sz="900" dirty="0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4" y="409577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4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CC1E8C61-3D6C-4B06-800F-56E996FB4387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 dirty="0"/>
              <a:t>Complex Adaptive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 dirty="0"/>
              <a:t>Pagina </a:t>
            </a:r>
            <a:fld id="{91E49F8E-7B8B-4A39-838C-4124C8EE238E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12" Type="http://schemas.openxmlformats.org/officeDocument/2006/relationships/image" Target="../media/image25.png"/><Relationship Id="rId17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eg"/><Relationship Id="rId5" Type="http://schemas.openxmlformats.org/officeDocument/2006/relationships/image" Target="../media/image18.jpg"/><Relationship Id="rId15" Type="http://schemas.openxmlformats.org/officeDocument/2006/relationships/image" Target="../media/image28.jpe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83360" y="922337"/>
            <a:ext cx="6138862" cy="685800"/>
          </a:xfrm>
        </p:spPr>
        <p:txBody>
          <a:bodyPr/>
          <a:lstStyle/>
          <a:p>
            <a:pPr algn="l"/>
            <a:r>
              <a:rPr lang="it-IT" altLang="it-IT" sz="2000" dirty="0">
                <a:solidFill>
                  <a:schemeClr val="bg1"/>
                </a:solidFill>
              </a:rPr>
              <a:t>Modelli Computazionali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446323"/>
            <a:ext cx="6096000" cy="581025"/>
          </a:xfrm>
        </p:spPr>
        <p:txBody>
          <a:bodyPr anchor="t"/>
          <a:lstStyle/>
          <a:p>
            <a:r>
              <a:rPr lang="it-IT" altLang="it-IT" sz="2800" dirty="0">
                <a:solidFill>
                  <a:schemeClr val="bg1"/>
                </a:solidFill>
              </a:rPr>
              <a:t>Complex Adaptive Systems</a:t>
            </a:r>
          </a:p>
        </p:txBody>
      </p:sp>
      <p:grpSp>
        <p:nvGrpSpPr>
          <p:cNvPr id="34833" name="Group 17"/>
          <p:cNvGrpSpPr>
            <a:grpSpLocks/>
          </p:cNvGrpSpPr>
          <p:nvPr/>
        </p:nvGrpSpPr>
        <p:grpSpPr bwMode="auto">
          <a:xfrm>
            <a:off x="0" y="2754312"/>
            <a:ext cx="9172576" cy="4103688"/>
            <a:chOff x="-17" y="1738"/>
            <a:chExt cx="5778" cy="2585"/>
          </a:xfrm>
        </p:grpSpPr>
        <p:pic>
          <p:nvPicPr>
            <p:cNvPr id="34831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" y="2161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/>
          <p:cNvSpPr txBox="1"/>
          <p:nvPr/>
        </p:nvSpPr>
        <p:spPr>
          <a:xfrm>
            <a:off x="5957479" y="5022484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Laureando: Pietro Dondi</a:t>
            </a:r>
          </a:p>
          <a:p>
            <a:endParaRPr lang="it-IT" sz="1200" dirty="0"/>
          </a:p>
          <a:p>
            <a:r>
              <a:rPr lang="it-IT" sz="1200" dirty="0"/>
              <a:t>Responsabile: Pietro Cenciarelli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957478" y="3756025"/>
            <a:ext cx="2862994" cy="8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it-IT" altLang="it-IT" sz="1200" dirty="0">
                <a:solidFill>
                  <a:schemeClr val="bg1"/>
                </a:solidFill>
              </a:rPr>
              <a:t>Facoltà di Ingegneria dell’Informazione, informatica e Statistica</a:t>
            </a:r>
          </a:p>
          <a:p>
            <a:pPr algn="l" eaLnBrk="1" hangingPunct="1"/>
            <a:r>
              <a:rPr lang="it-IT" altLang="it-IT" sz="1200" dirty="0">
                <a:solidFill>
                  <a:schemeClr val="bg1"/>
                </a:solidFill>
              </a:rPr>
              <a:t>Dipartimento di Informatica</a:t>
            </a:r>
          </a:p>
          <a:p>
            <a:pPr algn="l" eaLnBrk="1" hangingPunct="1"/>
            <a:r>
              <a:rPr lang="it-IT" altLang="it-IT" sz="1200" dirty="0">
                <a:solidFill>
                  <a:schemeClr val="bg1"/>
                </a:solidFill>
              </a:rPr>
              <a:t>Corso di laurea in Informatica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magine 4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6" y="2604115"/>
            <a:ext cx="666115" cy="1682115"/>
          </a:xfrm>
          <a:prstGeom prst="rect">
            <a:avLst/>
          </a:prstGeom>
        </p:spPr>
      </p:pic>
      <p:pic>
        <p:nvPicPr>
          <p:cNvPr id="38" name="Immagine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07" y="2449526"/>
            <a:ext cx="791210" cy="781050"/>
          </a:xfrm>
          <a:prstGeom prst="rect">
            <a:avLst/>
          </a:prstGeom>
        </p:spPr>
      </p:pic>
      <p:pic>
        <p:nvPicPr>
          <p:cNvPr id="35" name="Immagine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4" y="4674621"/>
            <a:ext cx="641478" cy="628328"/>
          </a:xfrm>
          <a:prstGeom prst="rect">
            <a:avLst/>
          </a:prstGeom>
        </p:spPr>
      </p:pic>
      <p:pic>
        <p:nvPicPr>
          <p:cNvPr id="28" name="Immagine 2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10" y="1306092"/>
            <a:ext cx="927614" cy="522722"/>
          </a:xfrm>
          <a:prstGeom prst="rect">
            <a:avLst/>
          </a:prstGeom>
        </p:spPr>
      </p:pic>
      <p:sp>
        <p:nvSpPr>
          <p:cNvPr id="7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03E6-EC8F-40A6-A8D3-A4CD936960E3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8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Complex Adaptive Systems</a:t>
            </a: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DDDAF25B-1072-44E1-AEED-AA0C5FBCA3FE}" type="slidenum">
              <a:rPr lang="it-IT" altLang="it-IT"/>
              <a:pPr/>
              <a:t>2</a:t>
            </a:fld>
            <a:endParaRPr lang="it-IT" altLang="it-IT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902" y="308893"/>
            <a:ext cx="5328195" cy="509587"/>
          </a:xfrm>
        </p:spPr>
        <p:txBody>
          <a:bodyPr/>
          <a:lstStyle/>
          <a:p>
            <a:r>
              <a:rPr lang="it-IT" altLang="it-IT" dirty="0"/>
              <a:t>Introduzione alla Teoria dei Sistemi</a:t>
            </a:r>
          </a:p>
        </p:txBody>
      </p:sp>
      <p:pic>
        <p:nvPicPr>
          <p:cNvPr id="24" name="Immagine 2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01" y="4166231"/>
            <a:ext cx="1015743" cy="785394"/>
          </a:xfrm>
          <a:prstGeom prst="rect">
            <a:avLst/>
          </a:prstGeom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 dirty="0"/>
          </a:p>
        </p:txBody>
      </p:sp>
      <p:grpSp>
        <p:nvGrpSpPr>
          <p:cNvPr id="2" name="Gruppo 1"/>
          <p:cNvGrpSpPr/>
          <p:nvPr/>
        </p:nvGrpSpPr>
        <p:grpSpPr>
          <a:xfrm>
            <a:off x="251520" y="980728"/>
            <a:ext cx="8640959" cy="4896544"/>
            <a:chOff x="755576" y="1160748"/>
            <a:chExt cx="7777237" cy="4536504"/>
          </a:xfrm>
        </p:grpSpPr>
        <p:sp>
          <p:nvSpPr>
            <p:cNvPr id="10" name="Ovale 9"/>
            <p:cNvSpPr/>
            <p:nvPr/>
          </p:nvSpPr>
          <p:spPr>
            <a:xfrm>
              <a:off x="755576" y="1160748"/>
              <a:ext cx="7777237" cy="453650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  <p:sp>
          <p:nvSpPr>
            <p:cNvPr id="11" name="Casella di testo 5"/>
            <p:cNvSpPr txBox="1"/>
            <p:nvPr/>
          </p:nvSpPr>
          <p:spPr>
            <a:xfrm>
              <a:off x="4365213" y="1160748"/>
              <a:ext cx="93345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3419872" y="324433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Elementi + connessioni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1312847" y="1370626"/>
            <a:ext cx="6627909" cy="4044737"/>
            <a:chOff x="1312847" y="1370626"/>
            <a:chExt cx="6627909" cy="4044737"/>
          </a:xfrm>
        </p:grpSpPr>
        <p:sp>
          <p:nvSpPr>
            <p:cNvPr id="14" name="Casella di testo 13"/>
            <p:cNvSpPr txBox="1"/>
            <p:nvPr/>
          </p:nvSpPr>
          <p:spPr>
            <a:xfrm>
              <a:off x="7131131" y="2985409"/>
              <a:ext cx="809625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FFC00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APERTI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" name="Casella di testo 14"/>
            <p:cNvSpPr txBox="1"/>
            <p:nvPr/>
          </p:nvSpPr>
          <p:spPr>
            <a:xfrm>
              <a:off x="7174502" y="3712849"/>
              <a:ext cx="663575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FFC00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CHIUSI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igura a mano libera 19"/>
            <p:cNvSpPr/>
            <p:nvPr/>
          </p:nvSpPr>
          <p:spPr>
            <a:xfrm rot="16897029">
              <a:off x="2512351" y="171122"/>
              <a:ext cx="4044737" cy="6443746"/>
            </a:xfrm>
            <a:custGeom>
              <a:avLst/>
              <a:gdLst>
                <a:gd name="connsiteX0" fmla="*/ 0 w 5076825"/>
                <a:gd name="connsiteY0" fmla="*/ 0 h 3280462"/>
                <a:gd name="connsiteX1" fmla="*/ 1323975 w 5076825"/>
                <a:gd name="connsiteY1" fmla="*/ 2057400 h 3280462"/>
                <a:gd name="connsiteX2" fmla="*/ 3143250 w 5076825"/>
                <a:gd name="connsiteY2" fmla="*/ 3171825 h 3280462"/>
                <a:gd name="connsiteX3" fmla="*/ 5076825 w 5076825"/>
                <a:gd name="connsiteY3" fmla="*/ 3267075 h 328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6825" h="3280462">
                  <a:moveTo>
                    <a:pt x="0" y="0"/>
                  </a:moveTo>
                  <a:cubicBezTo>
                    <a:pt x="400050" y="764381"/>
                    <a:pt x="800100" y="1528763"/>
                    <a:pt x="1323975" y="2057400"/>
                  </a:cubicBezTo>
                  <a:cubicBezTo>
                    <a:pt x="1847850" y="2586037"/>
                    <a:pt x="2517775" y="2970213"/>
                    <a:pt x="3143250" y="3171825"/>
                  </a:cubicBezTo>
                  <a:cubicBezTo>
                    <a:pt x="3768725" y="3373438"/>
                    <a:pt x="4837113" y="3224213"/>
                    <a:pt x="5076825" y="3267075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4432736" y="973548"/>
            <a:ext cx="4384674" cy="4630187"/>
            <a:chOff x="4432736" y="973548"/>
            <a:chExt cx="4384674" cy="4630187"/>
          </a:xfrm>
        </p:grpSpPr>
        <p:sp>
          <p:nvSpPr>
            <p:cNvPr id="17" name="Casella di testo 16"/>
            <p:cNvSpPr txBox="1"/>
            <p:nvPr/>
          </p:nvSpPr>
          <p:spPr>
            <a:xfrm>
              <a:off x="6389562" y="1770862"/>
              <a:ext cx="846455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00B0F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DINAMICI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sella di testo 17"/>
            <p:cNvSpPr txBox="1"/>
            <p:nvPr/>
          </p:nvSpPr>
          <p:spPr>
            <a:xfrm>
              <a:off x="7950635" y="2551655"/>
              <a:ext cx="866775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00B0F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Arco 3"/>
            <p:cNvSpPr/>
            <p:nvPr/>
          </p:nvSpPr>
          <p:spPr bwMode="auto">
            <a:xfrm rot="8790958" flipH="1">
              <a:off x="4432736" y="973548"/>
              <a:ext cx="3455106" cy="4630187"/>
            </a:xfrm>
            <a:prstGeom prst="arc">
              <a:avLst>
                <a:gd name="adj1" fmla="val 16200000"/>
                <a:gd name="adj2" fmla="val 3535181"/>
              </a:avLst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 w="57150">
                  <a:solidFill>
                    <a:srgbClr val="00B0F0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23" name="Immagine 2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9" y="2985962"/>
            <a:ext cx="813868" cy="815599"/>
          </a:xfrm>
          <a:prstGeom prst="rect">
            <a:avLst/>
          </a:prstGeom>
        </p:spPr>
      </p:pic>
      <p:grpSp>
        <p:nvGrpSpPr>
          <p:cNvPr id="22" name="Gruppo 21"/>
          <p:cNvGrpSpPr/>
          <p:nvPr/>
        </p:nvGrpSpPr>
        <p:grpSpPr>
          <a:xfrm>
            <a:off x="362239" y="1093195"/>
            <a:ext cx="6845964" cy="4712069"/>
            <a:chOff x="322505" y="1079195"/>
            <a:chExt cx="6845964" cy="4727816"/>
          </a:xfrm>
        </p:grpSpPr>
        <p:sp>
          <p:nvSpPr>
            <p:cNvPr id="25" name="Ovale 24"/>
            <p:cNvSpPr/>
            <p:nvPr/>
          </p:nvSpPr>
          <p:spPr>
            <a:xfrm rot="16692611">
              <a:off x="1523796" y="162339"/>
              <a:ext cx="4443381" cy="6845964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  <p:sp>
          <p:nvSpPr>
            <p:cNvPr id="26" name="Casella di testo 27"/>
            <p:cNvSpPr txBox="1"/>
            <p:nvPr/>
          </p:nvSpPr>
          <p:spPr>
            <a:xfrm rot="7492">
              <a:off x="3259537" y="1079195"/>
              <a:ext cx="942975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LINEARI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sella di testo 28"/>
            <p:cNvSpPr txBox="1"/>
            <p:nvPr/>
          </p:nvSpPr>
          <p:spPr>
            <a:xfrm rot="7492">
              <a:off x="2990478" y="1331593"/>
              <a:ext cx="1352550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NON-LINEARI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Immagine 2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08" y="2907180"/>
            <a:ext cx="749973" cy="736339"/>
          </a:xfrm>
          <a:prstGeom prst="rect">
            <a:avLst/>
          </a:prstGeom>
        </p:spPr>
      </p:pic>
      <p:grpSp>
        <p:nvGrpSpPr>
          <p:cNvPr id="7168" name="Gruppo 7167"/>
          <p:cNvGrpSpPr/>
          <p:nvPr/>
        </p:nvGrpSpPr>
        <p:grpSpPr>
          <a:xfrm>
            <a:off x="414118" y="1653078"/>
            <a:ext cx="6394927" cy="3950668"/>
            <a:chOff x="414118" y="1653078"/>
            <a:chExt cx="6394927" cy="3950668"/>
          </a:xfrm>
        </p:grpSpPr>
        <p:sp>
          <p:nvSpPr>
            <p:cNvPr id="30" name="Casella di testo 23"/>
            <p:cNvSpPr txBox="1"/>
            <p:nvPr/>
          </p:nvSpPr>
          <p:spPr>
            <a:xfrm>
              <a:off x="5799395" y="2551655"/>
              <a:ext cx="1009650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FF000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SEMPLICI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asella di testo 31"/>
            <p:cNvSpPr txBox="1"/>
            <p:nvPr/>
          </p:nvSpPr>
          <p:spPr>
            <a:xfrm>
              <a:off x="4200692" y="2118586"/>
              <a:ext cx="994410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FF000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COMPLESSI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e 31"/>
            <p:cNvSpPr/>
            <p:nvPr/>
          </p:nvSpPr>
          <p:spPr>
            <a:xfrm rot="5901315">
              <a:off x="1415843" y="651353"/>
              <a:ext cx="3950668" cy="59541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</p:grpSp>
      <p:grpSp>
        <p:nvGrpSpPr>
          <p:cNvPr id="7169" name="Gruppo 7168"/>
          <p:cNvGrpSpPr/>
          <p:nvPr/>
        </p:nvGrpSpPr>
        <p:grpSpPr>
          <a:xfrm>
            <a:off x="4464752" y="3030289"/>
            <a:ext cx="1709928" cy="2678697"/>
            <a:chOff x="4464752" y="3030289"/>
            <a:chExt cx="1709928" cy="2678697"/>
          </a:xfrm>
        </p:grpSpPr>
        <p:sp>
          <p:nvSpPr>
            <p:cNvPr id="33" name="Casella di testo 33"/>
            <p:cNvSpPr txBox="1"/>
            <p:nvPr/>
          </p:nvSpPr>
          <p:spPr>
            <a:xfrm>
              <a:off x="5424110" y="3243545"/>
              <a:ext cx="750570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80808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CAOTICI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e 33"/>
            <p:cNvSpPr/>
            <p:nvPr/>
          </p:nvSpPr>
          <p:spPr>
            <a:xfrm rot="2639827">
              <a:off x="4464752" y="3030289"/>
              <a:ext cx="1535522" cy="2678697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</p:grpSp>
      <p:pic>
        <p:nvPicPr>
          <p:cNvPr id="36" name="Immagine 35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23" y="3577338"/>
            <a:ext cx="940376" cy="623355"/>
          </a:xfrm>
          <a:prstGeom prst="rect">
            <a:avLst/>
          </a:prstGeom>
        </p:spPr>
      </p:pic>
      <p:pic>
        <p:nvPicPr>
          <p:cNvPr id="37" name="Immagine 36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81" y="4951625"/>
            <a:ext cx="1001236" cy="608604"/>
          </a:xfrm>
          <a:prstGeom prst="rect">
            <a:avLst/>
          </a:prstGeom>
        </p:spPr>
      </p:pic>
      <p:grpSp>
        <p:nvGrpSpPr>
          <p:cNvPr id="7173" name="Gruppo 7172"/>
          <p:cNvGrpSpPr/>
          <p:nvPr/>
        </p:nvGrpSpPr>
        <p:grpSpPr>
          <a:xfrm>
            <a:off x="539553" y="1950575"/>
            <a:ext cx="4385254" cy="3001050"/>
            <a:chOff x="539553" y="1950575"/>
            <a:chExt cx="4385254" cy="3001050"/>
          </a:xfrm>
        </p:grpSpPr>
        <p:sp>
          <p:nvSpPr>
            <p:cNvPr id="39" name="Ovale 38"/>
            <p:cNvSpPr/>
            <p:nvPr/>
          </p:nvSpPr>
          <p:spPr>
            <a:xfrm>
              <a:off x="539553" y="1953963"/>
              <a:ext cx="4385254" cy="299766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  <p:sp>
          <p:nvSpPr>
            <p:cNvPr id="40" name="Casella di testo 9"/>
            <p:cNvSpPr txBox="1"/>
            <p:nvPr/>
          </p:nvSpPr>
          <p:spPr>
            <a:xfrm>
              <a:off x="2234993" y="1950575"/>
              <a:ext cx="88011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00B05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ADATTIVI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4" name="Gruppo 7173"/>
          <p:cNvGrpSpPr/>
          <p:nvPr/>
        </p:nvGrpSpPr>
        <p:grpSpPr>
          <a:xfrm>
            <a:off x="1892802" y="2757608"/>
            <a:ext cx="2751208" cy="2071501"/>
            <a:chOff x="1892802" y="2757608"/>
            <a:chExt cx="2751208" cy="2071501"/>
          </a:xfrm>
        </p:grpSpPr>
        <p:sp>
          <p:nvSpPr>
            <p:cNvPr id="41" name="Ovale 40"/>
            <p:cNvSpPr/>
            <p:nvPr/>
          </p:nvSpPr>
          <p:spPr>
            <a:xfrm rot="16200000">
              <a:off x="2232655" y="2417755"/>
              <a:ext cx="2071501" cy="275120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dirty="0"/>
            </a:p>
          </p:txBody>
        </p:sp>
        <p:sp>
          <p:nvSpPr>
            <p:cNvPr id="42" name="Casella di testo 12"/>
            <p:cNvSpPr txBox="1"/>
            <p:nvPr/>
          </p:nvSpPr>
          <p:spPr>
            <a:xfrm>
              <a:off x="2884790" y="2774514"/>
              <a:ext cx="74485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latin typeface="Corbel" panose="020B05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SOCIALI</a:t>
              </a:r>
              <a:endParaRPr lang="it-I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3" name="Immagine 42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40" y="3474296"/>
            <a:ext cx="996112" cy="661842"/>
          </a:xfrm>
          <a:prstGeom prst="rect">
            <a:avLst/>
          </a:prstGeom>
        </p:spPr>
      </p:pic>
      <p:pic>
        <p:nvPicPr>
          <p:cNvPr id="45" name="Immagine 44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13"/>
          <a:stretch/>
        </p:blipFill>
        <p:spPr bwMode="auto">
          <a:xfrm>
            <a:off x="2062498" y="3471612"/>
            <a:ext cx="1123841" cy="664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Immagine 45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11372" r="15180" b="29426"/>
          <a:stretch/>
        </p:blipFill>
        <p:spPr bwMode="auto">
          <a:xfrm>
            <a:off x="1453627" y="2330323"/>
            <a:ext cx="711592" cy="737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4065371" y="32473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Ambiente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4015551" y="32473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Cambiamento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1778054" y="3245486"/>
            <a:ext cx="35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Principio di Sovrapposizione</a:t>
            </a:r>
          </a:p>
          <a:p>
            <a:r>
              <a:rPr lang="it-IT" sz="1800" dirty="0">
                <a:solidFill>
                  <a:srgbClr val="830022"/>
                </a:solidFill>
              </a:rPr>
              <a:t>Equazioni di grado superiore a 1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3058099" y="32406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Complessità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566379" y="3262235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Sensibilità agli input</a:t>
            </a:r>
          </a:p>
          <a:p>
            <a:r>
              <a:rPr lang="it-IT" sz="1800" dirty="0">
                <a:solidFill>
                  <a:srgbClr val="830022"/>
                </a:solidFill>
              </a:rPr>
              <a:t>Transitività Topologica</a:t>
            </a:r>
          </a:p>
          <a:p>
            <a:r>
              <a:rPr lang="it-IT" sz="1800" dirty="0">
                <a:solidFill>
                  <a:srgbClr val="830022"/>
                </a:solidFill>
              </a:rPr>
              <a:t>Densità di orbite periodiche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2407824" y="3006212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Vita</a:t>
            </a:r>
          </a:p>
          <a:p>
            <a:r>
              <a:rPr lang="it-IT" sz="1800" dirty="0">
                <a:solidFill>
                  <a:srgbClr val="830022"/>
                </a:solidFill>
              </a:rPr>
              <a:t>Adattamento</a:t>
            </a:r>
          </a:p>
          <a:p>
            <a:r>
              <a:rPr lang="it-IT" sz="1800" dirty="0">
                <a:solidFill>
                  <a:srgbClr val="830022"/>
                </a:solidFill>
              </a:rPr>
              <a:t>Apprendimento</a:t>
            </a:r>
          </a:p>
          <a:p>
            <a:r>
              <a:rPr lang="it-IT" sz="1800" dirty="0">
                <a:solidFill>
                  <a:srgbClr val="830022"/>
                </a:solidFill>
              </a:rPr>
              <a:t>Evoluzione</a:t>
            </a:r>
          </a:p>
          <a:p>
            <a:r>
              <a:rPr lang="it-IT" sz="1800" dirty="0">
                <a:solidFill>
                  <a:srgbClr val="830022"/>
                </a:solidFill>
              </a:rPr>
              <a:t>Anticipazione</a:t>
            </a:r>
            <a:endParaRPr lang="it-IT" dirty="0">
              <a:solidFill>
                <a:srgbClr val="830022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503788" y="421242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830022"/>
                </a:solidFill>
              </a:rPr>
              <a:t>Gruppi Sociali</a:t>
            </a:r>
            <a:endParaRPr lang="it-IT" dirty="0">
              <a:solidFill>
                <a:srgbClr val="830022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50" grpId="0"/>
      <p:bldP spid="50" grpId="1"/>
      <p:bldP spid="53" grpId="0"/>
      <p:bldP spid="53" grpId="1"/>
      <p:bldP spid="55" grpId="0"/>
      <p:bldP spid="55" grpId="1"/>
      <p:bldP spid="57" grpId="0"/>
      <p:bldP spid="57" grpId="1"/>
      <p:bldP spid="59" grpId="0"/>
      <p:bldP spid="59" grpId="1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3266"/>
              </p:ext>
            </p:extLst>
          </p:nvPr>
        </p:nvGraphicFramePr>
        <p:xfrm>
          <a:off x="440268" y="1124744"/>
          <a:ext cx="8308197" cy="47525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Emergence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7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Complex Systems</a:t>
                      </a:r>
                      <a:r>
                        <a:rPr lang="it-IT" baseline="0" dirty="0"/>
                        <a:t> - CS</a:t>
                      </a:r>
                      <a:endParaRPr lang="it-IT" dirty="0"/>
                    </a:p>
                  </a:txBody>
                  <a:tcPr anchor="ctr">
                    <a:solidFill>
                      <a:srgbClr val="D66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D66C7E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D66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7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Complex</a:t>
                      </a:r>
                      <a:r>
                        <a:rPr lang="it-IT" baseline="0" dirty="0"/>
                        <a:t> Adaptive Systems </a:t>
                      </a:r>
                      <a:r>
                        <a:rPr lang="en-US" baseline="0" dirty="0"/>
                        <a:t>– CAS</a:t>
                      </a:r>
                      <a:endParaRPr lang="it-IT" dirty="0"/>
                    </a:p>
                  </a:txBody>
                  <a:tcPr anchor="ctr">
                    <a:solidFill>
                      <a:srgbClr val="E5A3AE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E5A3AE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E5A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 Adaptive</a:t>
                      </a:r>
                      <a:r>
                        <a:rPr lang="en-US" baseline="0" dirty="0"/>
                        <a:t> Social Systems - CASS</a:t>
                      </a:r>
                      <a:endParaRPr lang="it-IT" dirty="0"/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EE8-A113-41FA-9D10-69D46933E789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0C3446D0-D7AF-49A4-A326-89F04223198D}" type="slidenum">
              <a:rPr lang="it-IT" altLang="it-IT"/>
              <a:pPr/>
              <a:t>3</a:t>
            </a:fld>
            <a:endParaRPr lang="it-IT" altLang="it-IT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06618"/>
            <a:ext cx="7416800" cy="504825"/>
          </a:xfrm>
        </p:spPr>
        <p:txBody>
          <a:bodyPr/>
          <a:lstStyle/>
          <a:p>
            <a:pPr algn="ctr"/>
            <a:r>
              <a:rPr lang="it-IT" altLang="it-IT" dirty="0"/>
              <a:t>Sistemi Complessi e comportamenti emergenti</a:t>
            </a:r>
          </a:p>
        </p:txBody>
      </p:sp>
      <p:pic>
        <p:nvPicPr>
          <p:cNvPr id="8" name="Immagin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" r="45625" b="6598"/>
          <a:stretch>
            <a:fillRect/>
          </a:stretch>
        </p:blipFill>
        <p:spPr>
          <a:xfrm>
            <a:off x="2404067" y="1663533"/>
            <a:ext cx="1293161" cy="973380"/>
          </a:xfrm>
          <a:prstGeom prst="rect">
            <a:avLst/>
          </a:prstGeom>
        </p:spPr>
      </p:pic>
      <p:pic>
        <p:nvPicPr>
          <p:cNvPr id="9" name="Immagin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67" y="3042415"/>
            <a:ext cx="1087813" cy="890641"/>
          </a:xfrm>
          <a:prstGeom prst="rect">
            <a:avLst/>
          </a:prstGeom>
        </p:spPr>
      </p:pic>
      <p:pic>
        <p:nvPicPr>
          <p:cNvPr id="10" name="Immagin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22" y="4497521"/>
            <a:ext cx="1565101" cy="1197803"/>
          </a:xfrm>
          <a:prstGeom prst="rect">
            <a:avLst/>
          </a:prstGeom>
        </p:spPr>
      </p:pic>
      <p:pic>
        <p:nvPicPr>
          <p:cNvPr id="11" name="Immagin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0" y="1630246"/>
            <a:ext cx="1718112" cy="1257729"/>
          </a:xfrm>
          <a:prstGeom prst="rect">
            <a:avLst/>
          </a:prstGeom>
        </p:spPr>
      </p:pic>
      <p:pic>
        <p:nvPicPr>
          <p:cNvPr id="12" name="Immagine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62" y="3042415"/>
            <a:ext cx="1235310" cy="1201911"/>
          </a:xfrm>
          <a:prstGeom prst="rect">
            <a:avLst/>
          </a:prstGeom>
        </p:spPr>
      </p:pic>
      <p:pic>
        <p:nvPicPr>
          <p:cNvPr id="13" name="Immagine 1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/>
          <a:stretch/>
        </p:blipFill>
        <p:spPr bwMode="auto">
          <a:xfrm>
            <a:off x="5784962" y="4513852"/>
            <a:ext cx="1581030" cy="931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60316"/>
            <a:ext cx="1334786" cy="97659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2" t="2750" r="12887" b="861"/>
          <a:stretch/>
        </p:blipFill>
        <p:spPr>
          <a:xfrm>
            <a:off x="7490792" y="1630245"/>
            <a:ext cx="1209529" cy="126023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1" r="17961"/>
          <a:stretch/>
        </p:blipFill>
        <p:spPr>
          <a:xfrm>
            <a:off x="3491880" y="1916832"/>
            <a:ext cx="1183135" cy="997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asellaDiTesto 13"/>
          <p:cNvSpPr txBox="1"/>
          <p:nvPr/>
        </p:nvSpPr>
        <p:spPr>
          <a:xfrm>
            <a:off x="6276767" y="2253788"/>
            <a:ext cx="2113079" cy="738664"/>
          </a:xfrm>
          <a:prstGeom prst="rect">
            <a:avLst/>
          </a:prstGeom>
          <a:solidFill>
            <a:srgbClr val="822433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it-IT" sz="1050" dirty="0"/>
              <a:t>Cambiamenti Climatici</a:t>
            </a:r>
          </a:p>
          <a:p>
            <a:r>
              <a:rPr lang="it-IT" sz="1050" dirty="0"/>
              <a:t>Distribuzione faglie</a:t>
            </a:r>
          </a:p>
          <a:p>
            <a:r>
              <a:rPr lang="it-IT" sz="1050" dirty="0"/>
              <a:t>Formazione di Atomi e Molecole</a:t>
            </a:r>
          </a:p>
          <a:p>
            <a:r>
              <a:rPr lang="it-IT" sz="1050" dirty="0"/>
              <a:t>Struttura chimica elementi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2684"/>
            <a:ext cx="1399771" cy="84037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05" y="3138147"/>
            <a:ext cx="1174162" cy="117867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6813" r="15350" b="7118"/>
          <a:stretch/>
        </p:blipFill>
        <p:spPr>
          <a:xfrm>
            <a:off x="7490791" y="3044485"/>
            <a:ext cx="1194781" cy="1188442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6657705" y="3821685"/>
            <a:ext cx="869149" cy="577081"/>
          </a:xfrm>
          <a:prstGeom prst="rect">
            <a:avLst/>
          </a:prstGeom>
          <a:solidFill>
            <a:srgbClr val="822433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it-IT" sz="1050" dirty="0"/>
              <a:t>Vita</a:t>
            </a:r>
          </a:p>
          <a:p>
            <a:r>
              <a:rPr lang="it-IT" sz="1050" dirty="0"/>
              <a:t>Coscienza</a:t>
            </a:r>
          </a:p>
          <a:p>
            <a:r>
              <a:rPr lang="it-IT" sz="1050" dirty="0"/>
              <a:t>Intelligenza</a:t>
            </a: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1" t="7267" r="8264" b="29370"/>
          <a:stretch/>
        </p:blipFill>
        <p:spPr>
          <a:xfrm>
            <a:off x="4175384" y="4498769"/>
            <a:ext cx="1502650" cy="1196555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69536"/>
            <a:ext cx="1506569" cy="974751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60" y="4502454"/>
            <a:ext cx="1314493" cy="985870"/>
          </a:xfrm>
          <a:prstGeom prst="rect">
            <a:avLst/>
          </a:prstGeom>
        </p:spPr>
      </p:pic>
      <p:sp>
        <p:nvSpPr>
          <p:cNvPr id="27" name="CasellaDiTesto 26"/>
          <p:cNvSpPr txBox="1"/>
          <p:nvPr/>
        </p:nvSpPr>
        <p:spPr>
          <a:xfrm>
            <a:off x="6625005" y="5101045"/>
            <a:ext cx="1226618" cy="738664"/>
          </a:xfrm>
          <a:prstGeom prst="rect">
            <a:avLst/>
          </a:prstGeom>
          <a:solidFill>
            <a:srgbClr val="822433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it-IT" sz="1050" dirty="0"/>
              <a:t>Community</a:t>
            </a:r>
          </a:p>
          <a:p>
            <a:r>
              <a:rPr lang="it-IT" sz="1050" dirty="0"/>
              <a:t>Prezzi di mercato</a:t>
            </a:r>
          </a:p>
          <a:p>
            <a:r>
              <a:rPr lang="it-IT" sz="1050" dirty="0"/>
              <a:t>Pandemia</a:t>
            </a:r>
          </a:p>
          <a:p>
            <a:r>
              <a:rPr lang="it-IT" sz="1050" dirty="0"/>
              <a:t>Lingue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F725-93BE-42EE-8B3C-D1ECB0224380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79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Complex Adaptive Systems</a:t>
            </a:r>
          </a:p>
        </p:txBody>
      </p:sp>
      <p:sp>
        <p:nvSpPr>
          <p:cNvPr id="80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9295C2A3-BE73-48F1-8067-A439DFCB8E1E}" type="slidenum">
              <a:rPr lang="it-IT" altLang="it-IT"/>
              <a:pPr/>
              <a:t>4</a:t>
            </a:fld>
            <a:endParaRPr lang="it-IT" altLang="it-IT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0" y="277067"/>
            <a:ext cx="4320480" cy="504825"/>
          </a:xfrm>
          <a:ln/>
        </p:spPr>
        <p:txBody>
          <a:bodyPr/>
          <a:lstStyle/>
          <a:p>
            <a:r>
              <a:rPr lang="it-IT" altLang="it-IT" dirty="0"/>
              <a:t>I Sistemi Complessi Adattivi</a:t>
            </a:r>
          </a:p>
        </p:txBody>
      </p:sp>
      <p:grpSp>
        <p:nvGrpSpPr>
          <p:cNvPr id="35" name="Gruppo 34"/>
          <p:cNvGrpSpPr/>
          <p:nvPr/>
        </p:nvGrpSpPr>
        <p:grpSpPr>
          <a:xfrm>
            <a:off x="3345729" y="2262568"/>
            <a:ext cx="1751336" cy="1590643"/>
            <a:chOff x="3171207" y="2204864"/>
            <a:chExt cx="2074869" cy="1884491"/>
          </a:xfrm>
        </p:grpSpPr>
        <p:grpSp>
          <p:nvGrpSpPr>
            <p:cNvPr id="18" name="Gruppo 17"/>
            <p:cNvGrpSpPr/>
            <p:nvPr/>
          </p:nvGrpSpPr>
          <p:grpSpPr>
            <a:xfrm>
              <a:off x="3171207" y="2204864"/>
              <a:ext cx="1073391" cy="1008112"/>
              <a:chOff x="2379119" y="2132856"/>
              <a:chExt cx="1073391" cy="1008112"/>
            </a:xfrm>
          </p:grpSpPr>
          <p:sp>
            <p:nvSpPr>
              <p:cNvPr id="16" name="Ovale 15"/>
              <p:cNvSpPr/>
              <p:nvPr/>
            </p:nvSpPr>
            <p:spPr bwMode="auto">
              <a:xfrm>
                <a:off x="2411760" y="2132856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" name="CasellaDiTesto 16"/>
              <p:cNvSpPr txBox="1"/>
              <p:nvPr/>
            </p:nvSpPr>
            <p:spPr>
              <a:xfrm>
                <a:off x="2379119" y="2487556"/>
                <a:ext cx="1073391" cy="309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>
                    <a:solidFill>
                      <a:srgbClr val="830022"/>
                    </a:solidFill>
                  </a:rPr>
                  <a:t>Emergence</a:t>
                </a:r>
              </a:p>
            </p:txBody>
          </p:sp>
        </p:grpSp>
        <p:cxnSp>
          <p:nvCxnSpPr>
            <p:cNvPr id="34" name="Connettore 1 33"/>
            <p:cNvCxnSpPr>
              <a:stCxn id="16" idx="5"/>
              <a:endCxn id="66" idx="1"/>
            </p:cNvCxnSpPr>
            <p:nvPr/>
          </p:nvCxnSpPr>
          <p:spPr bwMode="auto">
            <a:xfrm>
              <a:off x="4064325" y="3065341"/>
              <a:ext cx="1181751" cy="10240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Gruppo 52"/>
          <p:cNvGrpSpPr/>
          <p:nvPr/>
        </p:nvGrpSpPr>
        <p:grpSpPr>
          <a:xfrm>
            <a:off x="3334056" y="3747279"/>
            <a:ext cx="952506" cy="850917"/>
            <a:chOff x="2365289" y="2132856"/>
            <a:chExt cx="1128468" cy="1008112"/>
          </a:xfrm>
        </p:grpSpPr>
        <p:sp>
          <p:nvSpPr>
            <p:cNvPr id="58" name="Ovale 57"/>
            <p:cNvSpPr/>
            <p:nvPr/>
          </p:nvSpPr>
          <p:spPr bwMode="auto">
            <a:xfrm>
              <a:off x="2411760" y="2132856"/>
              <a:ext cx="1008112" cy="100811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CasellaDiTesto 58"/>
            <p:cNvSpPr txBox="1"/>
            <p:nvPr/>
          </p:nvSpPr>
          <p:spPr>
            <a:xfrm>
              <a:off x="2365289" y="2468056"/>
              <a:ext cx="1128468" cy="30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solidFill>
                    <a:srgbClr val="830022"/>
                  </a:solidFill>
                </a:rPr>
                <a:t>Multi agente</a:t>
              </a:r>
            </a:p>
          </p:txBody>
        </p:sp>
      </p:grpSp>
      <p:grpSp>
        <p:nvGrpSpPr>
          <p:cNvPr id="61" name="Gruppo 60"/>
          <p:cNvGrpSpPr/>
          <p:nvPr/>
        </p:nvGrpSpPr>
        <p:grpSpPr>
          <a:xfrm>
            <a:off x="4797125" y="3728596"/>
            <a:ext cx="1320214" cy="850917"/>
            <a:chOff x="2204045" y="2132856"/>
            <a:chExt cx="1564105" cy="1008112"/>
          </a:xfrm>
        </p:grpSpPr>
        <p:sp>
          <p:nvSpPr>
            <p:cNvPr id="66" name="Ovale 65"/>
            <p:cNvSpPr/>
            <p:nvPr/>
          </p:nvSpPr>
          <p:spPr bwMode="auto">
            <a:xfrm>
              <a:off x="2411760" y="2132856"/>
              <a:ext cx="1008112" cy="100811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7" name="CasellaDiTesto 66"/>
            <p:cNvSpPr txBox="1"/>
            <p:nvPr/>
          </p:nvSpPr>
          <p:spPr>
            <a:xfrm>
              <a:off x="2204045" y="2506915"/>
              <a:ext cx="1564105" cy="3099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830022"/>
                  </a:solidFill>
                </a:rPr>
                <a:t>Self Organization</a:t>
              </a:r>
            </a:p>
          </p:txBody>
        </p:sp>
      </p:grpSp>
      <p:grpSp>
        <p:nvGrpSpPr>
          <p:cNvPr id="76" name="Gruppo 75"/>
          <p:cNvGrpSpPr/>
          <p:nvPr/>
        </p:nvGrpSpPr>
        <p:grpSpPr>
          <a:xfrm>
            <a:off x="4099584" y="2265005"/>
            <a:ext cx="1723784" cy="1606888"/>
            <a:chOff x="2169732" y="2204864"/>
            <a:chExt cx="2042228" cy="1903736"/>
          </a:xfrm>
        </p:grpSpPr>
        <p:grpSp>
          <p:nvGrpSpPr>
            <p:cNvPr id="77" name="Gruppo 76"/>
            <p:cNvGrpSpPr/>
            <p:nvPr/>
          </p:nvGrpSpPr>
          <p:grpSpPr>
            <a:xfrm>
              <a:off x="3203848" y="2204864"/>
              <a:ext cx="1008112" cy="1008112"/>
              <a:chOff x="2411760" y="2132856"/>
              <a:chExt cx="1008112" cy="1008112"/>
            </a:xfrm>
          </p:grpSpPr>
          <p:sp>
            <p:nvSpPr>
              <p:cNvPr id="85" name="Ovale 84"/>
              <p:cNvSpPr/>
              <p:nvPr/>
            </p:nvSpPr>
            <p:spPr bwMode="auto">
              <a:xfrm>
                <a:off x="2411760" y="2132856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6" name="CasellaDiTesto 85"/>
              <p:cNvSpPr txBox="1"/>
              <p:nvPr/>
            </p:nvSpPr>
            <p:spPr>
              <a:xfrm>
                <a:off x="2468887" y="2502413"/>
                <a:ext cx="906267" cy="309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>
                    <a:solidFill>
                      <a:srgbClr val="830022"/>
                    </a:solidFill>
                  </a:rPr>
                  <a:t>Adattività</a:t>
                </a:r>
                <a:endParaRPr lang="it-IT" sz="1200" dirty="0">
                  <a:solidFill>
                    <a:srgbClr val="830022"/>
                  </a:solidFill>
                </a:endParaRPr>
              </a:p>
            </p:txBody>
          </p:sp>
        </p:grpSp>
        <p:cxnSp>
          <p:nvCxnSpPr>
            <p:cNvPr id="82" name="Connettore 1 81"/>
            <p:cNvCxnSpPr>
              <a:stCxn id="85" idx="3"/>
              <a:endCxn id="58" idx="7"/>
            </p:cNvCxnSpPr>
            <p:nvPr/>
          </p:nvCxnSpPr>
          <p:spPr bwMode="auto">
            <a:xfrm flipH="1">
              <a:off x="2169732" y="3065341"/>
              <a:ext cx="1181751" cy="104326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cxnSp>
        <p:nvCxnSpPr>
          <p:cNvPr id="131" name="Connettore 1 130"/>
          <p:cNvCxnSpPr>
            <a:stCxn id="16" idx="4"/>
            <a:endCxn id="58" idx="0"/>
          </p:cNvCxnSpPr>
          <p:nvPr/>
        </p:nvCxnSpPr>
        <p:spPr bwMode="auto">
          <a:xfrm>
            <a:off x="3798738" y="3113485"/>
            <a:ext cx="2" cy="63379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34" name="Connettore 1 133"/>
          <p:cNvCxnSpPr>
            <a:stCxn id="85" idx="2"/>
            <a:endCxn id="16" idx="6"/>
          </p:cNvCxnSpPr>
          <p:nvPr/>
        </p:nvCxnSpPr>
        <p:spPr bwMode="auto">
          <a:xfrm flipH="1" flipV="1">
            <a:off x="4224197" y="2688027"/>
            <a:ext cx="748254" cy="24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37" name="Connettore 1 136"/>
          <p:cNvCxnSpPr>
            <a:stCxn id="58" idx="6"/>
            <a:endCxn id="67" idx="1"/>
          </p:cNvCxnSpPr>
          <p:nvPr/>
        </p:nvCxnSpPr>
        <p:spPr bwMode="auto">
          <a:xfrm>
            <a:off x="4224198" y="4172739"/>
            <a:ext cx="572926" cy="239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45" name="Connettore 1 144"/>
          <p:cNvCxnSpPr>
            <a:stCxn id="85" idx="4"/>
            <a:endCxn id="66" idx="0"/>
          </p:cNvCxnSpPr>
          <p:nvPr/>
        </p:nvCxnSpPr>
        <p:spPr bwMode="auto">
          <a:xfrm flipH="1">
            <a:off x="5397909" y="3115922"/>
            <a:ext cx="1" cy="6126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19478" name="Gruppo 19477"/>
          <p:cNvGrpSpPr/>
          <p:nvPr/>
        </p:nvGrpSpPr>
        <p:grpSpPr>
          <a:xfrm>
            <a:off x="5698755" y="1221421"/>
            <a:ext cx="1095812" cy="1168198"/>
            <a:chOff x="5698755" y="1221421"/>
            <a:chExt cx="1095812" cy="1168198"/>
          </a:xfrm>
        </p:grpSpPr>
        <p:grpSp>
          <p:nvGrpSpPr>
            <p:cNvPr id="88" name="Gruppo 87"/>
            <p:cNvGrpSpPr/>
            <p:nvPr/>
          </p:nvGrpSpPr>
          <p:grpSpPr>
            <a:xfrm>
              <a:off x="5751703" y="1221421"/>
              <a:ext cx="1042864" cy="850917"/>
              <a:chOff x="2298056" y="2132856"/>
              <a:chExt cx="1235518" cy="1008112"/>
            </a:xfrm>
          </p:grpSpPr>
          <p:sp>
            <p:nvSpPr>
              <p:cNvPr id="93" name="Ovale 92"/>
              <p:cNvSpPr/>
              <p:nvPr/>
            </p:nvSpPr>
            <p:spPr bwMode="auto">
              <a:xfrm>
                <a:off x="2411760" y="2132856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CasellaDiTesto 93"/>
              <p:cNvSpPr txBox="1"/>
              <p:nvPr/>
            </p:nvSpPr>
            <p:spPr>
              <a:xfrm>
                <a:off x="2298056" y="2491788"/>
                <a:ext cx="1235518" cy="3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>
                    <a:solidFill>
                      <a:srgbClr val="830022"/>
                    </a:solidFill>
                  </a:rPr>
                  <a:t>Anticipazione</a:t>
                </a:r>
                <a:endParaRPr lang="it-IT" sz="1200" dirty="0">
                  <a:solidFill>
                    <a:srgbClr val="830022"/>
                  </a:solidFill>
                </a:endParaRPr>
              </a:p>
            </p:txBody>
          </p:sp>
        </p:grpSp>
        <p:cxnSp>
          <p:nvCxnSpPr>
            <p:cNvPr id="163" name="Connettore 1 162"/>
            <p:cNvCxnSpPr>
              <a:stCxn id="85" idx="7"/>
              <a:endCxn id="93" idx="3"/>
            </p:cNvCxnSpPr>
            <p:nvPr/>
          </p:nvCxnSpPr>
          <p:spPr bwMode="auto">
            <a:xfrm flipV="1">
              <a:off x="5698755" y="1947724"/>
              <a:ext cx="273536" cy="44189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81" name="Gruppo 19480"/>
          <p:cNvGrpSpPr/>
          <p:nvPr/>
        </p:nvGrpSpPr>
        <p:grpSpPr>
          <a:xfrm>
            <a:off x="5823368" y="1947723"/>
            <a:ext cx="1952212" cy="1059832"/>
            <a:chOff x="5823368" y="1947723"/>
            <a:chExt cx="1952212" cy="1059832"/>
          </a:xfrm>
        </p:grpSpPr>
        <p:cxnSp>
          <p:nvCxnSpPr>
            <p:cNvPr id="49" name="Connettore 1 48"/>
            <p:cNvCxnSpPr>
              <a:stCxn id="93" idx="5"/>
              <a:endCxn id="50" idx="1"/>
            </p:cNvCxnSpPr>
            <p:nvPr/>
          </p:nvCxnSpPr>
          <p:spPr bwMode="auto">
            <a:xfrm>
              <a:off x="6573980" y="1947723"/>
              <a:ext cx="308005" cy="3335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19480" name="Gruppo 19479"/>
            <p:cNvGrpSpPr/>
            <p:nvPr/>
          </p:nvGrpSpPr>
          <p:grpSpPr>
            <a:xfrm>
              <a:off x="5823368" y="2156638"/>
              <a:ext cx="1952212" cy="850917"/>
              <a:chOff x="5823368" y="2156638"/>
              <a:chExt cx="1952212" cy="850917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6633922" y="2156638"/>
                <a:ext cx="1141658" cy="850917"/>
                <a:chOff x="2265506" y="2132856"/>
                <a:chExt cx="1352563" cy="1008112"/>
              </a:xfrm>
            </p:grpSpPr>
            <p:sp>
              <p:nvSpPr>
                <p:cNvPr id="50" name="Ovale 49"/>
                <p:cNvSpPr/>
                <p:nvPr/>
              </p:nvSpPr>
              <p:spPr bwMode="auto">
                <a:xfrm>
                  <a:off x="2411760" y="2132856"/>
                  <a:ext cx="1008112" cy="100811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it-IT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51" name="CasellaDiTesto 50"/>
                <p:cNvSpPr txBox="1"/>
                <p:nvPr/>
              </p:nvSpPr>
              <p:spPr>
                <a:xfrm>
                  <a:off x="2265506" y="2481942"/>
                  <a:ext cx="1352563" cy="3099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100" dirty="0">
                      <a:solidFill>
                        <a:srgbClr val="830022"/>
                      </a:solidFill>
                    </a:rPr>
                    <a:t>Apprendimento</a:t>
                  </a:r>
                  <a:endParaRPr lang="it-IT" sz="1200" dirty="0">
                    <a:solidFill>
                      <a:srgbClr val="830022"/>
                    </a:solidFill>
                  </a:endParaRPr>
                </a:p>
              </p:txBody>
            </p:sp>
          </p:grpSp>
          <p:cxnSp>
            <p:nvCxnSpPr>
              <p:cNvPr id="167" name="Connettore 1 166"/>
              <p:cNvCxnSpPr/>
              <p:nvPr/>
            </p:nvCxnSpPr>
            <p:spPr bwMode="auto">
              <a:xfrm flipV="1">
                <a:off x="5823368" y="2582098"/>
                <a:ext cx="810554" cy="1083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9479" name="Gruppo 19478"/>
          <p:cNvGrpSpPr/>
          <p:nvPr/>
        </p:nvGrpSpPr>
        <p:grpSpPr>
          <a:xfrm>
            <a:off x="5698754" y="2072338"/>
            <a:ext cx="1689676" cy="2343911"/>
            <a:chOff x="5698754" y="2072338"/>
            <a:chExt cx="1689676" cy="2343911"/>
          </a:xfrm>
        </p:grpSpPr>
        <p:cxnSp>
          <p:nvCxnSpPr>
            <p:cNvPr id="47" name="Connettore 1 46"/>
            <p:cNvCxnSpPr>
              <a:stCxn id="50" idx="4"/>
              <a:endCxn id="74" idx="0"/>
            </p:cNvCxnSpPr>
            <p:nvPr/>
          </p:nvCxnSpPr>
          <p:spPr bwMode="auto">
            <a:xfrm flipH="1">
              <a:off x="6936725" y="3007554"/>
              <a:ext cx="246105" cy="5577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19477" name="Gruppo 19476"/>
            <p:cNvGrpSpPr/>
            <p:nvPr/>
          </p:nvGrpSpPr>
          <p:grpSpPr>
            <a:xfrm>
              <a:off x="5698754" y="2072338"/>
              <a:ext cx="1689676" cy="2343911"/>
              <a:chOff x="5698754" y="2072338"/>
              <a:chExt cx="1689676" cy="2343911"/>
            </a:xfrm>
          </p:grpSpPr>
          <p:cxnSp>
            <p:nvCxnSpPr>
              <p:cNvPr id="114" name="Connettore 1 113"/>
              <p:cNvCxnSpPr>
                <a:stCxn id="93" idx="4"/>
                <a:endCxn id="74" idx="1"/>
              </p:cNvCxnSpPr>
              <p:nvPr/>
            </p:nvCxnSpPr>
            <p:spPr bwMode="auto">
              <a:xfrm>
                <a:off x="6273136" y="2072338"/>
                <a:ext cx="362743" cy="161760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uppo 115"/>
              <p:cNvGrpSpPr/>
              <p:nvPr/>
            </p:nvGrpSpPr>
            <p:grpSpPr>
              <a:xfrm>
                <a:off x="5698754" y="2991309"/>
                <a:ext cx="1689676" cy="1424940"/>
                <a:chOff x="5627293" y="2917722"/>
                <a:chExt cx="1689676" cy="1424940"/>
              </a:xfrm>
            </p:grpSpPr>
            <p:grpSp>
              <p:nvGrpSpPr>
                <p:cNvPr id="69" name="Gruppo 68"/>
                <p:cNvGrpSpPr/>
                <p:nvPr/>
              </p:nvGrpSpPr>
              <p:grpSpPr>
                <a:xfrm>
                  <a:off x="6439804" y="3491745"/>
                  <a:ext cx="877165" cy="850917"/>
                  <a:chOff x="2411760" y="2132856"/>
                  <a:chExt cx="1039207" cy="1008112"/>
                </a:xfrm>
              </p:grpSpPr>
              <p:sp>
                <p:nvSpPr>
                  <p:cNvPr id="74" name="Ovale 73"/>
                  <p:cNvSpPr/>
                  <p:nvPr/>
                </p:nvSpPr>
                <p:spPr bwMode="auto">
                  <a:xfrm>
                    <a:off x="2411760" y="2132856"/>
                    <a:ext cx="1008112" cy="1008112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it-IT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75" name="CasellaDiTesto 74"/>
                  <p:cNvSpPr txBox="1"/>
                  <p:nvPr/>
                </p:nvSpPr>
                <p:spPr>
                  <a:xfrm>
                    <a:off x="2411760" y="2519572"/>
                    <a:ext cx="1039207" cy="3099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1100" dirty="0">
                        <a:solidFill>
                          <a:srgbClr val="830022"/>
                        </a:solidFill>
                      </a:rPr>
                      <a:t>Evoluzione</a:t>
                    </a:r>
                    <a:endParaRPr lang="it-IT" sz="1200" dirty="0">
                      <a:solidFill>
                        <a:srgbClr val="830022"/>
                      </a:solidFill>
                    </a:endParaRPr>
                  </a:p>
                </p:txBody>
              </p:sp>
            </p:grpSp>
            <p:cxnSp>
              <p:nvCxnSpPr>
                <p:cNvPr id="169" name="Connettore 1 168"/>
                <p:cNvCxnSpPr>
                  <a:stCxn id="85" idx="5"/>
                  <a:endCxn id="75" idx="1"/>
                </p:cNvCxnSpPr>
                <p:nvPr/>
              </p:nvCxnSpPr>
              <p:spPr bwMode="auto">
                <a:xfrm>
                  <a:off x="5627293" y="2917722"/>
                  <a:ext cx="812511" cy="103124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117" name="Gruppo 116"/>
          <p:cNvGrpSpPr/>
          <p:nvPr/>
        </p:nvGrpSpPr>
        <p:grpSpPr>
          <a:xfrm>
            <a:off x="6573980" y="743791"/>
            <a:ext cx="1567656" cy="850917"/>
            <a:chOff x="6573980" y="743791"/>
            <a:chExt cx="1567656" cy="850917"/>
          </a:xfrm>
        </p:grpSpPr>
        <p:grpSp>
          <p:nvGrpSpPr>
            <p:cNvPr id="120" name="Gruppo 119"/>
            <p:cNvGrpSpPr/>
            <p:nvPr/>
          </p:nvGrpSpPr>
          <p:grpSpPr>
            <a:xfrm>
              <a:off x="7290718" y="743791"/>
              <a:ext cx="850918" cy="850917"/>
              <a:chOff x="2494681" y="2013144"/>
              <a:chExt cx="1008112" cy="1008112"/>
            </a:xfrm>
          </p:grpSpPr>
          <p:sp>
            <p:nvSpPr>
              <p:cNvPr id="122" name="Ovale 121"/>
              <p:cNvSpPr/>
              <p:nvPr/>
            </p:nvSpPr>
            <p:spPr bwMode="auto">
              <a:xfrm>
                <a:off x="2494681" y="2013144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3" name="CasellaDiTesto 122"/>
              <p:cNvSpPr txBox="1"/>
              <p:nvPr/>
            </p:nvSpPr>
            <p:spPr>
              <a:xfrm>
                <a:off x="2534647" y="2200613"/>
                <a:ext cx="928180" cy="71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Obiettivi e Strategie</a:t>
                </a:r>
                <a:endParaRPr lang="it-IT" sz="1200" dirty="0">
                  <a:solidFill>
                    <a:srgbClr val="830022"/>
                  </a:solidFill>
                </a:endParaRPr>
              </a:p>
            </p:txBody>
          </p:sp>
        </p:grpSp>
        <p:cxnSp>
          <p:nvCxnSpPr>
            <p:cNvPr id="171" name="Connettore 1 170"/>
            <p:cNvCxnSpPr/>
            <p:nvPr/>
          </p:nvCxnSpPr>
          <p:spPr bwMode="auto">
            <a:xfrm flipV="1">
              <a:off x="6573980" y="1169250"/>
              <a:ext cx="716738" cy="17678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18" name="Gruppo 117"/>
          <p:cNvGrpSpPr/>
          <p:nvPr/>
        </p:nvGrpSpPr>
        <p:grpSpPr>
          <a:xfrm>
            <a:off x="7775579" y="2131455"/>
            <a:ext cx="1097690" cy="850917"/>
            <a:chOff x="7775579" y="2131455"/>
            <a:chExt cx="1097690" cy="850917"/>
          </a:xfrm>
        </p:grpSpPr>
        <p:grpSp>
          <p:nvGrpSpPr>
            <p:cNvPr id="126" name="Gruppo 125"/>
            <p:cNvGrpSpPr/>
            <p:nvPr/>
          </p:nvGrpSpPr>
          <p:grpSpPr>
            <a:xfrm>
              <a:off x="8022351" y="2131455"/>
              <a:ext cx="850918" cy="850917"/>
              <a:chOff x="2494681" y="2013144"/>
              <a:chExt cx="1008112" cy="1008112"/>
            </a:xfrm>
          </p:grpSpPr>
          <p:sp>
            <p:nvSpPr>
              <p:cNvPr id="127" name="Ovale 126"/>
              <p:cNvSpPr/>
              <p:nvPr/>
            </p:nvSpPr>
            <p:spPr bwMode="auto">
              <a:xfrm>
                <a:off x="2494681" y="2013144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CasellaDiTesto 127"/>
              <p:cNvSpPr txBox="1"/>
              <p:nvPr/>
            </p:nvSpPr>
            <p:spPr>
              <a:xfrm>
                <a:off x="2554381" y="2168115"/>
                <a:ext cx="908446" cy="71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Storia </a:t>
                </a:r>
              </a:p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e Memoria</a:t>
                </a:r>
                <a:endParaRPr lang="it-IT" sz="1200" dirty="0">
                  <a:solidFill>
                    <a:srgbClr val="830022"/>
                  </a:solidFill>
                </a:endParaRPr>
              </a:p>
            </p:txBody>
          </p:sp>
        </p:grpSp>
        <p:cxnSp>
          <p:nvCxnSpPr>
            <p:cNvPr id="173" name="Connettore 1 172"/>
            <p:cNvCxnSpPr/>
            <p:nvPr/>
          </p:nvCxnSpPr>
          <p:spPr bwMode="auto">
            <a:xfrm flipV="1">
              <a:off x="7775579" y="2556914"/>
              <a:ext cx="246773" cy="2518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Gruppo 123"/>
          <p:cNvGrpSpPr/>
          <p:nvPr/>
        </p:nvGrpSpPr>
        <p:grpSpPr>
          <a:xfrm>
            <a:off x="7362184" y="3937177"/>
            <a:ext cx="1490471" cy="850917"/>
            <a:chOff x="7310232" y="3578933"/>
            <a:chExt cx="1490471" cy="850917"/>
          </a:xfrm>
        </p:grpSpPr>
        <p:grpSp>
          <p:nvGrpSpPr>
            <p:cNvPr id="148" name="Gruppo 147"/>
            <p:cNvGrpSpPr/>
            <p:nvPr/>
          </p:nvGrpSpPr>
          <p:grpSpPr>
            <a:xfrm>
              <a:off x="7782684" y="3578933"/>
              <a:ext cx="1018019" cy="850917"/>
              <a:chOff x="2395695" y="2013144"/>
              <a:chExt cx="1206082" cy="1008112"/>
            </a:xfrm>
          </p:grpSpPr>
          <p:sp>
            <p:nvSpPr>
              <p:cNvPr id="149" name="Ovale 148"/>
              <p:cNvSpPr/>
              <p:nvPr/>
            </p:nvSpPr>
            <p:spPr bwMode="auto">
              <a:xfrm>
                <a:off x="2494681" y="2013144"/>
                <a:ext cx="1008112" cy="100811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0" name="CasellaDiTesto 149"/>
              <p:cNvSpPr txBox="1"/>
              <p:nvPr/>
            </p:nvSpPr>
            <p:spPr>
              <a:xfrm>
                <a:off x="2395695" y="2393990"/>
                <a:ext cx="1206082" cy="3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Riproduzione</a:t>
                </a:r>
                <a:endParaRPr lang="it-IT" sz="1200" dirty="0">
                  <a:solidFill>
                    <a:srgbClr val="830022"/>
                  </a:solidFill>
                </a:endParaRPr>
              </a:p>
            </p:txBody>
          </p:sp>
        </p:grpSp>
        <p:cxnSp>
          <p:nvCxnSpPr>
            <p:cNvPr id="175" name="Connettore 1 174"/>
            <p:cNvCxnSpPr>
              <a:stCxn id="74" idx="6"/>
              <a:endCxn id="149" idx="2"/>
            </p:cNvCxnSpPr>
            <p:nvPr/>
          </p:nvCxnSpPr>
          <p:spPr bwMode="auto">
            <a:xfrm>
              <a:off x="7310232" y="3632547"/>
              <a:ext cx="556003" cy="37184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84" name="Gruppo 19483"/>
          <p:cNvGrpSpPr/>
          <p:nvPr/>
        </p:nvGrpSpPr>
        <p:grpSpPr>
          <a:xfrm>
            <a:off x="4099584" y="4473582"/>
            <a:ext cx="1396180" cy="1235791"/>
            <a:chOff x="4099584" y="4473582"/>
            <a:chExt cx="1396180" cy="1235791"/>
          </a:xfrm>
        </p:grpSpPr>
        <p:grpSp>
          <p:nvGrpSpPr>
            <p:cNvPr id="125" name="Gruppo 124"/>
            <p:cNvGrpSpPr/>
            <p:nvPr/>
          </p:nvGrpSpPr>
          <p:grpSpPr>
            <a:xfrm>
              <a:off x="4099584" y="4473582"/>
              <a:ext cx="1396180" cy="1235791"/>
              <a:chOff x="709279" y="3106870"/>
              <a:chExt cx="1396180" cy="1235791"/>
            </a:xfrm>
          </p:grpSpPr>
          <p:grpSp>
            <p:nvGrpSpPr>
              <p:cNvPr id="109" name="Gruppo 108"/>
              <p:cNvGrpSpPr/>
              <p:nvPr/>
            </p:nvGrpSpPr>
            <p:grpSpPr>
              <a:xfrm>
                <a:off x="1254541" y="3491744"/>
                <a:ext cx="850918" cy="850917"/>
                <a:chOff x="1254541" y="3491744"/>
                <a:chExt cx="850918" cy="850917"/>
              </a:xfrm>
            </p:grpSpPr>
            <p:sp>
              <p:nvSpPr>
                <p:cNvPr id="157" name="Ovale 156"/>
                <p:cNvSpPr/>
                <p:nvPr/>
              </p:nvSpPr>
              <p:spPr bwMode="auto">
                <a:xfrm>
                  <a:off x="1254541" y="3491744"/>
                  <a:ext cx="850918" cy="850917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it-IT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07" name="CasellaDiTesto 106"/>
                <p:cNvSpPr txBox="1"/>
                <p:nvPr/>
              </p:nvSpPr>
              <p:spPr>
                <a:xfrm>
                  <a:off x="1263058" y="3709976"/>
                  <a:ext cx="8338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sz="1100" dirty="0">
                      <a:solidFill>
                        <a:srgbClr val="830022"/>
                      </a:solidFill>
                    </a:rPr>
                    <a:t>Bottom-up</a:t>
                  </a:r>
                </a:p>
                <a:p>
                  <a:pPr algn="ctr"/>
                  <a:r>
                    <a:rPr lang="it-IT" sz="1100" dirty="0">
                      <a:solidFill>
                        <a:srgbClr val="830022"/>
                      </a:solidFill>
                    </a:rPr>
                    <a:t>Behavior</a:t>
                  </a:r>
                </a:p>
              </p:txBody>
            </p:sp>
          </p:grpSp>
          <p:cxnSp>
            <p:nvCxnSpPr>
              <p:cNvPr id="161" name="Connettore 1 160"/>
              <p:cNvCxnSpPr>
                <a:stCxn id="58" idx="5"/>
                <a:endCxn id="157" idx="1"/>
              </p:cNvCxnSpPr>
              <p:nvPr/>
            </p:nvCxnSpPr>
            <p:spPr bwMode="auto">
              <a:xfrm>
                <a:off x="709279" y="3106870"/>
                <a:ext cx="669876" cy="50948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1" name="Connettore 1 80"/>
            <p:cNvCxnSpPr>
              <a:stCxn id="66" idx="4"/>
              <a:endCxn id="157" idx="0"/>
            </p:cNvCxnSpPr>
            <p:nvPr/>
          </p:nvCxnSpPr>
          <p:spPr bwMode="auto">
            <a:xfrm flipH="1">
              <a:off x="5070305" y="4579513"/>
              <a:ext cx="327605" cy="2789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uppo 82"/>
          <p:cNvGrpSpPr/>
          <p:nvPr/>
        </p:nvGrpSpPr>
        <p:grpSpPr>
          <a:xfrm>
            <a:off x="1479936" y="2491170"/>
            <a:ext cx="2017959" cy="1380723"/>
            <a:chOff x="1132187" y="3491744"/>
            <a:chExt cx="2017959" cy="1380723"/>
          </a:xfrm>
        </p:grpSpPr>
        <p:grpSp>
          <p:nvGrpSpPr>
            <p:cNvPr id="84" name="Gruppo 83"/>
            <p:cNvGrpSpPr/>
            <p:nvPr/>
          </p:nvGrpSpPr>
          <p:grpSpPr>
            <a:xfrm>
              <a:off x="1132187" y="3491744"/>
              <a:ext cx="1193028" cy="850917"/>
              <a:chOff x="1132187" y="3491744"/>
              <a:chExt cx="1193028" cy="850917"/>
            </a:xfrm>
          </p:grpSpPr>
          <p:sp>
            <p:nvSpPr>
              <p:cNvPr id="89" name="Ovale 88"/>
              <p:cNvSpPr/>
              <p:nvPr/>
            </p:nvSpPr>
            <p:spPr bwMode="auto">
              <a:xfrm>
                <a:off x="1254541" y="3491744"/>
                <a:ext cx="850918" cy="85091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0" name="CasellaDiTesto 89"/>
              <p:cNvSpPr txBox="1"/>
              <p:nvPr/>
            </p:nvSpPr>
            <p:spPr>
              <a:xfrm>
                <a:off x="1132187" y="3603754"/>
                <a:ext cx="1193028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Comunicazione </a:t>
                </a:r>
              </a:p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e </a:t>
                </a:r>
              </a:p>
              <a:p>
                <a:pPr algn="ctr"/>
                <a:r>
                  <a:rPr lang="it-IT" sz="1100" dirty="0">
                    <a:solidFill>
                      <a:srgbClr val="830022"/>
                    </a:solidFill>
                  </a:rPr>
                  <a:t>Feedback</a:t>
                </a:r>
              </a:p>
            </p:txBody>
          </p:sp>
        </p:grpSp>
        <p:cxnSp>
          <p:nvCxnSpPr>
            <p:cNvPr id="87" name="Connettore 1 86"/>
            <p:cNvCxnSpPr>
              <a:stCxn id="58" idx="1"/>
              <a:endCxn id="89" idx="5"/>
            </p:cNvCxnSpPr>
            <p:nvPr/>
          </p:nvCxnSpPr>
          <p:spPr bwMode="auto">
            <a:xfrm flipH="1" flipV="1">
              <a:off x="1980845" y="4218047"/>
              <a:ext cx="1169301" cy="6544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83" name="Gruppo 19482"/>
          <p:cNvGrpSpPr/>
          <p:nvPr/>
        </p:nvGrpSpPr>
        <p:grpSpPr>
          <a:xfrm>
            <a:off x="5495764" y="4454899"/>
            <a:ext cx="1807724" cy="1337872"/>
            <a:chOff x="5495764" y="4454899"/>
            <a:chExt cx="1807724" cy="1337872"/>
          </a:xfrm>
        </p:grpSpPr>
        <p:grpSp>
          <p:nvGrpSpPr>
            <p:cNvPr id="130" name="Gruppo 129"/>
            <p:cNvGrpSpPr/>
            <p:nvPr/>
          </p:nvGrpSpPr>
          <p:grpSpPr>
            <a:xfrm>
              <a:off x="5698754" y="4454899"/>
              <a:ext cx="1604734" cy="1337872"/>
              <a:chOff x="514577" y="878426"/>
              <a:chExt cx="1604734" cy="1337872"/>
            </a:xfrm>
          </p:grpSpPr>
          <p:grpSp>
            <p:nvGrpSpPr>
              <p:cNvPr id="135" name="Gruppo 134"/>
              <p:cNvGrpSpPr/>
              <p:nvPr/>
            </p:nvGrpSpPr>
            <p:grpSpPr>
              <a:xfrm>
                <a:off x="1268393" y="1365381"/>
                <a:ext cx="850918" cy="850917"/>
                <a:chOff x="1254541" y="3491744"/>
                <a:chExt cx="850918" cy="850917"/>
              </a:xfrm>
            </p:grpSpPr>
            <p:sp>
              <p:nvSpPr>
                <p:cNvPr id="138" name="Ovale 137"/>
                <p:cNvSpPr/>
                <p:nvPr/>
              </p:nvSpPr>
              <p:spPr bwMode="auto">
                <a:xfrm>
                  <a:off x="1254541" y="3491744"/>
                  <a:ext cx="850918" cy="850917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it-IT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39" name="CasellaDiTesto 138"/>
                <p:cNvSpPr txBox="1"/>
                <p:nvPr/>
              </p:nvSpPr>
              <p:spPr>
                <a:xfrm>
                  <a:off x="1284613" y="3683356"/>
                  <a:ext cx="80274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100" dirty="0">
                      <a:solidFill>
                        <a:srgbClr val="830022"/>
                      </a:solidFill>
                    </a:rPr>
                    <a:t>Non Ottimalità</a:t>
                  </a:r>
                </a:p>
              </p:txBody>
            </p:sp>
          </p:grpSp>
          <p:cxnSp>
            <p:nvCxnSpPr>
              <p:cNvPr id="133" name="Connettore 1 132"/>
              <p:cNvCxnSpPr>
                <a:stCxn id="66" idx="5"/>
                <a:endCxn id="138" idx="1"/>
              </p:cNvCxnSpPr>
              <p:nvPr/>
            </p:nvCxnSpPr>
            <p:spPr bwMode="auto">
              <a:xfrm>
                <a:off x="514577" y="878426"/>
                <a:ext cx="878430" cy="6115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40" name="Connettore 1 139"/>
            <p:cNvCxnSpPr>
              <a:stCxn id="157" idx="6"/>
              <a:endCxn id="138" idx="2"/>
            </p:cNvCxnSpPr>
            <p:nvPr/>
          </p:nvCxnSpPr>
          <p:spPr bwMode="auto">
            <a:xfrm>
              <a:off x="5495764" y="5283915"/>
              <a:ext cx="956806" cy="8339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64" name="Gruppo 19463"/>
          <p:cNvGrpSpPr/>
          <p:nvPr/>
        </p:nvGrpSpPr>
        <p:grpSpPr>
          <a:xfrm>
            <a:off x="732252" y="3217473"/>
            <a:ext cx="2641030" cy="1343913"/>
            <a:chOff x="732252" y="3217473"/>
            <a:chExt cx="2641030" cy="1343913"/>
          </a:xfrm>
        </p:grpSpPr>
        <p:grpSp>
          <p:nvGrpSpPr>
            <p:cNvPr id="92" name="Gruppo 91"/>
            <p:cNvGrpSpPr/>
            <p:nvPr/>
          </p:nvGrpSpPr>
          <p:grpSpPr>
            <a:xfrm>
              <a:off x="732252" y="3710469"/>
              <a:ext cx="2641030" cy="850917"/>
              <a:chOff x="1113803" y="3491744"/>
              <a:chExt cx="2641030" cy="850917"/>
            </a:xfrm>
          </p:grpSpPr>
          <p:grpSp>
            <p:nvGrpSpPr>
              <p:cNvPr id="95" name="Gruppo 94"/>
              <p:cNvGrpSpPr/>
              <p:nvPr/>
            </p:nvGrpSpPr>
            <p:grpSpPr>
              <a:xfrm>
                <a:off x="1113803" y="3491744"/>
                <a:ext cx="1193028" cy="850917"/>
                <a:chOff x="1113803" y="3491744"/>
                <a:chExt cx="1193028" cy="850917"/>
              </a:xfrm>
            </p:grpSpPr>
            <p:sp>
              <p:nvSpPr>
                <p:cNvPr id="97" name="Ovale 96"/>
                <p:cNvSpPr/>
                <p:nvPr/>
              </p:nvSpPr>
              <p:spPr bwMode="auto">
                <a:xfrm>
                  <a:off x="1254541" y="3491744"/>
                  <a:ext cx="850918" cy="850917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it-IT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" name="CasellaDiTesto 97"/>
                <p:cNvSpPr txBox="1"/>
                <p:nvPr/>
              </p:nvSpPr>
              <p:spPr>
                <a:xfrm>
                  <a:off x="1113803" y="3630487"/>
                  <a:ext cx="1193028" cy="6001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100" dirty="0">
                      <a:solidFill>
                        <a:srgbClr val="830022"/>
                      </a:solidFill>
                    </a:rPr>
                    <a:t>Cooperazione</a:t>
                  </a:r>
                </a:p>
                <a:p>
                  <a:pPr algn="ctr"/>
                  <a:r>
                    <a:rPr lang="en-US" sz="1100" dirty="0">
                      <a:solidFill>
                        <a:srgbClr val="830022"/>
                      </a:solidFill>
                    </a:rPr>
                    <a:t>e</a:t>
                  </a:r>
                </a:p>
                <a:p>
                  <a:pPr algn="ctr"/>
                  <a:r>
                    <a:rPr lang="it-IT" sz="1100" dirty="0">
                      <a:solidFill>
                        <a:srgbClr val="830022"/>
                      </a:solidFill>
                    </a:rPr>
                    <a:t>Competizione</a:t>
                  </a:r>
                </a:p>
              </p:txBody>
            </p:sp>
          </p:grpSp>
          <p:cxnSp>
            <p:nvCxnSpPr>
              <p:cNvPr id="96" name="Connettore 1 95"/>
              <p:cNvCxnSpPr>
                <a:stCxn id="58" idx="2"/>
                <a:endCxn id="98" idx="3"/>
              </p:cNvCxnSpPr>
              <p:nvPr/>
            </p:nvCxnSpPr>
            <p:spPr bwMode="auto">
              <a:xfrm flipH="1" flipV="1">
                <a:off x="2306831" y="3930569"/>
                <a:ext cx="1448002" cy="2344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5" name="Connettore 1 184"/>
            <p:cNvCxnSpPr>
              <a:stCxn id="89" idx="3"/>
              <a:endCxn id="97" idx="0"/>
            </p:cNvCxnSpPr>
            <p:nvPr/>
          </p:nvCxnSpPr>
          <p:spPr bwMode="auto">
            <a:xfrm flipH="1">
              <a:off x="1298449" y="3217473"/>
              <a:ext cx="428455" cy="4929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62" name="Gruppo 19461"/>
          <p:cNvGrpSpPr/>
          <p:nvPr/>
        </p:nvGrpSpPr>
        <p:grpSpPr>
          <a:xfrm>
            <a:off x="1298449" y="3342087"/>
            <a:ext cx="2199446" cy="2469679"/>
            <a:chOff x="1298449" y="3342087"/>
            <a:chExt cx="2199446" cy="2469679"/>
          </a:xfrm>
        </p:grpSpPr>
        <p:grpSp>
          <p:nvGrpSpPr>
            <p:cNvPr id="172" name="Gruppo 171"/>
            <p:cNvGrpSpPr/>
            <p:nvPr/>
          </p:nvGrpSpPr>
          <p:grpSpPr>
            <a:xfrm>
              <a:off x="1298449" y="4473582"/>
              <a:ext cx="2199446" cy="1338184"/>
              <a:chOff x="1536366" y="4517832"/>
              <a:chExt cx="2199446" cy="1338184"/>
            </a:xfrm>
          </p:grpSpPr>
          <p:grpSp>
            <p:nvGrpSpPr>
              <p:cNvPr id="99" name="Gruppo 98"/>
              <p:cNvGrpSpPr/>
              <p:nvPr/>
            </p:nvGrpSpPr>
            <p:grpSpPr>
              <a:xfrm>
                <a:off x="1864738" y="4517832"/>
                <a:ext cx="1871074" cy="1338184"/>
                <a:chOff x="1113803" y="3004477"/>
                <a:chExt cx="1871074" cy="1338184"/>
              </a:xfrm>
            </p:grpSpPr>
            <p:grpSp>
              <p:nvGrpSpPr>
                <p:cNvPr id="100" name="Gruppo 99"/>
                <p:cNvGrpSpPr/>
                <p:nvPr/>
              </p:nvGrpSpPr>
              <p:grpSpPr>
                <a:xfrm>
                  <a:off x="1113803" y="3491744"/>
                  <a:ext cx="1193028" cy="850917"/>
                  <a:chOff x="1113803" y="3491744"/>
                  <a:chExt cx="1193028" cy="850917"/>
                </a:xfrm>
              </p:grpSpPr>
              <p:sp>
                <p:nvSpPr>
                  <p:cNvPr id="102" name="Ovale 101"/>
                  <p:cNvSpPr/>
                  <p:nvPr/>
                </p:nvSpPr>
                <p:spPr bwMode="auto">
                  <a:xfrm>
                    <a:off x="1254541" y="3491744"/>
                    <a:ext cx="850918" cy="850917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it-IT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03" name="CasellaDiTesto 102"/>
                  <p:cNvSpPr txBox="1"/>
                  <p:nvPr/>
                </p:nvSpPr>
                <p:spPr>
                  <a:xfrm>
                    <a:off x="1113803" y="3630487"/>
                    <a:ext cx="1193028" cy="6001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Aggregazione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830022"/>
                        </a:solidFill>
                      </a:rPr>
                      <a:t>e</a:t>
                    </a:r>
                  </a:p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Ricombinazione</a:t>
                    </a:r>
                  </a:p>
                </p:txBody>
              </p:sp>
            </p:grpSp>
            <p:cxnSp>
              <p:nvCxnSpPr>
                <p:cNvPr id="101" name="Connettore 1 100"/>
                <p:cNvCxnSpPr>
                  <a:stCxn id="58" idx="3"/>
                  <a:endCxn id="102" idx="7"/>
                </p:cNvCxnSpPr>
                <p:nvPr/>
              </p:nvCxnSpPr>
              <p:spPr bwMode="auto">
                <a:xfrm flipH="1">
                  <a:off x="1980845" y="3004477"/>
                  <a:ext cx="1004032" cy="61188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29" name="Connettore 1 128"/>
              <p:cNvCxnSpPr>
                <a:stCxn id="102" idx="1"/>
                <a:endCxn id="97" idx="4"/>
              </p:cNvCxnSpPr>
              <p:nvPr/>
            </p:nvCxnSpPr>
            <p:spPr bwMode="auto">
              <a:xfrm flipH="1" flipV="1">
                <a:off x="1536366" y="4605636"/>
                <a:ext cx="593724" cy="52407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1" name="Connettore 1 190"/>
            <p:cNvCxnSpPr>
              <a:stCxn id="89" idx="4"/>
              <a:endCxn id="102" idx="0"/>
            </p:cNvCxnSpPr>
            <p:nvPr/>
          </p:nvCxnSpPr>
          <p:spPr bwMode="auto">
            <a:xfrm>
              <a:off x="2027749" y="3342087"/>
              <a:ext cx="165269" cy="16187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63" name="Gruppo 19462"/>
          <p:cNvGrpSpPr/>
          <p:nvPr/>
        </p:nvGrpSpPr>
        <p:grpSpPr>
          <a:xfrm>
            <a:off x="2217389" y="3303835"/>
            <a:ext cx="4660640" cy="2697573"/>
            <a:chOff x="2217389" y="3303835"/>
            <a:chExt cx="4660640" cy="2697573"/>
          </a:xfrm>
        </p:grpSpPr>
        <p:grpSp>
          <p:nvGrpSpPr>
            <p:cNvPr id="166" name="Gruppo 165"/>
            <p:cNvGrpSpPr/>
            <p:nvPr/>
          </p:nvGrpSpPr>
          <p:grpSpPr>
            <a:xfrm>
              <a:off x="3044744" y="4598196"/>
              <a:ext cx="3833285" cy="1403212"/>
              <a:chOff x="3044744" y="4598196"/>
              <a:chExt cx="3833285" cy="1403212"/>
            </a:xfrm>
          </p:grpSpPr>
          <p:grpSp>
            <p:nvGrpSpPr>
              <p:cNvPr id="68" name="Gruppo 67"/>
              <p:cNvGrpSpPr/>
              <p:nvPr/>
            </p:nvGrpSpPr>
            <p:grpSpPr>
              <a:xfrm>
                <a:off x="3044744" y="4598196"/>
                <a:ext cx="1196161" cy="1403212"/>
                <a:chOff x="1081919" y="2939449"/>
                <a:chExt cx="1196161" cy="1403212"/>
              </a:xfrm>
            </p:grpSpPr>
            <p:grpSp>
              <p:nvGrpSpPr>
                <p:cNvPr id="70" name="Gruppo 69"/>
                <p:cNvGrpSpPr/>
                <p:nvPr/>
              </p:nvGrpSpPr>
              <p:grpSpPr>
                <a:xfrm>
                  <a:off x="1081919" y="3491744"/>
                  <a:ext cx="1196161" cy="850917"/>
                  <a:chOff x="1081919" y="3491744"/>
                  <a:chExt cx="1196161" cy="850917"/>
                </a:xfrm>
              </p:grpSpPr>
              <p:sp>
                <p:nvSpPr>
                  <p:cNvPr id="72" name="Ovale 71"/>
                  <p:cNvSpPr/>
                  <p:nvPr/>
                </p:nvSpPr>
                <p:spPr bwMode="auto">
                  <a:xfrm>
                    <a:off x="1254541" y="3491744"/>
                    <a:ext cx="850918" cy="850917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it-IT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73" name="CasellaDiTesto 72"/>
                  <p:cNvSpPr txBox="1"/>
                  <p:nvPr/>
                </p:nvSpPr>
                <p:spPr>
                  <a:xfrm>
                    <a:off x="1081919" y="3617120"/>
                    <a:ext cx="1196161" cy="6001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Interdipendenza</a:t>
                    </a:r>
                  </a:p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Influenzabilità</a:t>
                    </a:r>
                  </a:p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Imprevedibilità</a:t>
                    </a:r>
                  </a:p>
                </p:txBody>
              </p:sp>
            </p:grpSp>
            <p:cxnSp>
              <p:nvCxnSpPr>
                <p:cNvPr id="71" name="Connettore 1 70"/>
                <p:cNvCxnSpPr>
                  <a:stCxn id="58" idx="4"/>
                  <a:endCxn id="72" idx="0"/>
                </p:cNvCxnSpPr>
                <p:nvPr/>
              </p:nvCxnSpPr>
              <p:spPr bwMode="auto">
                <a:xfrm flipH="1">
                  <a:off x="1680000" y="2939449"/>
                  <a:ext cx="155915" cy="5522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68" name="Connettore 1 167"/>
              <p:cNvCxnSpPr>
                <a:stCxn id="138" idx="4"/>
                <a:endCxn id="72" idx="5"/>
              </p:cNvCxnSpPr>
              <p:nvPr/>
            </p:nvCxnSpPr>
            <p:spPr bwMode="auto">
              <a:xfrm flipH="1">
                <a:off x="3943670" y="5792771"/>
                <a:ext cx="2934359" cy="8402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Connettore 1 169"/>
              <p:cNvCxnSpPr>
                <a:stCxn id="107" idx="1"/>
                <a:endCxn id="73" idx="3"/>
              </p:cNvCxnSpPr>
              <p:nvPr/>
            </p:nvCxnSpPr>
            <p:spPr bwMode="auto">
              <a:xfrm flipH="1">
                <a:off x="4240905" y="5292132"/>
                <a:ext cx="412458" cy="28381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4" name="Connettore 1 193"/>
            <p:cNvCxnSpPr>
              <a:endCxn id="72" idx="1"/>
            </p:cNvCxnSpPr>
            <p:nvPr/>
          </p:nvCxnSpPr>
          <p:spPr bwMode="auto">
            <a:xfrm>
              <a:off x="2217389" y="3303835"/>
              <a:ext cx="1124591" cy="197127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9482" name="Gruppo 19481"/>
          <p:cNvGrpSpPr/>
          <p:nvPr/>
        </p:nvGrpSpPr>
        <p:grpSpPr>
          <a:xfrm>
            <a:off x="2027749" y="1164592"/>
            <a:ext cx="3069316" cy="1326578"/>
            <a:chOff x="2027749" y="1164592"/>
            <a:chExt cx="3069316" cy="1326578"/>
          </a:xfrm>
        </p:grpSpPr>
        <p:grpSp>
          <p:nvGrpSpPr>
            <p:cNvPr id="24" name="Gruppo 23"/>
            <p:cNvGrpSpPr/>
            <p:nvPr/>
          </p:nvGrpSpPr>
          <p:grpSpPr>
            <a:xfrm>
              <a:off x="2027749" y="1164592"/>
              <a:ext cx="1470145" cy="1326578"/>
              <a:chOff x="738527" y="1365381"/>
              <a:chExt cx="1470145" cy="1326578"/>
            </a:xfrm>
          </p:grpSpPr>
          <p:grpSp>
            <p:nvGrpSpPr>
              <p:cNvPr id="104" name="Gruppo 103"/>
              <p:cNvGrpSpPr/>
              <p:nvPr/>
            </p:nvGrpSpPr>
            <p:grpSpPr>
              <a:xfrm>
                <a:off x="1268393" y="1365381"/>
                <a:ext cx="940279" cy="1222590"/>
                <a:chOff x="1254541" y="3491744"/>
                <a:chExt cx="940279" cy="1222590"/>
              </a:xfrm>
            </p:grpSpPr>
            <p:grpSp>
              <p:nvGrpSpPr>
                <p:cNvPr id="105" name="Gruppo 104"/>
                <p:cNvGrpSpPr/>
                <p:nvPr/>
              </p:nvGrpSpPr>
              <p:grpSpPr>
                <a:xfrm>
                  <a:off x="1254541" y="3491744"/>
                  <a:ext cx="850918" cy="850917"/>
                  <a:chOff x="1254541" y="3491744"/>
                  <a:chExt cx="850918" cy="850917"/>
                </a:xfrm>
              </p:grpSpPr>
              <p:sp>
                <p:nvSpPr>
                  <p:cNvPr id="110" name="Ovale 109"/>
                  <p:cNvSpPr/>
                  <p:nvPr/>
                </p:nvSpPr>
                <p:spPr bwMode="auto">
                  <a:xfrm>
                    <a:off x="1254541" y="3491744"/>
                    <a:ext cx="850918" cy="850917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it-IT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111" name="CasellaDiTesto 110"/>
                  <p:cNvSpPr txBox="1"/>
                  <p:nvPr/>
                </p:nvSpPr>
                <p:spPr>
                  <a:xfrm>
                    <a:off x="1322620" y="3755171"/>
                    <a:ext cx="690810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100" dirty="0">
                        <a:solidFill>
                          <a:srgbClr val="830022"/>
                        </a:solidFill>
                      </a:rPr>
                      <a:t>Pattern</a:t>
                    </a:r>
                  </a:p>
                </p:txBody>
              </p:sp>
            </p:grpSp>
            <p:cxnSp>
              <p:nvCxnSpPr>
                <p:cNvPr id="108" name="Connettore 1 107"/>
                <p:cNvCxnSpPr>
                  <a:stCxn id="16" idx="1"/>
                </p:cNvCxnSpPr>
                <p:nvPr/>
              </p:nvCxnSpPr>
              <p:spPr bwMode="auto">
                <a:xfrm flipH="1" flipV="1">
                  <a:off x="1859353" y="4306029"/>
                  <a:ext cx="335467" cy="40830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2" name="Connettore 1 111"/>
              <p:cNvCxnSpPr>
                <a:stCxn id="110" idx="3"/>
                <a:endCxn id="89" idx="0"/>
              </p:cNvCxnSpPr>
              <p:nvPr/>
            </p:nvCxnSpPr>
            <p:spPr bwMode="auto">
              <a:xfrm flipH="1">
                <a:off x="738527" y="2091684"/>
                <a:ext cx="654480" cy="60027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2" name="Connettore 1 201"/>
            <p:cNvCxnSpPr>
              <a:stCxn id="85" idx="1"/>
              <a:endCxn id="110" idx="6"/>
            </p:cNvCxnSpPr>
            <p:nvPr/>
          </p:nvCxnSpPr>
          <p:spPr bwMode="auto">
            <a:xfrm flipH="1" flipV="1">
              <a:off x="3408533" y="1590051"/>
              <a:ext cx="1688532" cy="7995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0146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5B57-AC0C-42A2-9399-D6CB48707731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Complex Adaptive Systems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3B1992EC-5B33-4953-ADE2-9B987AABB8C6}" type="slidenum">
              <a:rPr lang="it-IT" altLang="it-IT"/>
              <a:pPr/>
              <a:t>5</a:t>
            </a:fld>
            <a:endParaRPr lang="it-IT" altLang="it-IT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2" y="278383"/>
            <a:ext cx="7559675" cy="504825"/>
          </a:xfrm>
        </p:spPr>
        <p:txBody>
          <a:bodyPr/>
          <a:lstStyle/>
          <a:p>
            <a:pPr algn="ctr"/>
            <a:r>
              <a:rPr lang="it-IT" altLang="it-IT" dirty="0"/>
              <a:t>Modellare CAS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06AAAB5A-FA28-4BD8-98FD-AC79E4549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44538"/>
              </p:ext>
            </p:extLst>
          </p:nvPr>
        </p:nvGraphicFramePr>
        <p:xfrm>
          <a:off x="971600" y="1052736"/>
          <a:ext cx="72008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40FF6-7B8A-4288-B034-3907C155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96952"/>
            <a:ext cx="7559675" cy="504825"/>
          </a:xfrm>
        </p:spPr>
        <p:txBody>
          <a:bodyPr/>
          <a:lstStyle/>
          <a:p>
            <a:pPr algn="ctr"/>
            <a:r>
              <a:rPr lang="it-IT" dirty="0"/>
              <a:t>Il nostro Modello</a:t>
            </a:r>
          </a:p>
        </p:txBody>
      </p:sp>
      <p:pic>
        <p:nvPicPr>
          <p:cNvPr id="8" name="Segnaposto immagine 7" descr="Formicaio dall'alto.&#10;Si possono notare: il nido al centro, le formiche, vari elementi ambientali tra cui cibo ed oggetti utili alla costruzione del formicaio. Non si vedono ad occhio nudo i percorsi di feromoni utilizzati dalle formiche">
            <a:extLst>
              <a:ext uri="{FF2B5EF4-FFF2-40B4-BE49-F238E27FC236}">
                <a16:creationId xmlns:a16="http://schemas.microsoft.com/office/drawing/2014/main" id="{05F0A482-FD10-46FA-9706-DE5727C9B036}"/>
              </a:ext>
            </a:extLst>
          </p:cNvPr>
          <p:cNvPicPr>
            <a:picLocks noGrp="1" noChangeAspect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7" y="2060848"/>
            <a:ext cx="4075599" cy="2880320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0EF-94C4-41FC-9D38-CC6BFCB482EB}" type="datetime1">
              <a:rPr lang="it-IT" altLang="it-IT" smtClean="0"/>
              <a:t>15/03/2022</a:t>
            </a:fld>
            <a:endParaRPr lang="it-IT" alt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Complex Adaptive Systems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 dirty="0"/>
              <a:t>Pagina </a:t>
            </a:r>
            <a:fld id="{D474E8BB-71E9-4650-AB4E-89257DB8E119}" type="slidenum">
              <a:rPr lang="it-IT" altLang="it-IT" smtClean="0"/>
              <a:pPr/>
              <a:t>6</a:t>
            </a:fld>
            <a:endParaRPr lang="it-IT" alt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CA03A0C-5370-4056-A4CE-BDC36379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19" y="1253164"/>
            <a:ext cx="3980194" cy="4495687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C902620A-066A-4725-A967-F1D5FE824258}"/>
              </a:ext>
            </a:extLst>
          </p:cNvPr>
          <p:cNvSpPr/>
          <p:nvPr/>
        </p:nvSpPr>
        <p:spPr bwMode="auto">
          <a:xfrm>
            <a:off x="4379486" y="3501007"/>
            <a:ext cx="480432" cy="288032"/>
          </a:xfrm>
          <a:prstGeom prst="rightArrow">
            <a:avLst/>
          </a:prstGeom>
          <a:solidFill>
            <a:srgbClr val="822433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206</Words>
  <Application>Microsoft Office PowerPoint</Application>
  <PresentationFormat>Presentazione su schermo (4:3)</PresentationFormat>
  <Paragraphs>110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Corbel</vt:lpstr>
      <vt:lpstr>la sapienza</vt:lpstr>
      <vt:lpstr>Complex Adaptive Systems</vt:lpstr>
      <vt:lpstr>Introduzione alla Teoria dei Sistemi</vt:lpstr>
      <vt:lpstr>Sistemi Complessi e comportamenti emergenti</vt:lpstr>
      <vt:lpstr>I Sistemi Complessi Adattivi</vt:lpstr>
      <vt:lpstr>Modellare CAS</vt:lpstr>
      <vt:lpstr>Il nostro Modello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Pietro Dondi</cp:lastModifiedBy>
  <cp:revision>56</cp:revision>
  <dcterms:created xsi:type="dcterms:W3CDTF">2006-11-20T16:13:10Z</dcterms:created>
  <dcterms:modified xsi:type="dcterms:W3CDTF">2022-03-15T10:49:31Z</dcterms:modified>
  <cp:category/>
</cp:coreProperties>
</file>