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6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27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00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75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567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6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53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73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226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588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66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800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C4D5885-14FC-4B26-B1D5-617D098479D1}" type="datetimeFigureOut">
              <a:rPr lang="es-PE" smtClean="0"/>
              <a:t>24/11/2019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3BC94BE-CBCE-4512-92E3-C1615B24B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709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8204FD2-E0E4-4446-80DC-01B8BE48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s-PE" sz="6000" b="1" i="1" dirty="0"/>
              <a:t>Redshift</a:t>
            </a:r>
          </a:p>
        </p:txBody>
      </p:sp>
    </p:spTree>
    <p:extLst>
      <p:ext uri="{BB962C8B-B14F-4D97-AF65-F5344CB8AC3E}">
        <p14:creationId xmlns:p14="http://schemas.microsoft.com/office/powerpoint/2010/main" val="31467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A6944-3A85-4965-90B5-CE49FA7E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698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i="1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E4249-4A6A-4141-A5BB-5CEFCF5F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6824"/>
            <a:ext cx="10515600" cy="1707703"/>
          </a:xfrm>
        </p:spPr>
        <p:txBody>
          <a:bodyPr>
            <a:normAutofit/>
          </a:bodyPr>
          <a:lstStyle/>
          <a:p>
            <a:r>
              <a:rPr lang="es-PE" sz="2400" b="1" dirty="0"/>
              <a:t>Amazon Redshift</a:t>
            </a:r>
            <a:r>
              <a:rPr lang="es-PE" sz="2400" dirty="0"/>
              <a:t> es un servicio de alojamiento de Internet y un producto de almacenamiento de datos que forma parte de la plataforma de computación en la nube más grande de Amazon Web Services . </a:t>
            </a:r>
          </a:p>
        </p:txBody>
      </p:sp>
    </p:spTree>
    <p:extLst>
      <p:ext uri="{BB962C8B-B14F-4D97-AF65-F5344CB8AC3E}">
        <p14:creationId xmlns:p14="http://schemas.microsoft.com/office/powerpoint/2010/main" val="111745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8E911-50D1-44F6-B4C3-CE769119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99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b="1" i="1" dirty="0"/>
              <a:t>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A55A4-1BBA-450B-82F1-8EE7765A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883"/>
            <a:ext cx="10515600" cy="2316094"/>
          </a:xfrm>
        </p:spPr>
        <p:txBody>
          <a:bodyPr/>
          <a:lstStyle/>
          <a:p>
            <a:r>
              <a:rPr lang="es-PE" sz="2400" dirty="0"/>
              <a:t>Para manejar conjuntos de datos a gran escala y migraciones de bases de datos.</a:t>
            </a:r>
          </a:p>
          <a:p>
            <a:r>
              <a:rPr lang="es-PE" sz="2400" dirty="0"/>
              <a:t>Amazon Redshift está diseñada específicamente para aplicaciones de online analytic processing (OLAP, procesamiento analítico online) y business intelligence (BI, inteligencia empresarial), que requieren consultas complejas en conjuntos de datos grandes.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554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F4A3834E-E2D6-4D1F-9F87-FE1A94704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2738"/>
              </p:ext>
            </p:extLst>
          </p:nvPr>
        </p:nvGraphicFramePr>
        <p:xfrm>
          <a:off x="130627" y="142875"/>
          <a:ext cx="11930745" cy="652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5">
                  <a:extLst>
                    <a:ext uri="{9D8B030D-6E8A-4147-A177-3AD203B41FA5}">
                      <a16:colId xmlns:a16="http://schemas.microsoft.com/office/drawing/2014/main" val="889595875"/>
                    </a:ext>
                  </a:extLst>
                </a:gridCol>
                <a:gridCol w="3976915">
                  <a:extLst>
                    <a:ext uri="{9D8B030D-6E8A-4147-A177-3AD203B41FA5}">
                      <a16:colId xmlns:a16="http://schemas.microsoft.com/office/drawing/2014/main" val="3101229198"/>
                    </a:ext>
                  </a:extLst>
                </a:gridCol>
                <a:gridCol w="3976915">
                  <a:extLst>
                    <a:ext uri="{9D8B030D-6E8A-4147-A177-3AD203B41FA5}">
                      <a16:colId xmlns:a16="http://schemas.microsoft.com/office/drawing/2014/main" val="3850122129"/>
                    </a:ext>
                  </a:extLst>
                </a:gridCol>
              </a:tblGrid>
              <a:tr h="380212">
                <a:tc>
                  <a:txBody>
                    <a:bodyPr/>
                    <a:lstStyle/>
                    <a:p>
                      <a:pPr algn="ctr"/>
                      <a:r>
                        <a:rPr lang="es-PE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de datos</a:t>
                      </a:r>
                      <a:endParaRPr lang="es-PE" sz="2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endParaRPr lang="es-PE" sz="2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2000" b="1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PE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89000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fontAlgn="t"/>
                      <a:r>
                        <a:rPr lang="es-PE" dirty="0">
                          <a:effectLst/>
                        </a:rPr>
                        <a:t>SMALLINT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INT2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Entero firmado de dos bytes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2451373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INTEGER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INT, INT4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Entero firmado de cuatro bytes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38159714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BIGINT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INT8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Entero firmado de ocho bytes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34106374"/>
                  </a:ext>
                </a:extLst>
              </a:tr>
              <a:tr h="61196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DECIMAL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NUMERIC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 dirty="0">
                          <a:effectLst/>
                        </a:rPr>
                        <a:t>Numérico exacto de precisión seleccionable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38128937"/>
                  </a:ext>
                </a:extLst>
              </a:tr>
              <a:tr h="61196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REAL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FLOAT4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Número en coma flotante de precisión única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316159962"/>
                  </a:ext>
                </a:extLst>
              </a:tr>
              <a:tr h="61196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DOUBLE PRECISION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FLOAT8, FLOAT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Número en coma flotante de precisión doble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369235475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BOOLEAN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BOOL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 dirty="0">
                          <a:effectLst/>
                        </a:rPr>
                        <a:t>Booleano lógico (true/false)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8579690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CHAR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CHARACTER, NCHAR, BPCHAR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Cadena de caracteres de longitud fija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320541486"/>
                  </a:ext>
                </a:extLst>
              </a:tr>
              <a:tr h="872678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VARCHAR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CHARACTER VARYING, NVARCHAR, TEXT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Cadena de caracteres de longitud variable con un límite definido por el usuario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840364742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FECHA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endParaRPr lang="es-PE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Fecha de calendario (año, mes, día)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45263459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TIMESTAMP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TIMESTAMP WITHOUT TIME ZONE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Fecha y hora (sin zona horaria)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029523130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TIMESTAMPTZ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>
                          <a:effectLst/>
                        </a:rPr>
                        <a:t>TIMESTAMP WITH TIME ZONE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PE" dirty="0">
                          <a:effectLst/>
                        </a:rPr>
                        <a:t>Fecha y hora (con zona horaria)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956607262"/>
                  </a:ext>
                </a:extLst>
              </a:tr>
              <a:tr h="352451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4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93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680F8-8641-4852-B25A-E774AF6A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7" y="1659731"/>
            <a:ext cx="10515600" cy="4351338"/>
          </a:xfrm>
        </p:spPr>
        <p:txBody>
          <a:bodyPr/>
          <a:lstStyle/>
          <a:p>
            <a:r>
              <a:rPr lang="es-PE" b="1" dirty="0">
                <a:solidFill>
                  <a:schemeClr val="accent1"/>
                </a:solidFill>
              </a:rPr>
              <a:t>Ventajas:</a:t>
            </a:r>
          </a:p>
          <a:p>
            <a:pPr>
              <a:buFontTx/>
              <a:buChar char="-"/>
            </a:pPr>
            <a:r>
              <a:rPr lang="es-PE" sz="2000" dirty="0"/>
              <a:t>Almacenamiento en caché de resultados: Amazon Redshift utiliza el almacenamiento en caché de resultados a los fines de ofrecer tiempos de respuesta menores a un segundo para las consultas repetidas</a:t>
            </a:r>
          </a:p>
          <a:p>
            <a:pPr>
              <a:buFontTx/>
              <a:buChar char="-"/>
            </a:pPr>
            <a:r>
              <a:rPr lang="es-PE" sz="2000" dirty="0"/>
              <a:t>Copias de seguridad automatizadas</a:t>
            </a:r>
          </a:p>
          <a:p>
            <a:pPr>
              <a:buFontTx/>
              <a:buChar char="-"/>
            </a:pPr>
            <a:r>
              <a:rPr lang="es-PE" sz="2000" dirty="0"/>
              <a:t>Aprendizaje automático: Redshift utiliza sofisticados algoritmos para predecir los tiempos de ejecución de las consultas entrantes y los asigna a la cola óptima para lograr el procesamiento más rápido.</a:t>
            </a:r>
          </a:p>
          <a:p>
            <a:pPr>
              <a:buFontTx/>
              <a:buChar char="-"/>
            </a:pPr>
            <a:r>
              <a:rPr lang="es-PE" sz="2000" dirty="0"/>
              <a:t>Aislamiento de la red: Amazon Redshift le permite configurar las reglas del firewall para controlar el acceso de red al clúster de almacén de datos.</a:t>
            </a:r>
            <a:endParaRPr lang="es-PE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D3A169-231B-4677-A46E-DC13DA9765D8}"/>
              </a:ext>
            </a:extLst>
          </p:cNvPr>
          <p:cNvSpPr txBox="1"/>
          <p:nvPr/>
        </p:nvSpPr>
        <p:spPr>
          <a:xfrm>
            <a:off x="693057" y="594588"/>
            <a:ext cx="995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i="1" dirty="0">
                <a:solidFill>
                  <a:schemeClr val="accent1"/>
                </a:solidFill>
                <a:latin typeface="+mj-lt"/>
              </a:rPr>
              <a:t>Ventajas y Desventajas</a:t>
            </a:r>
          </a:p>
        </p:txBody>
      </p:sp>
    </p:spTree>
    <p:extLst>
      <p:ext uri="{BB962C8B-B14F-4D97-AF65-F5344CB8AC3E}">
        <p14:creationId xmlns:p14="http://schemas.microsoft.com/office/powerpoint/2010/main" val="396869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D31A6-14C6-4B3B-A80A-8ABE9A10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PE" b="1" dirty="0">
                <a:solidFill>
                  <a:schemeClr val="accent1"/>
                </a:solidFill>
              </a:rPr>
              <a:t>Desventajas:</a:t>
            </a:r>
          </a:p>
          <a:p>
            <a:pPr>
              <a:buFontTx/>
              <a:buChar char="-"/>
            </a:pPr>
            <a:r>
              <a:rPr lang="es-PE" sz="2000" dirty="0"/>
              <a:t>Problemas de desempeño: A Redshift le lleva mucho tiempo ejecutar uniones por miles de millones de filas. Además, dado que Redshift solo le permite especificar una clave de distribución, ejecutar uniones en varias columnas a gran escala también puede causar problemas de rendimiento.</a:t>
            </a:r>
          </a:p>
          <a:p>
            <a:r>
              <a:rPr lang="es-PE" sz="2000" dirty="0"/>
              <a:t>Formatos de datos restringidos: Redshift es bastante estricto con los formatos de datos: solo acepta archivos de texto plano en un formato fijo como CSV y JSON. El tipo de datos en serie, las matrices y XML no son compatibles en este momento.</a:t>
            </a:r>
          </a:p>
          <a:p>
            <a:pPr>
              <a:buFontTx/>
              <a:buChar char="-"/>
            </a:pPr>
            <a:endParaRPr lang="es-PE" sz="20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79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3996A-A8D0-4D85-B0A6-73550A2C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i="1" dirty="0"/>
              <a:t>¿Cómo se vincula Amazon Redshift con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D1117-1046-45AB-AF09-30ECC4B1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Por ejemplo, podemos extraer datos de Redshift o de cualquier otra base de datos. Para hacer eso, necesitamos usar una biblioteca o controlador para que Python se conecte a Amazon Redshift. Puede usar cualquiera de las bibliotecas disponibles para Python, pero la que recomienda PostgreSQL es Psycopg2.</a:t>
            </a:r>
          </a:p>
          <a:p>
            <a:r>
              <a:rPr lang="es-PE" sz="2400" dirty="0"/>
              <a:t>Ejemplo: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FE626C-CFCA-4542-9A4C-2444A7A0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4001294"/>
            <a:ext cx="818311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1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02D68-4DD6-4664-807F-5536FD234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454"/>
            <a:ext cx="10515600" cy="3051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5400" b="1" i="1" dirty="0">
                <a:solidFill>
                  <a:schemeClr val="accent1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67188405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215</TotalTime>
  <Words>491</Words>
  <Application>Microsoft Office PowerPoint</Application>
  <PresentationFormat>Panorámica</PresentationFormat>
  <Paragraphs>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Metropolitano</vt:lpstr>
      <vt:lpstr>Presentación de PowerPoint</vt:lpstr>
      <vt:lpstr>¿Qué es?</vt:lpstr>
      <vt:lpstr>¿Para qué sirve?</vt:lpstr>
      <vt:lpstr>Presentación de PowerPoint</vt:lpstr>
      <vt:lpstr>Presentación de PowerPoint</vt:lpstr>
      <vt:lpstr>Presentación de PowerPoint</vt:lpstr>
      <vt:lpstr>¿Cómo se vincula Amazon Redshift con Python?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Moncada</dc:creator>
  <cp:lastModifiedBy>Joseph Moncada</cp:lastModifiedBy>
  <cp:revision>9</cp:revision>
  <dcterms:created xsi:type="dcterms:W3CDTF">2019-11-24T17:31:38Z</dcterms:created>
  <dcterms:modified xsi:type="dcterms:W3CDTF">2019-11-24T21:07:26Z</dcterms:modified>
</cp:coreProperties>
</file>