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150" d="100"/>
          <a:sy n="150" d="100"/>
        </p:scale>
        <p:origin x="-3120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E665-D9E2-4233-856A-53EE6AF7A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5DD3-B2AE-4469-9D16-00E1530B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0FC0-12F1-4D76-BFCB-54FF67D5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41DF-A05C-4D29-A755-BCF748C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B83D-F74D-4711-BEFE-C0253F72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B665-6955-4AB4-ADB2-493A177C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195F5-AE02-4DDB-8938-ECE54A173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7E76-F0A5-4F24-BBC7-0D58500B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5A667-28B9-4271-AFB6-5E2F7385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3F6A-4F4E-468B-B52C-6D53C8CE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C998A-6802-44BF-AC0E-465786AE7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8FAC6-F1E2-4F52-A1BD-3E55B219C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2A12-1FA8-49DF-A1BA-DF4B054B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E2EB-9EB5-4D40-BAD0-3E3F8F1E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194A-690D-441F-B5C5-CD25AE7D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EB42-71B4-4BAC-8D53-6DAF0AF9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E2AF-78BE-4BCE-9644-5B2494B5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2C02-CFC5-47EE-9DCC-44718D49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9375-24E4-49DF-A6B8-F628F1C3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CEAF-94F4-423A-AB4D-15FD9993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07A3-E783-473D-A3CA-D9488C39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BEF0-7464-4917-BA9C-38437001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EB6B-2DCC-4798-937F-DB83BDC6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3347-55CB-4DAE-AE8E-15D89BD8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97F1-871D-4A59-B7F0-C0EB6A37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2B19-CA5D-46C9-9972-FEE5CE9B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E5CD-D0D3-449D-8DCB-4C71FDC97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F7D10-E69B-4DEB-8379-576FDD9B9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C3FAB-98B2-4192-A5AC-0077F99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099AC-A013-4F7A-956B-2C59F341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D27A8-5F36-4ACB-9B06-51284977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90FC-869F-484A-8890-5A802A94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49BA3-3F6F-480C-B1E3-BABB0386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3446B-BFA6-4692-9392-3C411F60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0FD30-702A-4D79-9781-9E766541D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5A0ED-3939-48DF-B873-ACBC578B7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BC274-7325-4D08-B7EE-9A4D6AC0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D18AB-55DE-465B-BC55-F3FC9603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20F67-E237-4B9A-A761-CBFE3923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AFDA-920D-4C3A-8FC8-33F8CC24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78E39-67BE-43A1-B993-CEA8F9AF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73041-4114-4C17-9082-B655D6D3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60686-6D56-457B-8361-A049AD6F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089BB-7423-4EFE-8599-AAC7FBD7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39CF2-AF89-45C4-95CD-3FEAAF25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81A3B-D9AF-4D0F-B784-EF05D327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B211-28D0-4D7E-8F14-AE45EA1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E137-C746-4F02-9D35-AA5024EE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ED1FD-DA95-494E-AAEC-1742932D0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E7FD2-4D58-4463-A702-71E6731B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0F487-1148-4FB8-A66D-B9EEAA56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E2177-C073-48C6-89FE-1B17B0F0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EA17-9250-4E34-BF54-2DC097EB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7D00A-3F7E-408A-9C88-60F61EC9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A8ECF-BF87-45B7-B44C-8D392FEBF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22892-2F6F-461F-B062-E03BAAC1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155BA-CAA4-4492-A85C-D0B3985C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08A4-1B29-4FDD-9A95-F9A19E6B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8221C-F3EC-43B0-B339-B03BF5C0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431CA-69FF-4C39-8784-03739030A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9832-71EF-4633-A333-2628339CA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97A0-64B8-4F32-8DFA-7032784B46A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E08B-FC6C-4A76-B2BF-99C76698A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428C-3572-4173-8961-9239D2358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265-674C-456E-9373-4C75C0F2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4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EE09C3-4404-44A0-A6A8-56B30809ABEF}"/>
              </a:ext>
            </a:extLst>
          </p:cNvPr>
          <p:cNvGrpSpPr/>
          <p:nvPr/>
        </p:nvGrpSpPr>
        <p:grpSpPr>
          <a:xfrm>
            <a:off x="3885744" y="1885950"/>
            <a:ext cx="3208313" cy="2720451"/>
            <a:chOff x="3885744" y="1885950"/>
            <a:chExt cx="3208313" cy="2720451"/>
          </a:xfrm>
          <a:blipFill>
            <a:blip r:embed="rId2"/>
            <a:tile tx="0" ty="0" sx="100000" sy="100000" flip="none" algn="tl"/>
          </a:blipFill>
          <a:scene3d>
            <a:camera prst="orthographicFront"/>
            <a:lightRig rig="morning" dir="t"/>
          </a:scene3d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CAA575-D3BA-4E4D-B2C4-0B640C9B8439}"/>
                </a:ext>
              </a:extLst>
            </p:cNvPr>
            <p:cNvSpPr/>
            <p:nvPr/>
          </p:nvSpPr>
          <p:spPr>
            <a:xfrm>
              <a:off x="4730750" y="2508250"/>
              <a:ext cx="1574799" cy="1441450"/>
            </a:xfrm>
            <a:prstGeom prst="ellipse">
              <a:avLst/>
            </a:prstGeom>
            <a:grpFill/>
            <a:ln>
              <a:noFill/>
            </a:ln>
            <a:sp3d prstMaterial="metal">
              <a:bevelT w="101600" prst="riblet"/>
              <a:bevelB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un 3">
              <a:extLst>
                <a:ext uri="{FF2B5EF4-FFF2-40B4-BE49-F238E27FC236}">
                  <a16:creationId xmlns:a16="http://schemas.microsoft.com/office/drawing/2014/main" id="{478680AE-C47F-4B94-BC1F-372BBA8958D4}"/>
                </a:ext>
              </a:extLst>
            </p:cNvPr>
            <p:cNvSpPr/>
            <p:nvPr/>
          </p:nvSpPr>
          <p:spPr>
            <a:xfrm>
              <a:off x="3885744" y="1885950"/>
              <a:ext cx="3208313" cy="2720451"/>
            </a:xfrm>
            <a:prstGeom prst="sun">
              <a:avLst/>
            </a:prstGeom>
            <a:grpFill/>
            <a:ln>
              <a:noFill/>
            </a:ln>
            <a:sp3d prstMaterial="metal">
              <a:bevelT w="101600" prst="riblet"/>
              <a:bevelB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2338377-DBAB-4FAB-B155-ECF68B9700FB}"/>
              </a:ext>
            </a:extLst>
          </p:cNvPr>
          <p:cNvSpPr txBox="1"/>
          <p:nvPr/>
        </p:nvSpPr>
        <p:spPr>
          <a:xfrm>
            <a:off x="4657724" y="2859440"/>
            <a:ext cx="1698626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spcCol="182880" rtlCol="0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dirty="0">
                <a:gradFill flip="none" rotWithShape="1">
                  <a:gsLst>
                    <a:gs pos="0">
                      <a:schemeClr val="accent4">
                        <a:lumMod val="50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/>
                <a:latin typeface="Bodoni MT Black" panose="02070A03080606020203" pitchFamily="18" charset="0"/>
              </a:rPr>
              <a:t>Pieflix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23F75-79E3-494B-BB2D-415BF5783074}"/>
              </a:ext>
            </a:extLst>
          </p:cNvPr>
          <p:cNvSpPr txBox="1"/>
          <p:nvPr/>
        </p:nvSpPr>
        <p:spPr>
          <a:xfrm>
            <a:off x="4657724" y="3289300"/>
            <a:ext cx="1647825" cy="279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anchor="t" anchorCtr="1">
            <a:noAutofit/>
            <a:sp3d extrusionH="57150">
              <a:bevelT w="38100" h="38100"/>
            </a:sp3d>
          </a:bodyPr>
          <a:lstStyle/>
          <a:p>
            <a:r>
              <a:rPr lang="en-US" sz="1100" kern="1300" spc="600" dirty="0">
                <a:gradFill>
                  <a:gsLst>
                    <a:gs pos="15000">
                      <a:schemeClr val="accent2">
                        <a:lumMod val="75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/>
                <a:latin typeface="Arial Rounded MT Bold" panose="020F0704030504030204" pitchFamily="34" charset="0"/>
                <a:cs typeface="Segoe UI Light" panose="020B0502040204020203" pitchFamily="34" charset="0"/>
              </a:rPr>
              <a:t>Ventures</a:t>
            </a:r>
            <a:endParaRPr lang="en-US" sz="1100" kern="1300" spc="600" dirty="0">
              <a:gradFill>
                <a:gsLst>
                  <a:gs pos="15000">
                    <a:schemeClr val="accent2">
                      <a:lumMod val="75000"/>
                    </a:schemeClr>
                  </a:gs>
                  <a:gs pos="23000">
                    <a:schemeClr val="accent2">
                      <a:lumMod val="89000"/>
                    </a:schemeClr>
                  </a:gs>
                  <a:gs pos="69000">
                    <a:schemeClr val="accent2">
                      <a:lumMod val="75000"/>
                    </a:schemeClr>
                  </a:gs>
                  <a:gs pos="97000">
                    <a:schemeClr val="accent2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atin typeface="Arial Rounded MT Bold" panose="020F07040305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7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Bodoni MT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Kibet</dc:creator>
  <cp:lastModifiedBy>Ian Kibet</cp:lastModifiedBy>
  <cp:revision>14</cp:revision>
  <dcterms:created xsi:type="dcterms:W3CDTF">2021-06-08T07:45:18Z</dcterms:created>
  <dcterms:modified xsi:type="dcterms:W3CDTF">2021-06-08T09:49:31Z</dcterms:modified>
</cp:coreProperties>
</file>