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21e80da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21e80da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5b43f1e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35b43f1e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35b43f1e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35b43f1e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5b43f1ee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5b43f1ee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1e80da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1e80da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1e80da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1e80da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5b43f1e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5b43f1e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5b43f1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5b43f1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5b43f1e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5b43f1e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1e80da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1e80da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e0ff66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e0ff66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experience the height of the earnings at opening then have a study decline with weekend spikes.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1e80d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1e80d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Movie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Distributor</a:t>
            </a:r>
            <a:r>
              <a:rPr lang="en" sz="2120"/>
              <a:t> vs Average Movie Revenue (International &amp; Domestic)</a:t>
            </a:r>
            <a:endParaRPr sz="2120"/>
          </a:p>
        </p:txBody>
      </p:sp>
      <p:sp>
        <p:nvSpPr>
          <p:cNvPr id="119" name="Google Shape;119;p22"/>
          <p:cNvSpPr txBox="1"/>
          <p:nvPr/>
        </p:nvSpPr>
        <p:spPr>
          <a:xfrm>
            <a:off x="4213525" y="1094250"/>
            <a:ext cx="382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H Collective leads the charge with an average earnings of $870 Million USD per movie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Paramount Pictures in last with an average of $170 Million USD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969825"/>
            <a:ext cx="3060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vs International Earnings by Genre</a:t>
            </a:r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>
            <a:off x="6451400" y="1124925"/>
            <a:ext cx="0" cy="3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 txBox="1"/>
          <p:nvPr/>
        </p:nvSpPr>
        <p:spPr>
          <a:xfrm>
            <a:off x="6749575" y="1267250"/>
            <a:ext cx="1971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Highest grossing genre is </a:t>
            </a:r>
            <a:r>
              <a:rPr b="1" lang="en" sz="900"/>
              <a:t>Action</a:t>
            </a:r>
            <a:r>
              <a:rPr lang="en" sz="900"/>
              <a:t> at ~$212B earnings (39% domestic vs 61% International)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632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vs International Earnings by Distributor</a:t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6451400" y="1124925"/>
            <a:ext cx="0" cy="3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6749575" y="1267250"/>
            <a:ext cx="19719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Highest grossing distributor is </a:t>
            </a:r>
            <a:r>
              <a:rPr b="1" lang="en" sz="900"/>
              <a:t>Walt Disney Studios Motion Pictures</a:t>
            </a:r>
            <a:r>
              <a:rPr lang="en" sz="900"/>
              <a:t> at ~$83.2B earnings (41% domestic vs 59% International)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61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vs International Earnings by Rating</a:t>
            </a:r>
            <a:endParaRPr/>
          </a:p>
        </p:txBody>
      </p:sp>
      <p:cxnSp>
        <p:nvCxnSpPr>
          <p:cNvPr id="142" name="Google Shape;142;p25"/>
          <p:cNvCxnSpPr/>
          <p:nvPr/>
        </p:nvCxnSpPr>
        <p:spPr>
          <a:xfrm>
            <a:off x="6451400" y="1124925"/>
            <a:ext cx="0" cy="3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5"/>
          <p:cNvSpPr txBox="1"/>
          <p:nvPr/>
        </p:nvSpPr>
        <p:spPr>
          <a:xfrm>
            <a:off x="6749575" y="1267250"/>
            <a:ext cx="1971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Highest grossing movie rating is </a:t>
            </a:r>
            <a:r>
              <a:rPr b="1" lang="en" sz="900"/>
              <a:t>PG-13</a:t>
            </a:r>
            <a:r>
              <a:rPr lang="en" sz="900"/>
              <a:t> at ~$234.2B earnings (42% domestic vs 58% International)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49901" cy="37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520" l="15391" r="13184" t="30667"/>
          <a:stretch/>
        </p:blipFill>
        <p:spPr>
          <a:xfrm>
            <a:off x="1909100" y="270550"/>
            <a:ext cx="5958275" cy="3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57957" l="11690" r="13515" t="20881"/>
          <a:stretch/>
        </p:blipFill>
        <p:spPr>
          <a:xfrm>
            <a:off x="1865288" y="3663675"/>
            <a:ext cx="6045900" cy="9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671" l="20889" r="14116" t="28304"/>
          <a:stretch/>
        </p:blipFill>
        <p:spPr>
          <a:xfrm>
            <a:off x="877300" y="799500"/>
            <a:ext cx="6921101" cy="39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75925" y="91975"/>
            <a:ext cx="84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Highest Earning Movies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141650"/>
            <a:ext cx="3689025" cy="26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Earnings by year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00" y="1086363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83950" y="3820475"/>
            <a:ext cx="880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2020 was a very bad year for movies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Taking out 2020 2002 was also pretty bad but could be skewed by data 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3400 movies with not entirely random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28975" y="38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Earnings by Month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75" y="1060475"/>
            <a:ext cx="5794000" cy="3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Monthly </a:t>
            </a:r>
            <a:r>
              <a:rPr lang="en"/>
              <a:t>Information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 movies have the best earnings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releases earn about 4-5 percent of their total cinema earnings on the first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December movies have bad first day profits but have similar total earnings to summer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January releases do the worst overall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Theater Lifespan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88323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64" y="0"/>
            <a:ext cx="87358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Cluster vs Total Revenue (International &amp; Domestic)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213525" y="1094250"/>
            <a:ext cx="382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Action / Adventure / Sci Fi were the top earning genre clusters $38 Billion USD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IE. Avengers, Jurassic Park &amp; Star Wars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Adventure / Family / Fantasy was the lower earning genre cluster $7 Billion USD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IE. Dumbo, Inkheart, The Golden Compass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75" y="926900"/>
            <a:ext cx="27733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