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05A"/>
    <a:srgbClr val="689153"/>
    <a:srgbClr val="68918A"/>
    <a:srgbClr val="44864C"/>
    <a:srgbClr val="44724C"/>
    <a:srgbClr val="78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9"/>
    <p:restoredTop sz="94638"/>
  </p:normalViewPr>
  <p:slideViewPr>
    <p:cSldViewPr snapToGrid="0" snapToObjects="1">
      <p:cViewPr>
        <p:scale>
          <a:sx n="103" d="100"/>
          <a:sy n="103" d="100"/>
        </p:scale>
        <p:origin x="10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54C58-3FA6-6441-8CF2-54698C977BF7}" type="datetimeFigureOut">
              <a:rPr lang="en-NL" smtClean="0"/>
              <a:t>30/12/2022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8595-FDB0-514E-81C8-EC2167AA1B8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5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CIA TRIAD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8595-FDB0-514E-81C8-EC2167AA1B81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351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Confidentiality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8595-FDB0-514E-81C8-EC2167AA1B81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913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8595-FDB0-514E-81C8-EC2167AA1B8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865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8595-FDB0-514E-81C8-EC2167AA1B8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452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B1C9-97DD-551E-C774-399C3AA73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5A6C5-5D14-0E74-3B57-C6CE3B831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D2B4-7759-5647-17A9-392AE00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DB4-FCA8-F443-2E2E-D4F7071D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725A-DA93-F7BE-FE51-628D8089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825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AC6E-EF1C-CC79-D9A8-B25A2A5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64C45-2FA1-D09A-799F-D35F6A56B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BF8A-4D1D-40D6-2DA6-DA858200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C3C5-F034-D6F8-A7E5-DAA024A7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16BE-E44D-7EDE-5C54-DC89196D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609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AFD2B-B996-CC4A-3C42-A647D660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CBF7D-AF40-D051-B3FF-A9CE147C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BE8B-F4D2-133A-C145-48C944A8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87D59-0931-C40E-9070-D603F632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114A-D64C-CB98-4388-14E8B1FC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9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F53B-BFC5-1DE8-50D6-47E25160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AB76-3ABA-3F0C-4943-C84C2128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F340-46B9-CADC-1696-E17E2167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0602-AFC3-928F-2431-934BA5F6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2E7D-6D48-6208-F05B-66E23C2D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8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8903-BFED-0F57-29D7-2B89A335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B995-CB6A-E0C9-97F8-868D90397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E99F-E419-6DB0-AC05-4D2818A5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B7B8-3D7A-A891-5941-66DFBE8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1882-3DA6-8B7E-8D96-698B7AB2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68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BFF1-6D7B-5F37-C4E8-0D48A4EC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43B5-43A9-8917-2436-B93A9A06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967D5-71B4-8C4E-85F5-B8C188D00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95A90-C5AE-4286-9AFC-18BA094E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DD38A-462A-FC07-71F3-137679E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97002-B69F-7AD5-6EA9-4394435A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093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1B01-7706-555F-FD6D-1AFB953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B904-7244-8758-310B-F4E5ECC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2CDF-5B68-657B-F4DF-681743CB3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B6F0E-068D-5BA8-563F-63A304F8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0BF9-66AA-8CA8-433B-DCF3DA64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CE5D-142E-6476-73F9-DD35C58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2B205-E931-DC4C-6FCF-39BC8C2F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406A8-24C4-2F0C-B413-0F403190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98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1ED7-B0D4-B25C-2025-57D281C6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13C8-52E0-87D1-6BBA-EADAD59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F420A-8906-E1E0-2A2E-7EC4F109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CB4E-F3F2-B552-E4EB-04FE76B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12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72863-3AA4-6F02-E73D-2B275C82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62436-C153-7E97-EC9F-50576943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7C491-BF92-6777-3C8C-16B83211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4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B054-940B-A3D7-C610-E9E03BC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8AA5-86CD-7BE4-4EEF-5D338B942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65ED-AB23-5673-6CD3-02882974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A412-5FFB-BAA7-0052-AF18D81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077A0-66CD-2B59-81BB-CDDE1FA5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4AF1-085B-8250-549C-5BD87CF6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87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CC68-82F3-7911-2BA3-F3885E88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C5BA4-8029-6515-153B-3521BAA12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80FF-54D8-B6F0-6867-F59C0C1AD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6A84-7E0A-0CA4-4CEA-42BCDAC2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6148-0AE6-B0A9-0399-BE064B4F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75346-7FA2-1454-615B-4DEC4F3B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460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EA047-730A-27E0-D876-F6D5C074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D88C4-F062-7588-AB91-EC28DCC4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3599-FAC5-F219-CB6A-3D8AEBC8B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380EB-1EFF-B74B-8A19-2CBE2AD5B4A0}" type="datetimeFigureOut">
              <a:rPr lang="en-NL" smtClean="0"/>
              <a:t>29/12/2022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B7E7-9C6D-96D1-CB32-D7FA25067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FDE-6435-9027-30F7-E2E8EA0EC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C24C-A946-8C48-BC84-2616ACE292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F8BA33BE-FF52-7197-E180-BA41CE49D212}"/>
              </a:ext>
            </a:extLst>
          </p:cNvPr>
          <p:cNvSpPr>
            <a:spLocks/>
          </p:cNvSpPr>
          <p:nvPr/>
        </p:nvSpPr>
        <p:spPr>
          <a:xfrm>
            <a:off x="3854435" y="108862"/>
            <a:ext cx="3240000" cy="2700000"/>
          </a:xfrm>
          <a:prstGeom prst="triangle">
            <a:avLst/>
          </a:prstGeom>
          <a:solidFill>
            <a:srgbClr val="BB605A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flood" dir="t"/>
          </a:scene3d>
          <a:sp3d prstMaterial="dkEdge">
            <a:bevelT w="1143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F6D0ACD-C256-27D1-C0BB-C1CBFF3FCB98}"/>
              </a:ext>
            </a:extLst>
          </p:cNvPr>
          <p:cNvSpPr/>
          <p:nvPr/>
        </p:nvSpPr>
        <p:spPr>
          <a:xfrm>
            <a:off x="2234434" y="2808862"/>
            <a:ext cx="3240000" cy="2700000"/>
          </a:xfrm>
          <a:prstGeom prst="triangle">
            <a:avLst/>
          </a:prstGeom>
          <a:solidFill>
            <a:srgbClr val="78A7B5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flood" dir="t"/>
          </a:scene3d>
          <a:sp3d prstMaterial="dkEdge">
            <a:bevelT w="1143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A151A2A-89C2-34D0-6CBE-7945E9C3F7F6}"/>
              </a:ext>
            </a:extLst>
          </p:cNvPr>
          <p:cNvSpPr/>
          <p:nvPr/>
        </p:nvSpPr>
        <p:spPr>
          <a:xfrm>
            <a:off x="5474435" y="2808862"/>
            <a:ext cx="3240000" cy="2700000"/>
          </a:xfrm>
          <a:prstGeom prst="triangle">
            <a:avLst/>
          </a:prstGeom>
          <a:solidFill>
            <a:srgbClr val="689153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flood" dir="t"/>
          </a:scene3d>
          <a:sp3d prstMaterial="dkEdge">
            <a:bevelT w="1143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D2B61-E04F-C239-6872-95CAB1B674FF}"/>
              </a:ext>
            </a:extLst>
          </p:cNvPr>
          <p:cNvSpPr txBox="1"/>
          <p:nvPr/>
        </p:nvSpPr>
        <p:spPr>
          <a:xfrm>
            <a:off x="4440336" y="202489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Confidentiality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313B1-0A46-E308-C596-98E25EB5E40F}"/>
              </a:ext>
            </a:extLst>
          </p:cNvPr>
          <p:cNvSpPr txBox="1"/>
          <p:nvPr/>
        </p:nvSpPr>
        <p:spPr>
          <a:xfrm>
            <a:off x="6094538" y="4641890"/>
            <a:ext cx="199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Integrity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D2D71-7D2B-C326-FE93-8806AA19134C}"/>
              </a:ext>
            </a:extLst>
          </p:cNvPr>
          <p:cNvSpPr txBox="1"/>
          <p:nvPr/>
        </p:nvSpPr>
        <p:spPr>
          <a:xfrm>
            <a:off x="3059184" y="4641890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Availability</a:t>
            </a:r>
            <a:endParaRPr lang="en-NL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D297F0AF-D11B-A746-77E8-0CE2761D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091" y="3066314"/>
            <a:ext cx="1606688" cy="1092548"/>
          </a:xfrm>
          <a:prstGeom prst="rect">
            <a:avLst/>
          </a:prstGeom>
        </p:spPr>
      </p:pic>
      <p:pic>
        <p:nvPicPr>
          <p:cNvPr id="3" name="Graphic 2" descr="Lock outline">
            <a:extLst>
              <a:ext uri="{FF2B5EF4-FFF2-40B4-BE49-F238E27FC236}">
                <a16:creationId xmlns:a16="http://schemas.microsoft.com/office/drawing/2014/main" id="{19B02706-A3BD-2672-AC6B-DEE2000B0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7233" y="1001662"/>
            <a:ext cx="914400" cy="914400"/>
          </a:xfrm>
          <a:prstGeom prst="rect">
            <a:avLst/>
          </a:prstGeom>
        </p:spPr>
      </p:pic>
      <p:pic>
        <p:nvPicPr>
          <p:cNvPr id="6" name="Graphic 5" descr="Gears outline">
            <a:extLst>
              <a:ext uri="{FF2B5EF4-FFF2-40B4-BE49-F238E27FC236}">
                <a16:creationId xmlns:a16="http://schemas.microsoft.com/office/drawing/2014/main" id="{47F3A45F-DF04-9073-9680-8421AACE2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7235" y="3701662"/>
            <a:ext cx="914400" cy="914400"/>
          </a:xfrm>
          <a:prstGeom prst="rect">
            <a:avLst/>
          </a:prstGeom>
        </p:spPr>
      </p:pic>
      <p:pic>
        <p:nvPicPr>
          <p:cNvPr id="14" name="Graphic 13" descr="Stopwatch 33% outline">
            <a:extLst>
              <a:ext uri="{FF2B5EF4-FFF2-40B4-BE49-F238E27FC236}">
                <a16:creationId xmlns:a16="http://schemas.microsoft.com/office/drawing/2014/main" id="{34906FA3-9A04-148F-EDE9-63C92BC09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8736" y="36903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3FB2BB-7208-7B4E-1E58-AD4EE493CB94}"/>
              </a:ext>
            </a:extLst>
          </p:cNvPr>
          <p:cNvCxnSpPr>
            <a:cxnSpLocks/>
          </p:cNvCxnSpPr>
          <p:nvPr/>
        </p:nvCxnSpPr>
        <p:spPr>
          <a:xfrm>
            <a:off x="2421924" y="4742544"/>
            <a:ext cx="7191633" cy="0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F89A7B0-E83F-0ECC-AF05-9649D5A6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81" y="385251"/>
            <a:ext cx="2420037" cy="2420037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A29CC0B-63B6-8E29-FEDC-0F41FF36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15849" y="3186536"/>
            <a:ext cx="2420037" cy="2420037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67D33917-81A0-F24B-5522-FC312EBF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114" y="3186535"/>
            <a:ext cx="2420037" cy="242003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0813316-1508-FEF0-4E73-2CFA346DE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81" y="4338891"/>
            <a:ext cx="807306" cy="807306"/>
          </a:xfrm>
          <a:prstGeom prst="rect">
            <a:avLst/>
          </a:prstGeom>
        </p:spPr>
      </p:pic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ED1C98E4-E2ED-24E8-F0C7-7B7F81051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0881" y="4111513"/>
            <a:ext cx="570079" cy="57007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A3DCB7-3EFE-E103-6F0A-F74890754418}"/>
              </a:ext>
            </a:extLst>
          </p:cNvPr>
          <p:cNvCxnSpPr>
            <a:cxnSpLocks/>
          </p:cNvCxnSpPr>
          <p:nvPr/>
        </p:nvCxnSpPr>
        <p:spPr>
          <a:xfrm>
            <a:off x="6095999" y="2903838"/>
            <a:ext cx="0" cy="1838706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8E1AE-3CE0-1056-DF1F-ABA236F517E0}"/>
              </a:ext>
            </a:extLst>
          </p:cNvPr>
          <p:cNvSpPr txBox="1"/>
          <p:nvPr/>
        </p:nvSpPr>
        <p:spPr>
          <a:xfrm>
            <a:off x="1241363" y="56065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C2F0C1-E2CC-D824-7DEC-4B26AD59D03D}"/>
              </a:ext>
            </a:extLst>
          </p:cNvPr>
          <p:cNvSpPr txBox="1"/>
          <p:nvPr/>
        </p:nvSpPr>
        <p:spPr>
          <a:xfrm>
            <a:off x="10301098" y="56065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87C72-8A20-51F2-F2FB-F752C42FA937}"/>
              </a:ext>
            </a:extLst>
          </p:cNvPr>
          <p:cNvSpPr txBox="1"/>
          <p:nvPr/>
        </p:nvSpPr>
        <p:spPr>
          <a:xfrm>
            <a:off x="5810960" y="159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69617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3FB2BB-7208-7B4E-1E58-AD4EE493CB94}"/>
              </a:ext>
            </a:extLst>
          </p:cNvPr>
          <p:cNvCxnSpPr>
            <a:cxnSpLocks/>
          </p:cNvCxnSpPr>
          <p:nvPr/>
        </p:nvCxnSpPr>
        <p:spPr>
          <a:xfrm>
            <a:off x="2421924" y="4742544"/>
            <a:ext cx="7191633" cy="0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F89A7B0-E83F-0ECC-AF05-9649D5A6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81" y="385251"/>
            <a:ext cx="2420037" cy="2420037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A29CC0B-63B6-8E29-FEDC-0F41FF36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15849" y="3186536"/>
            <a:ext cx="2420037" cy="2420037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67D33917-81A0-F24B-5522-FC312EBF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114" y="3186535"/>
            <a:ext cx="2420037" cy="242003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0813316-1508-FEF0-4E73-2CFA346DE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81" y="4338891"/>
            <a:ext cx="807306" cy="80730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A3DCB7-3EFE-E103-6F0A-F74890754418}"/>
              </a:ext>
            </a:extLst>
          </p:cNvPr>
          <p:cNvCxnSpPr>
            <a:cxnSpLocks/>
          </p:cNvCxnSpPr>
          <p:nvPr/>
        </p:nvCxnSpPr>
        <p:spPr>
          <a:xfrm>
            <a:off x="6095999" y="2903838"/>
            <a:ext cx="0" cy="1838706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8E1AE-3CE0-1056-DF1F-ABA236F517E0}"/>
              </a:ext>
            </a:extLst>
          </p:cNvPr>
          <p:cNvSpPr txBox="1"/>
          <p:nvPr/>
        </p:nvSpPr>
        <p:spPr>
          <a:xfrm>
            <a:off x="1241363" y="56065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C2F0C1-E2CC-D824-7DEC-4B26AD59D03D}"/>
              </a:ext>
            </a:extLst>
          </p:cNvPr>
          <p:cNvSpPr txBox="1"/>
          <p:nvPr/>
        </p:nvSpPr>
        <p:spPr>
          <a:xfrm>
            <a:off x="10301098" y="56065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87C72-8A20-51F2-F2FB-F752C42FA937}"/>
              </a:ext>
            </a:extLst>
          </p:cNvPr>
          <p:cNvSpPr txBox="1"/>
          <p:nvPr/>
        </p:nvSpPr>
        <p:spPr>
          <a:xfrm>
            <a:off x="5810960" y="159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</a:t>
            </a:r>
          </a:p>
        </p:txBody>
      </p:sp>
      <p:pic>
        <p:nvPicPr>
          <p:cNvPr id="3" name="Graphic 2" descr="Gears with solid fill">
            <a:extLst>
              <a:ext uri="{FF2B5EF4-FFF2-40B4-BE49-F238E27FC236}">
                <a16:creationId xmlns:a16="http://schemas.microsoft.com/office/drawing/2014/main" id="{8A8D9C1E-3913-DB2E-ED24-4A1E99D74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5110" y="4076694"/>
            <a:ext cx="665850" cy="665850"/>
          </a:xfrm>
          <a:prstGeom prst="rect">
            <a:avLst/>
          </a:prstGeom>
        </p:spPr>
      </p:pic>
      <p:pic>
        <p:nvPicPr>
          <p:cNvPr id="7" name="Graphic 6" descr="No sign outline">
            <a:extLst>
              <a:ext uri="{FF2B5EF4-FFF2-40B4-BE49-F238E27FC236}">
                <a16:creationId xmlns:a16="http://schemas.microsoft.com/office/drawing/2014/main" id="{76ABF586-7F9C-B466-F5D7-35A4920C85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5110" y="4063630"/>
            <a:ext cx="665846" cy="6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3FB2BB-7208-7B4E-1E58-AD4EE493CB94}"/>
              </a:ext>
            </a:extLst>
          </p:cNvPr>
          <p:cNvCxnSpPr>
            <a:cxnSpLocks/>
          </p:cNvCxnSpPr>
          <p:nvPr/>
        </p:nvCxnSpPr>
        <p:spPr>
          <a:xfrm>
            <a:off x="2421924" y="4742544"/>
            <a:ext cx="7191633" cy="0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F89A7B0-E83F-0ECC-AF05-9649D5A6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81" y="385251"/>
            <a:ext cx="2420037" cy="2420037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AA29CC0B-63B6-8E29-FEDC-0F41FF36F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415849" y="3186536"/>
            <a:ext cx="2420037" cy="2420037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67D33917-81A0-F24B-5522-FC312EBF1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56114" y="3186535"/>
            <a:ext cx="2420037" cy="242003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0813316-1508-FEF0-4E73-2CFA346DE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981" y="4338891"/>
            <a:ext cx="807306" cy="80730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A3DCB7-3EFE-E103-6F0A-F74890754418}"/>
              </a:ext>
            </a:extLst>
          </p:cNvPr>
          <p:cNvCxnSpPr>
            <a:cxnSpLocks/>
          </p:cNvCxnSpPr>
          <p:nvPr/>
        </p:nvCxnSpPr>
        <p:spPr>
          <a:xfrm>
            <a:off x="6095999" y="2903838"/>
            <a:ext cx="0" cy="1838706"/>
          </a:xfrm>
          <a:prstGeom prst="line">
            <a:avLst/>
          </a:prstGeom>
          <a:ln w="57150" cap="rnd" cmpd="sng">
            <a:solidFill>
              <a:schemeClr val="dk1"/>
            </a:solidFill>
            <a:beve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8E1AE-3CE0-1056-DF1F-ABA236F517E0}"/>
              </a:ext>
            </a:extLst>
          </p:cNvPr>
          <p:cNvSpPr txBox="1"/>
          <p:nvPr/>
        </p:nvSpPr>
        <p:spPr>
          <a:xfrm>
            <a:off x="1241363" y="56065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FC2F0C1-E2CC-D824-7DEC-4B26AD59D03D}"/>
              </a:ext>
            </a:extLst>
          </p:cNvPr>
          <p:cNvSpPr txBox="1"/>
          <p:nvPr/>
        </p:nvSpPr>
        <p:spPr>
          <a:xfrm>
            <a:off x="10301098" y="560657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187C72-8A20-51F2-F2FB-F752C42FA937}"/>
              </a:ext>
            </a:extLst>
          </p:cNvPr>
          <p:cNvSpPr txBox="1"/>
          <p:nvPr/>
        </p:nvSpPr>
        <p:spPr>
          <a:xfrm>
            <a:off x="5810960" y="1591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</a:t>
            </a:r>
          </a:p>
        </p:txBody>
      </p:sp>
      <p:pic>
        <p:nvPicPr>
          <p:cNvPr id="6" name="Graphic 5" descr="Stopwatch 33% with solid fill">
            <a:extLst>
              <a:ext uri="{FF2B5EF4-FFF2-40B4-BE49-F238E27FC236}">
                <a16:creationId xmlns:a16="http://schemas.microsoft.com/office/drawing/2014/main" id="{72195BE8-EC83-364C-0B44-BEBCB06F78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358" y="4077259"/>
            <a:ext cx="665285" cy="6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0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21</Words>
  <Application>Microsoft Macintosh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Apple SD Gothic Neo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Abeele, P.A. van den (Pien)</dc:creator>
  <cp:lastModifiedBy>Abeele, P.A. van den (Pien)</cp:lastModifiedBy>
  <cp:revision>5</cp:revision>
  <dcterms:created xsi:type="dcterms:W3CDTF">2022-11-10T10:18:23Z</dcterms:created>
  <dcterms:modified xsi:type="dcterms:W3CDTF">2022-12-30T19:19:14Z</dcterms:modified>
</cp:coreProperties>
</file>