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0"/>
    <p:restoredTop sz="96154"/>
  </p:normalViewPr>
  <p:slideViewPr>
    <p:cSldViewPr snapToGrid="0">
      <p:cViewPr>
        <p:scale>
          <a:sx n="121" d="100"/>
          <a:sy n="121" d="100"/>
        </p:scale>
        <p:origin x="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58BA-54C4-AA85-8451-C1A764EE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85AFF-5323-D4D9-24B2-2F904991A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6B53-9F57-48E7-ED2F-CEC88568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DFAE-978D-26D6-1EB6-5A51A431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E00D-66E6-D73E-F670-D1BDE5EA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44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798A-72AD-9814-9DB8-551F6B71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2097C-882E-E439-E57B-C9E2FAD68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66F5-C17A-5DE1-FF8C-A1561A03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6437-01B8-B150-D603-E4E42BEB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2559-FC5A-F91E-C74C-5772152C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328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65464-C399-A7ED-3BE1-A18C3263A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2873F-7AAF-58FC-0155-63B39847E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3C805-6B1B-5172-4CC9-90F85A58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0C53-D39E-6A55-DA0F-6FEC172C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BAF98-2A02-17C5-D332-0109110C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958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3672-C0D1-6677-8DF0-006D4744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061D-2526-4B39-9E09-D14D008E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92A9-FD6F-92F6-5F10-97244540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2813-27F0-273C-CC34-4A49A7CC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A3A64-5059-0180-A72C-BCDC021F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455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E802-505C-69C0-3D0F-1E235175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4F15F-DC56-B264-C90E-4066F9C8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2C004-F2A6-2B33-5836-0CD061E5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0B23D-1551-9B96-8F50-FFA8372C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E86DA-A5C0-86F6-C958-83CBF3A7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8607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2898-7880-634C-A961-69B446D4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2151-8FF8-97E1-4E2D-C546F0823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4DA76-A4C0-56D6-7477-EAD21806E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2B0FD-925A-2586-420D-C00F747A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14F12-D453-AD16-1E57-6069B8A3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3B617-A26D-AFD4-BF48-DE477065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569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7970-134C-F9B0-FF61-E9A9B0B9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F5820-6AB5-73A5-A65F-42E117D88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764A6-1CD1-EA9D-622B-FA21FEC97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87924-4F8A-7DDF-0422-8D189623B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49DD0-607F-D0A2-EB7D-F410484E7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8A1B2-00FB-E247-3F00-2FBDFC75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D158E-133F-B17F-4615-5CB1BEB9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FAF4A-2D0C-4584-4C74-828507E7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535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3E37-FA23-4EBE-3E73-AC8AABB5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6ECA2-B07A-F452-AF31-4F64FD23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28452-E41B-094D-E1B2-AC13FDBC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B9163-3197-620E-C086-5F10DC3C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110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89329-50CC-4EAE-B87E-94362006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BAA47-1EA3-5EE5-E492-92E6B771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B9D56-B152-3B16-E00F-CC8139CC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439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7F54-47FA-0AE4-D999-CA0DBCA4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0C62-0DB1-E1F9-B911-CBC96CB1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04F89-E00F-0649-0202-1AA125B1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DF7C5-4014-B97C-7A54-BA64B26C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FF10E-29F9-97A5-F8D8-AB56EACA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69A53-56D8-9768-7F36-EC57ED25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35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9932-A442-BDB9-4FC4-736061FC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1BF19-1BFD-61F9-9D02-A766E8918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22F60-C026-3043-4BF5-01D658CB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9613A-11EC-FB39-706F-C44C7865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DCD0D-3EAD-A622-D3B0-D9AC7363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E1A82-F03E-FC6C-0A00-A9B940A3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890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AA9EB-EE7E-217B-7FF4-2208D466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3BEF-C10C-C7F9-FB96-6204D7C95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2BD7D-B5AB-A699-07B0-8C69C918E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B28D-DC07-EA3C-9592-A1793E9CF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84471-0942-2C71-72A1-409421A2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43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1BE7E-CCD2-09B4-EFAA-D5AC958D8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28" t="75833" r="21394" b="5833"/>
          <a:stretch/>
        </p:blipFill>
        <p:spPr>
          <a:xfrm>
            <a:off x="209547" y="4274344"/>
            <a:ext cx="2863064" cy="1938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92952-48BA-8425-5FF4-AB1895BA4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97" t="58750" r="5070" b="28264"/>
          <a:stretch/>
        </p:blipFill>
        <p:spPr>
          <a:xfrm>
            <a:off x="449756" y="3871501"/>
            <a:ext cx="1257301" cy="890588"/>
          </a:xfrm>
          <a:prstGeom prst="snip2DiagRect">
            <a:avLst>
              <a:gd name="adj1" fmla="val 44920"/>
              <a:gd name="adj2" fmla="val 39127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D3CF7-2A9B-005D-D1B9-FF9BB6058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92" t="4236" r="25833" b="69306"/>
          <a:stretch/>
        </p:blipFill>
        <p:spPr>
          <a:xfrm>
            <a:off x="5367338" y="3192434"/>
            <a:ext cx="2190750" cy="2991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038E3D-55CB-C3AD-C83D-C0D907801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76319" r="76875" b="5347"/>
          <a:stretch/>
        </p:blipFill>
        <p:spPr>
          <a:xfrm>
            <a:off x="9158289" y="4036064"/>
            <a:ext cx="2300288" cy="2176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205B1D-2211-2F98-9565-5907854CE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4" t="56319" r="47639" b="27014"/>
          <a:stretch/>
        </p:blipFill>
        <p:spPr>
          <a:xfrm>
            <a:off x="4396858" y="242887"/>
            <a:ext cx="3398284" cy="2028825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F5C63B79-8409-BDEF-C04E-40C1E576F49D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>
            <a:off x="1707057" y="4316795"/>
            <a:ext cx="3660281" cy="37147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Heart 16">
            <a:extLst>
              <a:ext uri="{FF2B5EF4-FFF2-40B4-BE49-F238E27FC236}">
                <a16:creationId xmlns:a16="http://schemas.microsoft.com/office/drawing/2014/main" id="{B694F441-2554-7373-89A5-44EA8E435D5D}"/>
              </a:ext>
            </a:extLst>
          </p:cNvPr>
          <p:cNvSpPr/>
          <p:nvPr/>
        </p:nvSpPr>
        <p:spPr>
          <a:xfrm>
            <a:off x="3796158" y="4501781"/>
            <a:ext cx="251926" cy="21656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C4E7BFA-B89B-9E32-8299-7CB35CF6D73C}"/>
              </a:ext>
            </a:extLst>
          </p:cNvPr>
          <p:cNvSpPr/>
          <p:nvPr/>
        </p:nvSpPr>
        <p:spPr>
          <a:xfrm rot="5400000">
            <a:off x="5295338" y="4618089"/>
            <a:ext cx="144000" cy="14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143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1BE7E-CCD2-09B4-EFAA-D5AC958D8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28" t="75833" r="21394" b="5833"/>
          <a:stretch/>
        </p:blipFill>
        <p:spPr>
          <a:xfrm>
            <a:off x="209547" y="4274344"/>
            <a:ext cx="2863064" cy="1938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92952-48BA-8425-5FF4-AB1895BA4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97" t="58750" r="5070" b="28264"/>
          <a:stretch/>
        </p:blipFill>
        <p:spPr>
          <a:xfrm>
            <a:off x="449756" y="3871501"/>
            <a:ext cx="1257301" cy="890588"/>
          </a:xfrm>
          <a:prstGeom prst="snip2DiagRect">
            <a:avLst>
              <a:gd name="adj1" fmla="val 44920"/>
              <a:gd name="adj2" fmla="val 39127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D3CF7-2A9B-005D-D1B9-FF9BB6058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92" t="4236" r="25833" b="69306"/>
          <a:stretch/>
        </p:blipFill>
        <p:spPr>
          <a:xfrm>
            <a:off x="5367338" y="3192434"/>
            <a:ext cx="2190750" cy="2991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038E3D-55CB-C3AD-C83D-C0D907801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76319" r="76875" b="5347"/>
          <a:stretch/>
        </p:blipFill>
        <p:spPr>
          <a:xfrm>
            <a:off x="9158289" y="4036064"/>
            <a:ext cx="2300288" cy="2176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205B1D-2211-2F98-9565-5907854CE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4" t="56319" r="47639" b="27014"/>
          <a:stretch/>
        </p:blipFill>
        <p:spPr>
          <a:xfrm>
            <a:off x="4396858" y="242887"/>
            <a:ext cx="3398284" cy="2028825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F5C63B79-8409-BDEF-C04E-40C1E576F49D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V="1">
            <a:off x="5679089" y="2688624"/>
            <a:ext cx="1200537" cy="3667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Heart 16">
            <a:extLst>
              <a:ext uri="{FF2B5EF4-FFF2-40B4-BE49-F238E27FC236}">
                <a16:creationId xmlns:a16="http://schemas.microsoft.com/office/drawing/2014/main" id="{B694F441-2554-7373-89A5-44EA8E435D5D}"/>
              </a:ext>
            </a:extLst>
          </p:cNvPr>
          <p:cNvSpPr/>
          <p:nvPr/>
        </p:nvSpPr>
        <p:spPr>
          <a:xfrm>
            <a:off x="6027431" y="2515505"/>
            <a:ext cx="251926" cy="21656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72E89423-2F46-52A7-97A9-C24B0256929D}"/>
              </a:ext>
            </a:extLst>
          </p:cNvPr>
          <p:cNvSpPr/>
          <p:nvPr/>
        </p:nvSpPr>
        <p:spPr>
          <a:xfrm>
            <a:off x="6027431" y="2249608"/>
            <a:ext cx="144000" cy="14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192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1BE7E-CCD2-09B4-EFAA-D5AC958D8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28" t="75833" r="21394" b="5833"/>
          <a:stretch/>
        </p:blipFill>
        <p:spPr>
          <a:xfrm>
            <a:off x="209547" y="4274344"/>
            <a:ext cx="2863064" cy="1938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92952-48BA-8425-5FF4-AB1895BA4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97" t="58750" r="5070" b="28264"/>
          <a:stretch/>
        </p:blipFill>
        <p:spPr>
          <a:xfrm>
            <a:off x="449756" y="3871501"/>
            <a:ext cx="1257301" cy="890588"/>
          </a:xfrm>
          <a:prstGeom prst="snip2DiagRect">
            <a:avLst>
              <a:gd name="adj1" fmla="val 44920"/>
              <a:gd name="adj2" fmla="val 39127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D3CF7-2A9B-005D-D1B9-FF9BB6058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92" t="4236" r="25833" b="69306"/>
          <a:stretch/>
        </p:blipFill>
        <p:spPr>
          <a:xfrm>
            <a:off x="5367338" y="3192434"/>
            <a:ext cx="2190750" cy="2991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038E3D-55CB-C3AD-C83D-C0D907801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76319" r="76875" b="5347"/>
          <a:stretch/>
        </p:blipFill>
        <p:spPr>
          <a:xfrm>
            <a:off x="9158289" y="4036064"/>
            <a:ext cx="2300288" cy="2176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205B1D-2211-2F98-9565-5907854CE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4" t="56319" r="47639" b="27014"/>
          <a:stretch/>
        </p:blipFill>
        <p:spPr>
          <a:xfrm>
            <a:off x="4396858" y="242887"/>
            <a:ext cx="3398284" cy="2028825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F5C63B79-8409-BDEF-C04E-40C1E576F49D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5660487" y="2707224"/>
            <a:ext cx="1262323" cy="3912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Heart 16">
            <a:extLst>
              <a:ext uri="{FF2B5EF4-FFF2-40B4-BE49-F238E27FC236}">
                <a16:creationId xmlns:a16="http://schemas.microsoft.com/office/drawing/2014/main" id="{B694F441-2554-7373-89A5-44EA8E435D5D}"/>
              </a:ext>
            </a:extLst>
          </p:cNvPr>
          <p:cNvSpPr/>
          <p:nvPr/>
        </p:nvSpPr>
        <p:spPr>
          <a:xfrm>
            <a:off x="6336750" y="3084150"/>
            <a:ext cx="251926" cy="21656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E988EE89-1AA5-9F94-371E-C98337864011}"/>
              </a:ext>
            </a:extLst>
          </p:cNvPr>
          <p:cNvSpPr/>
          <p:nvPr/>
        </p:nvSpPr>
        <p:spPr>
          <a:xfrm rot="10800000">
            <a:off x="6415297" y="3429000"/>
            <a:ext cx="144000" cy="14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435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1BE7E-CCD2-09B4-EFAA-D5AC958D8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28" t="75833" r="21394" b="5833"/>
          <a:stretch/>
        </p:blipFill>
        <p:spPr>
          <a:xfrm>
            <a:off x="209547" y="4274344"/>
            <a:ext cx="2863064" cy="1938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92952-48BA-8425-5FF4-AB1895BA4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97" t="58750" r="5070" b="28264"/>
          <a:stretch/>
        </p:blipFill>
        <p:spPr>
          <a:xfrm>
            <a:off x="449756" y="3871501"/>
            <a:ext cx="1257301" cy="890588"/>
          </a:xfrm>
          <a:prstGeom prst="snip2DiagRect">
            <a:avLst>
              <a:gd name="adj1" fmla="val 44920"/>
              <a:gd name="adj2" fmla="val 39127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D3CF7-2A9B-005D-D1B9-FF9BB6058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92" t="4236" r="25833" b="69306"/>
          <a:stretch/>
        </p:blipFill>
        <p:spPr>
          <a:xfrm>
            <a:off x="5367338" y="3192434"/>
            <a:ext cx="2190750" cy="2991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038E3D-55CB-C3AD-C83D-C0D907801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76319" r="76875" b="5347"/>
          <a:stretch/>
        </p:blipFill>
        <p:spPr>
          <a:xfrm>
            <a:off x="9158289" y="4036064"/>
            <a:ext cx="2300288" cy="2176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205B1D-2211-2F98-9565-5907854CE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4" t="56319" r="47639" b="27014"/>
          <a:stretch/>
        </p:blipFill>
        <p:spPr>
          <a:xfrm>
            <a:off x="4396858" y="242887"/>
            <a:ext cx="3398284" cy="2028825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F5C63B79-8409-BDEF-C04E-40C1E576F49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487297" y="4718349"/>
            <a:ext cx="2670992" cy="4060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Heart 16">
            <a:extLst>
              <a:ext uri="{FF2B5EF4-FFF2-40B4-BE49-F238E27FC236}">
                <a16:creationId xmlns:a16="http://schemas.microsoft.com/office/drawing/2014/main" id="{B694F441-2554-7373-89A5-44EA8E435D5D}"/>
              </a:ext>
            </a:extLst>
          </p:cNvPr>
          <p:cNvSpPr/>
          <p:nvPr/>
        </p:nvSpPr>
        <p:spPr>
          <a:xfrm>
            <a:off x="8295906" y="4981213"/>
            <a:ext cx="251926" cy="21656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EE2F85D-4192-6EAC-D638-DA350FEFB115}"/>
              </a:ext>
            </a:extLst>
          </p:cNvPr>
          <p:cNvSpPr/>
          <p:nvPr/>
        </p:nvSpPr>
        <p:spPr>
          <a:xfrm rot="5400000">
            <a:off x="9086289" y="5053781"/>
            <a:ext cx="144000" cy="14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672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Abeele, P.A. van den (Pien)</dc:creator>
  <cp:lastModifiedBy>Abeele, P.A. van den (Pien)</cp:lastModifiedBy>
  <cp:revision>2</cp:revision>
  <dcterms:created xsi:type="dcterms:W3CDTF">2022-12-25T13:31:34Z</dcterms:created>
  <dcterms:modified xsi:type="dcterms:W3CDTF">2022-12-27T19:15:57Z</dcterms:modified>
</cp:coreProperties>
</file>