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0" r:id="rId5"/>
    <p:sldId id="268" r:id="rId6"/>
    <p:sldId id="257" r:id="rId7"/>
    <p:sldId id="266" r:id="rId8"/>
    <p:sldId id="258" r:id="rId9"/>
    <p:sldId id="259" r:id="rId10"/>
    <p:sldId id="265" r:id="rId11"/>
    <p:sldId id="264" r:id="rId12"/>
    <p:sldId id="261" r:id="rId13"/>
    <p:sldId id="262" r:id="rId14"/>
    <p:sldId id="263" r:id="rId15"/>
    <p:sldId id="28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76" autoAdjust="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800"/>
            </a:lvl6pPr>
            <a:lvl7pPr marL="2291080" indent="-462280">
              <a:defRPr sz="1800"/>
            </a:lvl7pPr>
            <a:lvl8pPr marL="2291080" indent="-462280">
              <a:defRPr sz="1800"/>
            </a:lvl8pPr>
            <a:lvl9pPr marL="2291080" indent="-46228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800"/>
            </a:lvl6pPr>
            <a:lvl7pPr marL="2291080" indent="-462280">
              <a:defRPr sz="1800"/>
            </a:lvl7pPr>
            <a:lvl8pPr marL="2291080" indent="-462280">
              <a:defRPr sz="1800"/>
            </a:lvl8pPr>
            <a:lvl9pPr marL="2291080" indent="-46228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600"/>
            </a:lvl6pPr>
            <a:lvl7pPr marL="2291080" indent="-462280">
              <a:defRPr sz="1600"/>
            </a:lvl7pPr>
            <a:lvl8pPr marL="2291080" indent="-462280">
              <a:defRPr sz="1600"/>
            </a:lvl8pPr>
            <a:lvl9pPr marL="2291080" indent="-46228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600"/>
            </a:lvl6pPr>
            <a:lvl7pPr marL="2291080" indent="-462280">
              <a:defRPr sz="1600"/>
            </a:lvl7pPr>
            <a:lvl8pPr marL="2291080" indent="-462280">
              <a:defRPr sz="1600"/>
            </a:lvl8pPr>
            <a:lvl9pPr marL="2291080" indent="-46228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2000"/>
            </a:lvl6pPr>
            <a:lvl7pPr marL="2291080" indent="-462280">
              <a:defRPr sz="2000"/>
            </a:lvl7pPr>
            <a:lvl8pPr marL="2291080" indent="-462280">
              <a:defRPr sz="2000"/>
            </a:lvl8pPr>
            <a:lvl9pPr marL="2291080" indent="-462280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anose="05000000000000000000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anose="05000000000000000000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anose="05000000000000000000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anose="05000000000000000000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anose="05000000000000000000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22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anose="05000000000000000000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480" indent="-4622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22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anose="05000000000000000000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880" indent="-4622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en-US" altLang="en-US" dirty="0" err="1" smtClean="0"/>
              <a:t>简单应用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lua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 Firewall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Openrestry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en-US" altLang="en-US" dirty="0" err="1" smtClean="0"/>
              <a:t>与mysql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html template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https://github.com/backkoms/lua-practice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SpringCloud</a:t>
            </a:r>
            <a:r>
              <a:rPr kumimoji="1" lang="zh-CN" altLang="en-US" dirty="0" smtClean="0"/>
              <a:t>微服务架构实战</a:t>
            </a:r>
            <a:endParaRPr kumimoji="1" lang="zh-CN" altLang="en-US" dirty="0"/>
          </a:p>
        </p:txBody>
      </p:sp>
      <p:pic>
        <p:nvPicPr>
          <p:cNvPr id="4" name="图片 3" descr="qrcode_for_gh_28fb95c9c24c_4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2717165"/>
            <a:ext cx="409511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2070100"/>
            <a:ext cx="8648700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Lua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撸啊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9822" b="982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679700"/>
            <a:ext cx="69342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什么是Lua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脚本语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语言开发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</a:t>
            </a:r>
            <a:endParaRPr lang="zh-CN" altLang="en-US" dirty="0"/>
          </a:p>
          <a:p>
            <a:r>
              <a:rPr lang="zh-CN" altLang="en-US" dirty="0" smtClean="0"/>
              <a:t>独立应</a:t>
            </a:r>
            <a:r>
              <a:rPr lang="zh-CN" altLang="en-US" dirty="0"/>
              <a:t>用脚本</a:t>
            </a:r>
            <a:endParaRPr lang="zh-CN" altLang="en-US" dirty="0"/>
          </a:p>
          <a:p>
            <a:r>
              <a:rPr lang="en-US" altLang="zh-TW" dirty="0" smtClean="0"/>
              <a:t>Web </a:t>
            </a:r>
            <a:r>
              <a:rPr lang="zh-TW" altLang="en-US" dirty="0"/>
              <a:t>应用脚本</a:t>
            </a:r>
            <a:endParaRPr lang="zh-TW" altLang="en-US" dirty="0"/>
          </a:p>
          <a:p>
            <a:r>
              <a:rPr lang="zh-TW" altLang="en-US" dirty="0" smtClean="0"/>
              <a:t>扩展和数据库插件如</a:t>
            </a:r>
            <a:r>
              <a:rPr lang="zh-TW" altLang="en-US" dirty="0"/>
              <a:t>：</a:t>
            </a:r>
            <a:r>
              <a:rPr lang="en-US" altLang="zh-TW" dirty="0"/>
              <a:t>MySQL Proxy </a:t>
            </a:r>
            <a:r>
              <a:rPr lang="zh-TW" altLang="en-US" dirty="0"/>
              <a:t>和 </a:t>
            </a:r>
            <a:r>
              <a:rPr lang="en-US" altLang="zh-TW" dirty="0"/>
              <a:t>MySQL </a:t>
            </a:r>
            <a:r>
              <a:rPr lang="en-US" altLang="zh-TW" dirty="0" err="1"/>
              <a:t>WorkBench</a:t>
            </a:r>
            <a:endParaRPr lang="en-US" altLang="zh-TW" dirty="0"/>
          </a:p>
          <a:p>
            <a:r>
              <a:rPr lang="zh-CN" altLang="en-US" dirty="0" smtClean="0"/>
              <a:t>安全系统</a:t>
            </a:r>
            <a:r>
              <a:rPr lang="zh-CN" altLang="en-US" dirty="0"/>
              <a:t>，如入侵检测系统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OpenResty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8347" b="834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和</a:t>
            </a:r>
            <a:r>
              <a:rPr kumimoji="1" lang="zh-CN" altLang="zh-CN" dirty="0" smtClean="0"/>
              <a:t>L</a:t>
            </a:r>
            <a:r>
              <a:rPr kumimoji="1" lang="en-US" altLang="zh-CN" dirty="0" err="1" smtClean="0"/>
              <a:t>uaJIT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9822" b="9822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第一个 </a:t>
            </a:r>
            <a:r>
              <a:rPr lang="en-US" altLang="zh-CN" b="1" dirty="0" err="1"/>
              <a:t>Lua</a:t>
            </a:r>
            <a:r>
              <a:rPr lang="en-US" altLang="zh-CN" b="1" dirty="0"/>
              <a:t> </a:t>
            </a:r>
            <a:r>
              <a:rPr lang="zh-CN" altLang="en-US" b="1" dirty="0" smtClean="0"/>
              <a:t>程序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print("Hello World!")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对开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0</TotalTime>
  <Words>372</Words>
  <Application>WPS 演示</Application>
  <PresentationFormat>全屏显示(4:3)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54" baseType="lpstr">
      <vt:lpstr>Arial</vt:lpstr>
      <vt:lpstr>宋体</vt:lpstr>
      <vt:lpstr>Wingdings</vt:lpstr>
      <vt:lpstr>Calisto MT</vt:lpstr>
      <vt:lpstr>微软雅黑</vt:lpstr>
      <vt:lpstr>Arial Unicode MS</vt:lpstr>
      <vt:lpstr>Calibri</vt:lpstr>
      <vt:lpstr>PMingLiU</vt:lpstr>
      <vt:lpstr>Segoe Print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对开</vt:lpstr>
      <vt:lpstr>Lua简单应用</vt:lpstr>
      <vt:lpstr>PowerPoint 演示文稿</vt:lpstr>
      <vt:lpstr>Lua——撸啊</vt:lpstr>
      <vt:lpstr>PowerPoint 演示文稿</vt:lpstr>
      <vt:lpstr>什么是Lua</vt:lpstr>
      <vt:lpstr>应用场景</vt:lpstr>
      <vt:lpstr>OpenResty</vt:lpstr>
      <vt:lpstr>基于nginx和LuaJIT</vt:lpstr>
      <vt:lpstr>第一个 Lua 程序</vt:lpstr>
      <vt:lpstr>Lua实战</vt:lpstr>
      <vt:lpstr>Lua与redis</vt:lpstr>
      <vt:lpstr>Lua与mysql</vt:lpstr>
      <vt:lpstr>Lua与html template</vt:lpstr>
      <vt:lpstr>PowerPoint 演示文稿</vt:lpstr>
      <vt:lpstr>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Lua简单应用</dc:title>
  <dc:creator>黄</dc:creator>
  <cp:lastModifiedBy>guooo</cp:lastModifiedBy>
  <cp:revision>15</cp:revision>
  <dcterms:created xsi:type="dcterms:W3CDTF">2017-10-16T12:25:00Z</dcterms:created>
  <dcterms:modified xsi:type="dcterms:W3CDTF">2017-10-17T01:44:41Z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