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A45ED9-FC7F-470F-A294-ED93C7B459A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D56C791-592E-4ED5-8861-845CEB573B02}">
      <dgm:prSet/>
      <dgm:spPr/>
      <dgm:t>
        <a:bodyPr/>
        <a:lstStyle/>
        <a:p>
          <a:r>
            <a:rPr lang="it-IT" dirty="0">
              <a:latin typeface="Times New Roman" panose="02020603050405020304" pitchFamily="18" charset="0"/>
              <a:cs typeface="Times New Roman" panose="02020603050405020304" pitchFamily="18" charset="0"/>
            </a:rPr>
            <a:t>SVC</a:t>
          </a:r>
          <a:endParaRPr lang="en-US" dirty="0">
            <a:latin typeface="Times New Roman" panose="02020603050405020304" pitchFamily="18" charset="0"/>
            <a:cs typeface="Times New Roman" panose="02020603050405020304" pitchFamily="18" charset="0"/>
          </a:endParaRPr>
        </a:p>
      </dgm:t>
    </dgm:pt>
    <dgm:pt modelId="{76C4528B-EFBA-4532-A15E-F0882685BE02}" type="parTrans" cxnId="{10E02310-65C9-4553-8A6A-227CCF30C82A}">
      <dgm:prSet/>
      <dgm:spPr/>
      <dgm:t>
        <a:bodyPr/>
        <a:lstStyle/>
        <a:p>
          <a:endParaRPr lang="en-US"/>
        </a:p>
      </dgm:t>
    </dgm:pt>
    <dgm:pt modelId="{24D6E38E-E89D-4960-885D-DD9C3F8A2E56}" type="sibTrans" cxnId="{10E02310-65C9-4553-8A6A-227CCF30C82A}">
      <dgm:prSet/>
      <dgm:spPr/>
      <dgm:t>
        <a:bodyPr/>
        <a:lstStyle/>
        <a:p>
          <a:endParaRPr lang="en-US"/>
        </a:p>
      </dgm:t>
    </dgm:pt>
    <dgm:pt modelId="{857AAA25-7AEE-4CBA-9ED9-66F2C6D46225}">
      <dgm:prSet/>
      <dgm:spPr/>
      <dgm:t>
        <a:bodyPr/>
        <a:lstStyle/>
        <a:p>
          <a:r>
            <a:rPr lang="it-IT" dirty="0" err="1">
              <a:latin typeface="Times New Roman" panose="02020603050405020304" pitchFamily="18" charset="0"/>
              <a:cs typeface="Times New Roman" panose="02020603050405020304" pitchFamily="18" charset="0"/>
            </a:rPr>
            <a:t>Multinomial</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Naive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Bayes</a:t>
          </a:r>
          <a:endParaRPr lang="en-US" dirty="0">
            <a:latin typeface="Times New Roman" panose="02020603050405020304" pitchFamily="18" charset="0"/>
            <a:cs typeface="Times New Roman" panose="02020603050405020304" pitchFamily="18" charset="0"/>
          </a:endParaRPr>
        </a:p>
      </dgm:t>
    </dgm:pt>
    <dgm:pt modelId="{0A1DF965-0509-4494-8258-F975B50743AE}" type="parTrans" cxnId="{0BC63BAD-4A17-4637-9F4E-554C68FF141A}">
      <dgm:prSet/>
      <dgm:spPr/>
      <dgm:t>
        <a:bodyPr/>
        <a:lstStyle/>
        <a:p>
          <a:endParaRPr lang="en-US"/>
        </a:p>
      </dgm:t>
    </dgm:pt>
    <dgm:pt modelId="{FE93EFDE-9939-4686-B108-89A9FE825F08}" type="sibTrans" cxnId="{0BC63BAD-4A17-4637-9F4E-554C68FF141A}">
      <dgm:prSet/>
      <dgm:spPr/>
      <dgm:t>
        <a:bodyPr/>
        <a:lstStyle/>
        <a:p>
          <a:endParaRPr lang="en-US"/>
        </a:p>
      </dgm:t>
    </dgm:pt>
    <dgm:pt modelId="{7B3DDA00-EBE2-472E-A72E-80137529EA47}">
      <dgm:prSet/>
      <dgm:spPr/>
      <dgm:t>
        <a:bodyPr/>
        <a:lstStyle/>
        <a:p>
          <a:r>
            <a:rPr lang="it-IT" dirty="0" err="1">
              <a:latin typeface="Times New Roman" panose="02020603050405020304" pitchFamily="18" charset="0"/>
              <a:cs typeface="Times New Roman" panose="02020603050405020304" pitchFamily="18" charset="0"/>
            </a:rPr>
            <a:t>Guassian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Naive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Bayes</a:t>
          </a:r>
          <a:endParaRPr lang="en-US" dirty="0">
            <a:latin typeface="Times New Roman" panose="02020603050405020304" pitchFamily="18" charset="0"/>
            <a:cs typeface="Times New Roman" panose="02020603050405020304" pitchFamily="18" charset="0"/>
          </a:endParaRPr>
        </a:p>
      </dgm:t>
    </dgm:pt>
    <dgm:pt modelId="{8D946FB8-E0A0-48E9-905B-05F5A8E3B168}" type="parTrans" cxnId="{51EAD54E-97D6-408E-9D69-481D8473FB9C}">
      <dgm:prSet/>
      <dgm:spPr/>
      <dgm:t>
        <a:bodyPr/>
        <a:lstStyle/>
        <a:p>
          <a:endParaRPr lang="en-US"/>
        </a:p>
      </dgm:t>
    </dgm:pt>
    <dgm:pt modelId="{2E5EB80B-7289-4A58-A437-58ECFD3A9FBA}" type="sibTrans" cxnId="{51EAD54E-97D6-408E-9D69-481D8473FB9C}">
      <dgm:prSet/>
      <dgm:spPr/>
      <dgm:t>
        <a:bodyPr/>
        <a:lstStyle/>
        <a:p>
          <a:endParaRPr lang="en-US"/>
        </a:p>
      </dgm:t>
    </dgm:pt>
    <dgm:pt modelId="{624C36EF-3232-46F1-99AB-B36324A64121}" type="pres">
      <dgm:prSet presAssocID="{BFA45ED9-FC7F-470F-A294-ED93C7B459AE}" presName="vert0" presStyleCnt="0">
        <dgm:presLayoutVars>
          <dgm:dir/>
          <dgm:animOne val="branch"/>
          <dgm:animLvl val="lvl"/>
        </dgm:presLayoutVars>
      </dgm:prSet>
      <dgm:spPr/>
    </dgm:pt>
    <dgm:pt modelId="{1EC8F7D1-ABA6-4A66-A2B3-34E345C5F1B3}" type="pres">
      <dgm:prSet presAssocID="{5D56C791-592E-4ED5-8861-845CEB573B02}" presName="thickLine" presStyleLbl="alignNode1" presStyleIdx="0" presStyleCnt="3"/>
      <dgm:spPr/>
    </dgm:pt>
    <dgm:pt modelId="{EF164242-17F4-4C9F-8A93-F3B95850C9D2}" type="pres">
      <dgm:prSet presAssocID="{5D56C791-592E-4ED5-8861-845CEB573B02}" presName="horz1" presStyleCnt="0"/>
      <dgm:spPr/>
    </dgm:pt>
    <dgm:pt modelId="{7EDA6DBF-3971-47D0-A291-BB9FBA043599}" type="pres">
      <dgm:prSet presAssocID="{5D56C791-592E-4ED5-8861-845CEB573B02}" presName="tx1" presStyleLbl="revTx" presStyleIdx="0" presStyleCnt="3"/>
      <dgm:spPr/>
    </dgm:pt>
    <dgm:pt modelId="{B3CED439-EF42-446A-A40E-0303A900223F}" type="pres">
      <dgm:prSet presAssocID="{5D56C791-592E-4ED5-8861-845CEB573B02}" presName="vert1" presStyleCnt="0"/>
      <dgm:spPr/>
    </dgm:pt>
    <dgm:pt modelId="{511E175E-5173-40B8-A701-B91E06CE27C0}" type="pres">
      <dgm:prSet presAssocID="{857AAA25-7AEE-4CBA-9ED9-66F2C6D46225}" presName="thickLine" presStyleLbl="alignNode1" presStyleIdx="1" presStyleCnt="3"/>
      <dgm:spPr/>
    </dgm:pt>
    <dgm:pt modelId="{A8265EF8-F2B8-421A-BB8F-E0552DDC1D42}" type="pres">
      <dgm:prSet presAssocID="{857AAA25-7AEE-4CBA-9ED9-66F2C6D46225}" presName="horz1" presStyleCnt="0"/>
      <dgm:spPr/>
    </dgm:pt>
    <dgm:pt modelId="{B05211F3-C8D2-45AD-A695-A94C7D775020}" type="pres">
      <dgm:prSet presAssocID="{857AAA25-7AEE-4CBA-9ED9-66F2C6D46225}" presName="tx1" presStyleLbl="revTx" presStyleIdx="1" presStyleCnt="3"/>
      <dgm:spPr/>
    </dgm:pt>
    <dgm:pt modelId="{094DE46D-B2B0-4888-9C3D-2653B3DBC2B8}" type="pres">
      <dgm:prSet presAssocID="{857AAA25-7AEE-4CBA-9ED9-66F2C6D46225}" presName="vert1" presStyleCnt="0"/>
      <dgm:spPr/>
    </dgm:pt>
    <dgm:pt modelId="{919746C3-23B9-4E16-BEA2-9D419CD091C4}" type="pres">
      <dgm:prSet presAssocID="{7B3DDA00-EBE2-472E-A72E-80137529EA47}" presName="thickLine" presStyleLbl="alignNode1" presStyleIdx="2" presStyleCnt="3"/>
      <dgm:spPr/>
    </dgm:pt>
    <dgm:pt modelId="{611F88F6-9986-4F9E-B22E-FCD87213ED65}" type="pres">
      <dgm:prSet presAssocID="{7B3DDA00-EBE2-472E-A72E-80137529EA47}" presName="horz1" presStyleCnt="0"/>
      <dgm:spPr/>
    </dgm:pt>
    <dgm:pt modelId="{EAA0B263-0C58-4A31-9772-A2920DD6B455}" type="pres">
      <dgm:prSet presAssocID="{7B3DDA00-EBE2-472E-A72E-80137529EA47}" presName="tx1" presStyleLbl="revTx" presStyleIdx="2" presStyleCnt="3"/>
      <dgm:spPr/>
    </dgm:pt>
    <dgm:pt modelId="{E9858117-7F7E-4A27-8BAB-2092DE361D52}" type="pres">
      <dgm:prSet presAssocID="{7B3DDA00-EBE2-472E-A72E-80137529EA47}" presName="vert1" presStyleCnt="0"/>
      <dgm:spPr/>
    </dgm:pt>
  </dgm:ptLst>
  <dgm:cxnLst>
    <dgm:cxn modelId="{10E02310-65C9-4553-8A6A-227CCF30C82A}" srcId="{BFA45ED9-FC7F-470F-A294-ED93C7B459AE}" destId="{5D56C791-592E-4ED5-8861-845CEB573B02}" srcOrd="0" destOrd="0" parTransId="{76C4528B-EFBA-4532-A15E-F0882685BE02}" sibTransId="{24D6E38E-E89D-4960-885D-DD9C3F8A2E56}"/>
    <dgm:cxn modelId="{51EAD54E-97D6-408E-9D69-481D8473FB9C}" srcId="{BFA45ED9-FC7F-470F-A294-ED93C7B459AE}" destId="{7B3DDA00-EBE2-472E-A72E-80137529EA47}" srcOrd="2" destOrd="0" parTransId="{8D946FB8-E0A0-48E9-905B-05F5A8E3B168}" sibTransId="{2E5EB80B-7289-4A58-A437-58ECFD3A9FBA}"/>
    <dgm:cxn modelId="{6269A295-9BD2-444D-BBD7-A45AD68F761C}" type="presOf" srcId="{BFA45ED9-FC7F-470F-A294-ED93C7B459AE}" destId="{624C36EF-3232-46F1-99AB-B36324A64121}" srcOrd="0" destOrd="0" presId="urn:microsoft.com/office/officeart/2008/layout/LinedList"/>
    <dgm:cxn modelId="{0BC63BAD-4A17-4637-9F4E-554C68FF141A}" srcId="{BFA45ED9-FC7F-470F-A294-ED93C7B459AE}" destId="{857AAA25-7AEE-4CBA-9ED9-66F2C6D46225}" srcOrd="1" destOrd="0" parTransId="{0A1DF965-0509-4494-8258-F975B50743AE}" sibTransId="{FE93EFDE-9939-4686-B108-89A9FE825F08}"/>
    <dgm:cxn modelId="{09283EB3-FB0D-4B23-AC24-BBBD708FFF7D}" type="presOf" srcId="{7B3DDA00-EBE2-472E-A72E-80137529EA47}" destId="{EAA0B263-0C58-4A31-9772-A2920DD6B455}" srcOrd="0" destOrd="0" presId="urn:microsoft.com/office/officeart/2008/layout/LinedList"/>
    <dgm:cxn modelId="{2D70D6B7-47E3-4FE3-A5FB-8B45554C9133}" type="presOf" srcId="{857AAA25-7AEE-4CBA-9ED9-66F2C6D46225}" destId="{B05211F3-C8D2-45AD-A695-A94C7D775020}" srcOrd="0" destOrd="0" presId="urn:microsoft.com/office/officeart/2008/layout/LinedList"/>
    <dgm:cxn modelId="{7112C8D5-8E4A-432C-B580-5AD66299C0B5}" type="presOf" srcId="{5D56C791-592E-4ED5-8861-845CEB573B02}" destId="{7EDA6DBF-3971-47D0-A291-BB9FBA043599}" srcOrd="0" destOrd="0" presId="urn:microsoft.com/office/officeart/2008/layout/LinedList"/>
    <dgm:cxn modelId="{B02E7CB9-A2A4-4DC6-914B-1D80C1B50E11}" type="presParOf" srcId="{624C36EF-3232-46F1-99AB-B36324A64121}" destId="{1EC8F7D1-ABA6-4A66-A2B3-34E345C5F1B3}" srcOrd="0" destOrd="0" presId="urn:microsoft.com/office/officeart/2008/layout/LinedList"/>
    <dgm:cxn modelId="{DBEF1FDF-A133-45C7-B29A-9108406A7762}" type="presParOf" srcId="{624C36EF-3232-46F1-99AB-B36324A64121}" destId="{EF164242-17F4-4C9F-8A93-F3B95850C9D2}" srcOrd="1" destOrd="0" presId="urn:microsoft.com/office/officeart/2008/layout/LinedList"/>
    <dgm:cxn modelId="{53F32228-BDE6-43C5-8AF8-6E22011004D7}" type="presParOf" srcId="{EF164242-17F4-4C9F-8A93-F3B95850C9D2}" destId="{7EDA6DBF-3971-47D0-A291-BB9FBA043599}" srcOrd="0" destOrd="0" presId="urn:microsoft.com/office/officeart/2008/layout/LinedList"/>
    <dgm:cxn modelId="{EED4EF38-00CB-4286-A4F2-1B46FF9A0E4B}" type="presParOf" srcId="{EF164242-17F4-4C9F-8A93-F3B95850C9D2}" destId="{B3CED439-EF42-446A-A40E-0303A900223F}" srcOrd="1" destOrd="0" presId="urn:microsoft.com/office/officeart/2008/layout/LinedList"/>
    <dgm:cxn modelId="{07BE4D21-93A0-43B6-A964-802B18A2AEA5}" type="presParOf" srcId="{624C36EF-3232-46F1-99AB-B36324A64121}" destId="{511E175E-5173-40B8-A701-B91E06CE27C0}" srcOrd="2" destOrd="0" presId="urn:microsoft.com/office/officeart/2008/layout/LinedList"/>
    <dgm:cxn modelId="{0E244EEB-C010-433F-B989-48FBF9D54EDC}" type="presParOf" srcId="{624C36EF-3232-46F1-99AB-B36324A64121}" destId="{A8265EF8-F2B8-421A-BB8F-E0552DDC1D42}" srcOrd="3" destOrd="0" presId="urn:microsoft.com/office/officeart/2008/layout/LinedList"/>
    <dgm:cxn modelId="{0871C2E4-6675-4153-9835-A50CDC34707F}" type="presParOf" srcId="{A8265EF8-F2B8-421A-BB8F-E0552DDC1D42}" destId="{B05211F3-C8D2-45AD-A695-A94C7D775020}" srcOrd="0" destOrd="0" presId="urn:microsoft.com/office/officeart/2008/layout/LinedList"/>
    <dgm:cxn modelId="{AE2C0A12-20DD-4FEC-BD2C-BB2B34A721FB}" type="presParOf" srcId="{A8265EF8-F2B8-421A-BB8F-E0552DDC1D42}" destId="{094DE46D-B2B0-4888-9C3D-2653B3DBC2B8}" srcOrd="1" destOrd="0" presId="urn:microsoft.com/office/officeart/2008/layout/LinedList"/>
    <dgm:cxn modelId="{18E36531-903E-4CB9-9DC0-05831A8BF3EC}" type="presParOf" srcId="{624C36EF-3232-46F1-99AB-B36324A64121}" destId="{919746C3-23B9-4E16-BEA2-9D419CD091C4}" srcOrd="4" destOrd="0" presId="urn:microsoft.com/office/officeart/2008/layout/LinedList"/>
    <dgm:cxn modelId="{1B217683-0BAF-47B1-8CC3-9F6865A35E5B}" type="presParOf" srcId="{624C36EF-3232-46F1-99AB-B36324A64121}" destId="{611F88F6-9986-4F9E-B22E-FCD87213ED65}" srcOrd="5" destOrd="0" presId="urn:microsoft.com/office/officeart/2008/layout/LinedList"/>
    <dgm:cxn modelId="{F1CB7FD0-5436-4F3B-A782-69EF7F62F42C}" type="presParOf" srcId="{611F88F6-9986-4F9E-B22E-FCD87213ED65}" destId="{EAA0B263-0C58-4A31-9772-A2920DD6B455}" srcOrd="0" destOrd="0" presId="urn:microsoft.com/office/officeart/2008/layout/LinedList"/>
    <dgm:cxn modelId="{C2F41B64-2A7F-4797-8FBA-7F75E328A794}" type="presParOf" srcId="{611F88F6-9986-4F9E-B22E-FCD87213ED65}" destId="{E9858117-7F7E-4A27-8BAB-2092DE361D5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45ED9-FC7F-470F-A294-ED93C7B459A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D56C791-592E-4ED5-8861-845CEB573B02}">
      <dgm:prSet/>
      <dgm:spPr/>
      <dgm:t>
        <a:bodyPr/>
        <a:lstStyle/>
        <a:p>
          <a:r>
            <a:rPr lang="en-US" dirty="0">
              <a:latin typeface="Times New Roman" panose="02020603050405020304" pitchFamily="18" charset="0"/>
              <a:cs typeface="Times New Roman" panose="02020603050405020304" pitchFamily="18" charset="0"/>
            </a:rPr>
            <a:t>Decision Tree</a:t>
          </a:r>
        </a:p>
      </dgm:t>
    </dgm:pt>
    <dgm:pt modelId="{76C4528B-EFBA-4532-A15E-F0882685BE02}" type="parTrans" cxnId="{10E02310-65C9-4553-8A6A-227CCF30C82A}">
      <dgm:prSet/>
      <dgm:spPr/>
      <dgm:t>
        <a:bodyPr/>
        <a:lstStyle/>
        <a:p>
          <a:endParaRPr lang="en-US"/>
        </a:p>
      </dgm:t>
    </dgm:pt>
    <dgm:pt modelId="{24D6E38E-E89D-4960-885D-DD9C3F8A2E56}" type="sibTrans" cxnId="{10E02310-65C9-4553-8A6A-227CCF30C82A}">
      <dgm:prSet/>
      <dgm:spPr/>
      <dgm:t>
        <a:bodyPr/>
        <a:lstStyle/>
        <a:p>
          <a:endParaRPr lang="en-US"/>
        </a:p>
      </dgm:t>
    </dgm:pt>
    <dgm:pt modelId="{857AAA25-7AEE-4CBA-9ED9-66F2C6D46225}">
      <dgm:prSet/>
      <dgm:spPr/>
      <dgm:t>
        <a:bodyPr/>
        <a:lstStyle/>
        <a:p>
          <a:r>
            <a:rPr lang="en-US" dirty="0">
              <a:latin typeface="Times New Roman" panose="02020603050405020304" pitchFamily="18" charset="0"/>
              <a:cs typeface="Times New Roman" panose="02020603050405020304" pitchFamily="18" charset="0"/>
            </a:rPr>
            <a:t>Logistic</a:t>
          </a:r>
          <a:r>
            <a:rPr lang="en-US" baseline="0" dirty="0">
              <a:latin typeface="Times New Roman" panose="02020603050405020304" pitchFamily="18" charset="0"/>
              <a:cs typeface="Times New Roman" panose="02020603050405020304" pitchFamily="18" charset="0"/>
            </a:rPr>
            <a:t> Regression</a:t>
          </a:r>
          <a:endParaRPr lang="en-US" dirty="0">
            <a:latin typeface="Times New Roman" panose="02020603050405020304" pitchFamily="18" charset="0"/>
            <a:cs typeface="Times New Roman" panose="02020603050405020304" pitchFamily="18" charset="0"/>
          </a:endParaRPr>
        </a:p>
      </dgm:t>
    </dgm:pt>
    <dgm:pt modelId="{0A1DF965-0509-4494-8258-F975B50743AE}" type="parTrans" cxnId="{0BC63BAD-4A17-4637-9F4E-554C68FF141A}">
      <dgm:prSet/>
      <dgm:spPr/>
      <dgm:t>
        <a:bodyPr/>
        <a:lstStyle/>
        <a:p>
          <a:endParaRPr lang="en-US"/>
        </a:p>
      </dgm:t>
    </dgm:pt>
    <dgm:pt modelId="{FE93EFDE-9939-4686-B108-89A9FE825F08}" type="sibTrans" cxnId="{0BC63BAD-4A17-4637-9F4E-554C68FF141A}">
      <dgm:prSet/>
      <dgm:spPr/>
      <dgm:t>
        <a:bodyPr/>
        <a:lstStyle/>
        <a:p>
          <a:endParaRPr lang="en-US"/>
        </a:p>
      </dgm:t>
    </dgm:pt>
    <dgm:pt modelId="{7B3DDA00-EBE2-472E-A72E-80137529EA47}">
      <dgm:prSet/>
      <dgm:spPr/>
      <dgm:t>
        <a:bodyPr/>
        <a:lstStyle/>
        <a:p>
          <a:r>
            <a:rPr lang="en-US" dirty="0">
              <a:latin typeface="Times New Roman" panose="02020603050405020304" pitchFamily="18" charset="0"/>
              <a:cs typeface="Times New Roman" panose="02020603050405020304" pitchFamily="18" charset="0"/>
            </a:rPr>
            <a:t>Random Forest</a:t>
          </a:r>
        </a:p>
      </dgm:t>
    </dgm:pt>
    <dgm:pt modelId="{8D946FB8-E0A0-48E9-905B-05F5A8E3B168}" type="parTrans" cxnId="{51EAD54E-97D6-408E-9D69-481D8473FB9C}">
      <dgm:prSet/>
      <dgm:spPr/>
      <dgm:t>
        <a:bodyPr/>
        <a:lstStyle/>
        <a:p>
          <a:endParaRPr lang="en-US"/>
        </a:p>
      </dgm:t>
    </dgm:pt>
    <dgm:pt modelId="{2E5EB80B-7289-4A58-A437-58ECFD3A9FBA}" type="sibTrans" cxnId="{51EAD54E-97D6-408E-9D69-481D8473FB9C}">
      <dgm:prSet/>
      <dgm:spPr/>
      <dgm:t>
        <a:bodyPr/>
        <a:lstStyle/>
        <a:p>
          <a:endParaRPr lang="en-US"/>
        </a:p>
      </dgm:t>
    </dgm:pt>
    <dgm:pt modelId="{624C36EF-3232-46F1-99AB-B36324A64121}" type="pres">
      <dgm:prSet presAssocID="{BFA45ED9-FC7F-470F-A294-ED93C7B459AE}" presName="vert0" presStyleCnt="0">
        <dgm:presLayoutVars>
          <dgm:dir/>
          <dgm:animOne val="branch"/>
          <dgm:animLvl val="lvl"/>
        </dgm:presLayoutVars>
      </dgm:prSet>
      <dgm:spPr/>
    </dgm:pt>
    <dgm:pt modelId="{1EC8F7D1-ABA6-4A66-A2B3-34E345C5F1B3}" type="pres">
      <dgm:prSet presAssocID="{5D56C791-592E-4ED5-8861-845CEB573B02}" presName="thickLine" presStyleLbl="alignNode1" presStyleIdx="0" presStyleCnt="3"/>
      <dgm:spPr/>
    </dgm:pt>
    <dgm:pt modelId="{EF164242-17F4-4C9F-8A93-F3B95850C9D2}" type="pres">
      <dgm:prSet presAssocID="{5D56C791-592E-4ED5-8861-845CEB573B02}" presName="horz1" presStyleCnt="0"/>
      <dgm:spPr/>
    </dgm:pt>
    <dgm:pt modelId="{7EDA6DBF-3971-47D0-A291-BB9FBA043599}" type="pres">
      <dgm:prSet presAssocID="{5D56C791-592E-4ED5-8861-845CEB573B02}" presName="tx1" presStyleLbl="revTx" presStyleIdx="0" presStyleCnt="3"/>
      <dgm:spPr/>
    </dgm:pt>
    <dgm:pt modelId="{B3CED439-EF42-446A-A40E-0303A900223F}" type="pres">
      <dgm:prSet presAssocID="{5D56C791-592E-4ED5-8861-845CEB573B02}" presName="vert1" presStyleCnt="0"/>
      <dgm:spPr/>
    </dgm:pt>
    <dgm:pt modelId="{511E175E-5173-40B8-A701-B91E06CE27C0}" type="pres">
      <dgm:prSet presAssocID="{857AAA25-7AEE-4CBA-9ED9-66F2C6D46225}" presName="thickLine" presStyleLbl="alignNode1" presStyleIdx="1" presStyleCnt="3"/>
      <dgm:spPr/>
    </dgm:pt>
    <dgm:pt modelId="{A8265EF8-F2B8-421A-BB8F-E0552DDC1D42}" type="pres">
      <dgm:prSet presAssocID="{857AAA25-7AEE-4CBA-9ED9-66F2C6D46225}" presName="horz1" presStyleCnt="0"/>
      <dgm:spPr/>
    </dgm:pt>
    <dgm:pt modelId="{B05211F3-C8D2-45AD-A695-A94C7D775020}" type="pres">
      <dgm:prSet presAssocID="{857AAA25-7AEE-4CBA-9ED9-66F2C6D46225}" presName="tx1" presStyleLbl="revTx" presStyleIdx="1" presStyleCnt="3"/>
      <dgm:spPr/>
    </dgm:pt>
    <dgm:pt modelId="{094DE46D-B2B0-4888-9C3D-2653B3DBC2B8}" type="pres">
      <dgm:prSet presAssocID="{857AAA25-7AEE-4CBA-9ED9-66F2C6D46225}" presName="vert1" presStyleCnt="0"/>
      <dgm:spPr/>
    </dgm:pt>
    <dgm:pt modelId="{919746C3-23B9-4E16-BEA2-9D419CD091C4}" type="pres">
      <dgm:prSet presAssocID="{7B3DDA00-EBE2-472E-A72E-80137529EA47}" presName="thickLine" presStyleLbl="alignNode1" presStyleIdx="2" presStyleCnt="3"/>
      <dgm:spPr/>
    </dgm:pt>
    <dgm:pt modelId="{611F88F6-9986-4F9E-B22E-FCD87213ED65}" type="pres">
      <dgm:prSet presAssocID="{7B3DDA00-EBE2-472E-A72E-80137529EA47}" presName="horz1" presStyleCnt="0"/>
      <dgm:spPr/>
    </dgm:pt>
    <dgm:pt modelId="{EAA0B263-0C58-4A31-9772-A2920DD6B455}" type="pres">
      <dgm:prSet presAssocID="{7B3DDA00-EBE2-472E-A72E-80137529EA47}" presName="tx1" presStyleLbl="revTx" presStyleIdx="2" presStyleCnt="3"/>
      <dgm:spPr/>
    </dgm:pt>
    <dgm:pt modelId="{E9858117-7F7E-4A27-8BAB-2092DE361D52}" type="pres">
      <dgm:prSet presAssocID="{7B3DDA00-EBE2-472E-A72E-80137529EA47}" presName="vert1" presStyleCnt="0"/>
      <dgm:spPr/>
    </dgm:pt>
  </dgm:ptLst>
  <dgm:cxnLst>
    <dgm:cxn modelId="{10E02310-65C9-4553-8A6A-227CCF30C82A}" srcId="{BFA45ED9-FC7F-470F-A294-ED93C7B459AE}" destId="{5D56C791-592E-4ED5-8861-845CEB573B02}" srcOrd="0" destOrd="0" parTransId="{76C4528B-EFBA-4532-A15E-F0882685BE02}" sibTransId="{24D6E38E-E89D-4960-885D-DD9C3F8A2E56}"/>
    <dgm:cxn modelId="{51EAD54E-97D6-408E-9D69-481D8473FB9C}" srcId="{BFA45ED9-FC7F-470F-A294-ED93C7B459AE}" destId="{7B3DDA00-EBE2-472E-A72E-80137529EA47}" srcOrd="2" destOrd="0" parTransId="{8D946FB8-E0A0-48E9-905B-05F5A8E3B168}" sibTransId="{2E5EB80B-7289-4A58-A437-58ECFD3A9FBA}"/>
    <dgm:cxn modelId="{6269A295-9BD2-444D-BBD7-A45AD68F761C}" type="presOf" srcId="{BFA45ED9-FC7F-470F-A294-ED93C7B459AE}" destId="{624C36EF-3232-46F1-99AB-B36324A64121}" srcOrd="0" destOrd="0" presId="urn:microsoft.com/office/officeart/2008/layout/LinedList"/>
    <dgm:cxn modelId="{0BC63BAD-4A17-4637-9F4E-554C68FF141A}" srcId="{BFA45ED9-FC7F-470F-A294-ED93C7B459AE}" destId="{857AAA25-7AEE-4CBA-9ED9-66F2C6D46225}" srcOrd="1" destOrd="0" parTransId="{0A1DF965-0509-4494-8258-F975B50743AE}" sibTransId="{FE93EFDE-9939-4686-B108-89A9FE825F08}"/>
    <dgm:cxn modelId="{09283EB3-FB0D-4B23-AC24-BBBD708FFF7D}" type="presOf" srcId="{7B3DDA00-EBE2-472E-A72E-80137529EA47}" destId="{EAA0B263-0C58-4A31-9772-A2920DD6B455}" srcOrd="0" destOrd="0" presId="urn:microsoft.com/office/officeart/2008/layout/LinedList"/>
    <dgm:cxn modelId="{2D70D6B7-47E3-4FE3-A5FB-8B45554C9133}" type="presOf" srcId="{857AAA25-7AEE-4CBA-9ED9-66F2C6D46225}" destId="{B05211F3-C8D2-45AD-A695-A94C7D775020}" srcOrd="0" destOrd="0" presId="urn:microsoft.com/office/officeart/2008/layout/LinedList"/>
    <dgm:cxn modelId="{7112C8D5-8E4A-432C-B580-5AD66299C0B5}" type="presOf" srcId="{5D56C791-592E-4ED5-8861-845CEB573B02}" destId="{7EDA6DBF-3971-47D0-A291-BB9FBA043599}" srcOrd="0" destOrd="0" presId="urn:microsoft.com/office/officeart/2008/layout/LinedList"/>
    <dgm:cxn modelId="{B02E7CB9-A2A4-4DC6-914B-1D80C1B50E11}" type="presParOf" srcId="{624C36EF-3232-46F1-99AB-B36324A64121}" destId="{1EC8F7D1-ABA6-4A66-A2B3-34E345C5F1B3}" srcOrd="0" destOrd="0" presId="urn:microsoft.com/office/officeart/2008/layout/LinedList"/>
    <dgm:cxn modelId="{DBEF1FDF-A133-45C7-B29A-9108406A7762}" type="presParOf" srcId="{624C36EF-3232-46F1-99AB-B36324A64121}" destId="{EF164242-17F4-4C9F-8A93-F3B95850C9D2}" srcOrd="1" destOrd="0" presId="urn:microsoft.com/office/officeart/2008/layout/LinedList"/>
    <dgm:cxn modelId="{53F32228-BDE6-43C5-8AF8-6E22011004D7}" type="presParOf" srcId="{EF164242-17F4-4C9F-8A93-F3B95850C9D2}" destId="{7EDA6DBF-3971-47D0-A291-BB9FBA043599}" srcOrd="0" destOrd="0" presId="urn:microsoft.com/office/officeart/2008/layout/LinedList"/>
    <dgm:cxn modelId="{EED4EF38-00CB-4286-A4F2-1B46FF9A0E4B}" type="presParOf" srcId="{EF164242-17F4-4C9F-8A93-F3B95850C9D2}" destId="{B3CED439-EF42-446A-A40E-0303A900223F}" srcOrd="1" destOrd="0" presId="urn:microsoft.com/office/officeart/2008/layout/LinedList"/>
    <dgm:cxn modelId="{07BE4D21-93A0-43B6-A964-802B18A2AEA5}" type="presParOf" srcId="{624C36EF-3232-46F1-99AB-B36324A64121}" destId="{511E175E-5173-40B8-A701-B91E06CE27C0}" srcOrd="2" destOrd="0" presId="urn:microsoft.com/office/officeart/2008/layout/LinedList"/>
    <dgm:cxn modelId="{0E244EEB-C010-433F-B989-48FBF9D54EDC}" type="presParOf" srcId="{624C36EF-3232-46F1-99AB-B36324A64121}" destId="{A8265EF8-F2B8-421A-BB8F-E0552DDC1D42}" srcOrd="3" destOrd="0" presId="urn:microsoft.com/office/officeart/2008/layout/LinedList"/>
    <dgm:cxn modelId="{0871C2E4-6675-4153-9835-A50CDC34707F}" type="presParOf" srcId="{A8265EF8-F2B8-421A-BB8F-E0552DDC1D42}" destId="{B05211F3-C8D2-45AD-A695-A94C7D775020}" srcOrd="0" destOrd="0" presId="urn:microsoft.com/office/officeart/2008/layout/LinedList"/>
    <dgm:cxn modelId="{AE2C0A12-20DD-4FEC-BD2C-BB2B34A721FB}" type="presParOf" srcId="{A8265EF8-F2B8-421A-BB8F-E0552DDC1D42}" destId="{094DE46D-B2B0-4888-9C3D-2653B3DBC2B8}" srcOrd="1" destOrd="0" presId="urn:microsoft.com/office/officeart/2008/layout/LinedList"/>
    <dgm:cxn modelId="{18E36531-903E-4CB9-9DC0-05831A8BF3EC}" type="presParOf" srcId="{624C36EF-3232-46F1-99AB-B36324A64121}" destId="{919746C3-23B9-4E16-BEA2-9D419CD091C4}" srcOrd="4" destOrd="0" presId="urn:microsoft.com/office/officeart/2008/layout/LinedList"/>
    <dgm:cxn modelId="{1B217683-0BAF-47B1-8CC3-9F6865A35E5B}" type="presParOf" srcId="{624C36EF-3232-46F1-99AB-B36324A64121}" destId="{611F88F6-9986-4F9E-B22E-FCD87213ED65}" srcOrd="5" destOrd="0" presId="urn:microsoft.com/office/officeart/2008/layout/LinedList"/>
    <dgm:cxn modelId="{F1CB7FD0-5436-4F3B-A782-69EF7F62F42C}" type="presParOf" srcId="{611F88F6-9986-4F9E-B22E-FCD87213ED65}" destId="{EAA0B263-0C58-4A31-9772-A2920DD6B455}" srcOrd="0" destOrd="0" presId="urn:microsoft.com/office/officeart/2008/layout/LinedList"/>
    <dgm:cxn modelId="{C2F41B64-2A7F-4797-8FBA-7F75E328A794}" type="presParOf" srcId="{611F88F6-9986-4F9E-B22E-FCD87213ED65}" destId="{E9858117-7F7E-4A27-8BAB-2092DE361D5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8F7D1-ABA6-4A66-A2B3-34E345C5F1B3}">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DA6DBF-3971-47D0-A291-BB9FBA043599}">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it-IT" sz="5000" kern="1200" dirty="0">
              <a:latin typeface="Times New Roman" panose="02020603050405020304" pitchFamily="18" charset="0"/>
              <a:cs typeface="Times New Roman" panose="02020603050405020304" pitchFamily="18" charset="0"/>
            </a:rPr>
            <a:t>SVC</a:t>
          </a:r>
          <a:endParaRPr lang="en-US" sz="5000" kern="1200" dirty="0">
            <a:latin typeface="Times New Roman" panose="02020603050405020304" pitchFamily="18" charset="0"/>
            <a:cs typeface="Times New Roman" panose="02020603050405020304" pitchFamily="18" charset="0"/>
          </a:endParaRPr>
        </a:p>
      </dsp:txBody>
      <dsp:txXfrm>
        <a:off x="0" y="2492"/>
        <a:ext cx="6492875" cy="1700138"/>
      </dsp:txXfrm>
    </dsp:sp>
    <dsp:sp modelId="{511E175E-5173-40B8-A701-B91E06CE27C0}">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211F3-C8D2-45AD-A695-A94C7D7750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it-IT" sz="5000" kern="1200" dirty="0" err="1">
              <a:latin typeface="Times New Roman" panose="02020603050405020304" pitchFamily="18" charset="0"/>
              <a:cs typeface="Times New Roman" panose="02020603050405020304" pitchFamily="18" charset="0"/>
            </a:rPr>
            <a:t>Multinomial</a:t>
          </a:r>
          <a:r>
            <a:rPr lang="it-IT" sz="5000" kern="1200" dirty="0">
              <a:latin typeface="Times New Roman" panose="02020603050405020304" pitchFamily="18" charset="0"/>
              <a:cs typeface="Times New Roman" panose="02020603050405020304" pitchFamily="18" charset="0"/>
            </a:rPr>
            <a:t> </a:t>
          </a:r>
          <a:r>
            <a:rPr lang="it-IT" sz="5000" kern="1200" dirty="0" err="1">
              <a:latin typeface="Times New Roman" panose="02020603050405020304" pitchFamily="18" charset="0"/>
              <a:cs typeface="Times New Roman" panose="02020603050405020304" pitchFamily="18" charset="0"/>
            </a:rPr>
            <a:t>Naive</a:t>
          </a:r>
          <a:r>
            <a:rPr lang="it-IT" sz="5000" kern="1200" dirty="0">
              <a:latin typeface="Times New Roman" panose="02020603050405020304" pitchFamily="18" charset="0"/>
              <a:cs typeface="Times New Roman" panose="02020603050405020304" pitchFamily="18" charset="0"/>
            </a:rPr>
            <a:t> </a:t>
          </a:r>
          <a:r>
            <a:rPr lang="it-IT" sz="5000" kern="1200" dirty="0" err="1">
              <a:latin typeface="Times New Roman" panose="02020603050405020304" pitchFamily="18" charset="0"/>
              <a:cs typeface="Times New Roman" panose="02020603050405020304" pitchFamily="18" charset="0"/>
            </a:rPr>
            <a:t>Bayes</a:t>
          </a:r>
          <a:endParaRPr lang="en-US" sz="5000" kern="1200" dirty="0">
            <a:latin typeface="Times New Roman" panose="02020603050405020304" pitchFamily="18" charset="0"/>
            <a:cs typeface="Times New Roman" panose="02020603050405020304" pitchFamily="18" charset="0"/>
          </a:endParaRPr>
        </a:p>
      </dsp:txBody>
      <dsp:txXfrm>
        <a:off x="0" y="1702630"/>
        <a:ext cx="6492875" cy="1700138"/>
      </dsp:txXfrm>
    </dsp:sp>
    <dsp:sp modelId="{919746C3-23B9-4E16-BEA2-9D419CD091C4}">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0B263-0C58-4A31-9772-A2920DD6B455}">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it-IT" sz="5000" kern="1200" dirty="0" err="1">
              <a:latin typeface="Times New Roman" panose="02020603050405020304" pitchFamily="18" charset="0"/>
              <a:cs typeface="Times New Roman" panose="02020603050405020304" pitchFamily="18" charset="0"/>
            </a:rPr>
            <a:t>Guassian</a:t>
          </a:r>
          <a:r>
            <a:rPr lang="it-IT" sz="5000" kern="1200" dirty="0">
              <a:latin typeface="Times New Roman" panose="02020603050405020304" pitchFamily="18" charset="0"/>
              <a:cs typeface="Times New Roman" panose="02020603050405020304" pitchFamily="18" charset="0"/>
            </a:rPr>
            <a:t> </a:t>
          </a:r>
          <a:r>
            <a:rPr lang="it-IT" sz="5000" kern="1200" dirty="0" err="1">
              <a:latin typeface="Times New Roman" panose="02020603050405020304" pitchFamily="18" charset="0"/>
              <a:cs typeface="Times New Roman" panose="02020603050405020304" pitchFamily="18" charset="0"/>
            </a:rPr>
            <a:t>Naive</a:t>
          </a:r>
          <a:r>
            <a:rPr lang="it-IT" sz="5000" kern="1200" dirty="0">
              <a:latin typeface="Times New Roman" panose="02020603050405020304" pitchFamily="18" charset="0"/>
              <a:cs typeface="Times New Roman" panose="02020603050405020304" pitchFamily="18" charset="0"/>
            </a:rPr>
            <a:t> </a:t>
          </a:r>
          <a:r>
            <a:rPr lang="it-IT" sz="5000" kern="1200" dirty="0" err="1">
              <a:latin typeface="Times New Roman" panose="02020603050405020304" pitchFamily="18" charset="0"/>
              <a:cs typeface="Times New Roman" panose="02020603050405020304" pitchFamily="18" charset="0"/>
            </a:rPr>
            <a:t>Bayes</a:t>
          </a:r>
          <a:endParaRPr lang="en-US" sz="5000" kern="1200" dirty="0">
            <a:latin typeface="Times New Roman" panose="02020603050405020304" pitchFamily="18" charset="0"/>
            <a:cs typeface="Times New Roman" panose="02020603050405020304" pitchFamily="18" charset="0"/>
          </a:endParaRPr>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8F7D1-ABA6-4A66-A2B3-34E345C5F1B3}">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DA6DBF-3971-47D0-A291-BB9FBA043599}">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dirty="0">
              <a:latin typeface="Times New Roman" panose="02020603050405020304" pitchFamily="18" charset="0"/>
              <a:cs typeface="Times New Roman" panose="02020603050405020304" pitchFamily="18" charset="0"/>
            </a:rPr>
            <a:t>Decision Tree</a:t>
          </a:r>
        </a:p>
      </dsp:txBody>
      <dsp:txXfrm>
        <a:off x="0" y="2492"/>
        <a:ext cx="6492875" cy="1700138"/>
      </dsp:txXfrm>
    </dsp:sp>
    <dsp:sp modelId="{511E175E-5173-40B8-A701-B91E06CE27C0}">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211F3-C8D2-45AD-A695-A94C7D7750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dirty="0">
              <a:latin typeface="Times New Roman" panose="02020603050405020304" pitchFamily="18" charset="0"/>
              <a:cs typeface="Times New Roman" panose="02020603050405020304" pitchFamily="18" charset="0"/>
            </a:rPr>
            <a:t>Logistic</a:t>
          </a:r>
          <a:r>
            <a:rPr lang="en-US" sz="5900" kern="1200" baseline="0" dirty="0">
              <a:latin typeface="Times New Roman" panose="02020603050405020304" pitchFamily="18" charset="0"/>
              <a:cs typeface="Times New Roman" panose="02020603050405020304" pitchFamily="18" charset="0"/>
            </a:rPr>
            <a:t> Regression</a:t>
          </a:r>
          <a:endParaRPr lang="en-US" sz="5900" kern="1200" dirty="0">
            <a:latin typeface="Times New Roman" panose="02020603050405020304" pitchFamily="18" charset="0"/>
            <a:cs typeface="Times New Roman" panose="02020603050405020304" pitchFamily="18" charset="0"/>
          </a:endParaRPr>
        </a:p>
      </dsp:txBody>
      <dsp:txXfrm>
        <a:off x="0" y="1702630"/>
        <a:ext cx="6492875" cy="1700138"/>
      </dsp:txXfrm>
    </dsp:sp>
    <dsp:sp modelId="{919746C3-23B9-4E16-BEA2-9D419CD091C4}">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0B263-0C58-4A31-9772-A2920DD6B455}">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dirty="0">
              <a:latin typeface="Times New Roman" panose="02020603050405020304" pitchFamily="18" charset="0"/>
              <a:cs typeface="Times New Roman" panose="02020603050405020304" pitchFamily="18" charset="0"/>
            </a:rPr>
            <a:t>Random Forest</a:t>
          </a:r>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915CE7-5F29-B98F-F1F8-D6B23422FC3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3343834-3FB4-3B02-8C44-DE99B343C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8CA92F0-9B9C-44A6-BBDA-77D155BCD834}"/>
              </a:ext>
            </a:extLst>
          </p:cNvPr>
          <p:cNvSpPr>
            <a:spLocks noGrp="1"/>
          </p:cNvSpPr>
          <p:nvPr>
            <p:ph type="dt" sz="half" idx="10"/>
          </p:nvPr>
        </p:nvSpPr>
        <p:spPr/>
        <p:txBody>
          <a:bodyPr/>
          <a:lstStyle/>
          <a:p>
            <a:fld id="{5D8E8A32-CC4A-4248-ACCD-E2A986B026DE}" type="datetimeFigureOut">
              <a:rPr lang="it-IT" smtClean="0"/>
              <a:t>18/02/2023</a:t>
            </a:fld>
            <a:endParaRPr lang="it-IT"/>
          </a:p>
        </p:txBody>
      </p:sp>
      <p:sp>
        <p:nvSpPr>
          <p:cNvPr id="5" name="Segnaposto piè di pagina 4">
            <a:extLst>
              <a:ext uri="{FF2B5EF4-FFF2-40B4-BE49-F238E27FC236}">
                <a16:creationId xmlns:a16="http://schemas.microsoft.com/office/drawing/2014/main" id="{D7A7F5A1-D19D-7ED1-D42E-8B1A9EB336E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5D1D24-873D-759E-6815-366DCC16C8E4}"/>
              </a:ext>
            </a:extLst>
          </p:cNvPr>
          <p:cNvSpPr>
            <a:spLocks noGrp="1"/>
          </p:cNvSpPr>
          <p:nvPr>
            <p:ph type="sldNum" sz="quarter" idx="12"/>
          </p:nvPr>
        </p:nvSpPr>
        <p:spPr/>
        <p:txBody>
          <a:bodyPr/>
          <a:lstStyle/>
          <a:p>
            <a:fld id="{BA6AB387-A214-4387-8986-8C3B4EEE7363}" type="slidenum">
              <a:rPr lang="it-IT" smtClean="0"/>
              <a:t>‹N›</a:t>
            </a:fld>
            <a:endParaRPr lang="it-IT"/>
          </a:p>
        </p:txBody>
      </p:sp>
    </p:spTree>
    <p:extLst>
      <p:ext uri="{BB962C8B-B14F-4D97-AF65-F5344CB8AC3E}">
        <p14:creationId xmlns:p14="http://schemas.microsoft.com/office/powerpoint/2010/main" val="417694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87080D-D033-CF11-E029-0EC22FD298C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D93502F-FAC7-26AF-92DB-26DCA6144EF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CA355B5-AB67-56CA-4152-06E9D32DBC01}"/>
              </a:ext>
            </a:extLst>
          </p:cNvPr>
          <p:cNvSpPr>
            <a:spLocks noGrp="1"/>
          </p:cNvSpPr>
          <p:nvPr>
            <p:ph type="dt" sz="half" idx="10"/>
          </p:nvPr>
        </p:nvSpPr>
        <p:spPr/>
        <p:txBody>
          <a:bodyPr/>
          <a:lstStyle/>
          <a:p>
            <a:fld id="{5D8E8A32-CC4A-4248-ACCD-E2A986B026DE}" type="datetimeFigureOut">
              <a:rPr lang="it-IT" smtClean="0"/>
              <a:t>18/02/2023</a:t>
            </a:fld>
            <a:endParaRPr lang="it-IT"/>
          </a:p>
        </p:txBody>
      </p:sp>
      <p:sp>
        <p:nvSpPr>
          <p:cNvPr id="5" name="Segnaposto piè di pagina 4">
            <a:extLst>
              <a:ext uri="{FF2B5EF4-FFF2-40B4-BE49-F238E27FC236}">
                <a16:creationId xmlns:a16="http://schemas.microsoft.com/office/drawing/2014/main" id="{C197B799-0EF5-EC69-969D-BE7C66F6E8A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0304C35-1D85-ED19-F1AB-9E1868C9ABCF}"/>
              </a:ext>
            </a:extLst>
          </p:cNvPr>
          <p:cNvSpPr>
            <a:spLocks noGrp="1"/>
          </p:cNvSpPr>
          <p:nvPr>
            <p:ph type="sldNum" sz="quarter" idx="12"/>
          </p:nvPr>
        </p:nvSpPr>
        <p:spPr/>
        <p:txBody>
          <a:bodyPr/>
          <a:lstStyle/>
          <a:p>
            <a:fld id="{BA6AB387-A214-4387-8986-8C3B4EEE7363}" type="slidenum">
              <a:rPr lang="it-IT" smtClean="0"/>
              <a:t>‹N›</a:t>
            </a:fld>
            <a:endParaRPr lang="it-IT"/>
          </a:p>
        </p:txBody>
      </p:sp>
    </p:spTree>
    <p:extLst>
      <p:ext uri="{BB962C8B-B14F-4D97-AF65-F5344CB8AC3E}">
        <p14:creationId xmlns:p14="http://schemas.microsoft.com/office/powerpoint/2010/main" val="178195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1E21144-4865-CBDA-897D-B3228AA5FCA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C8DEE57-4BAD-7F14-66A6-4A5B4705254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033F080-B47A-82E0-762B-52B19BCF9297}"/>
              </a:ext>
            </a:extLst>
          </p:cNvPr>
          <p:cNvSpPr>
            <a:spLocks noGrp="1"/>
          </p:cNvSpPr>
          <p:nvPr>
            <p:ph type="dt" sz="half" idx="10"/>
          </p:nvPr>
        </p:nvSpPr>
        <p:spPr/>
        <p:txBody>
          <a:bodyPr/>
          <a:lstStyle/>
          <a:p>
            <a:fld id="{5D8E8A32-CC4A-4248-ACCD-E2A986B026DE}" type="datetimeFigureOut">
              <a:rPr lang="it-IT" smtClean="0"/>
              <a:t>18/02/2023</a:t>
            </a:fld>
            <a:endParaRPr lang="it-IT"/>
          </a:p>
        </p:txBody>
      </p:sp>
      <p:sp>
        <p:nvSpPr>
          <p:cNvPr id="5" name="Segnaposto piè di pagina 4">
            <a:extLst>
              <a:ext uri="{FF2B5EF4-FFF2-40B4-BE49-F238E27FC236}">
                <a16:creationId xmlns:a16="http://schemas.microsoft.com/office/drawing/2014/main" id="{EC90E8A9-0402-BD59-8935-2DB82CEE0A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2AAACF3-030E-D3CD-CE41-080588775468}"/>
              </a:ext>
            </a:extLst>
          </p:cNvPr>
          <p:cNvSpPr>
            <a:spLocks noGrp="1"/>
          </p:cNvSpPr>
          <p:nvPr>
            <p:ph type="sldNum" sz="quarter" idx="12"/>
          </p:nvPr>
        </p:nvSpPr>
        <p:spPr/>
        <p:txBody>
          <a:bodyPr/>
          <a:lstStyle/>
          <a:p>
            <a:fld id="{BA6AB387-A214-4387-8986-8C3B4EEE7363}" type="slidenum">
              <a:rPr lang="it-IT" smtClean="0"/>
              <a:t>‹N›</a:t>
            </a:fld>
            <a:endParaRPr lang="it-IT"/>
          </a:p>
        </p:txBody>
      </p:sp>
    </p:spTree>
    <p:extLst>
      <p:ext uri="{BB962C8B-B14F-4D97-AF65-F5344CB8AC3E}">
        <p14:creationId xmlns:p14="http://schemas.microsoft.com/office/powerpoint/2010/main" val="25012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7C9783-FC13-11B5-E7FA-14628776B3C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ECD8D1-F7F7-792C-826C-87F1E050556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F66BBB5-8870-B719-3735-256E32CF378A}"/>
              </a:ext>
            </a:extLst>
          </p:cNvPr>
          <p:cNvSpPr>
            <a:spLocks noGrp="1"/>
          </p:cNvSpPr>
          <p:nvPr>
            <p:ph type="dt" sz="half" idx="10"/>
          </p:nvPr>
        </p:nvSpPr>
        <p:spPr/>
        <p:txBody>
          <a:bodyPr/>
          <a:lstStyle/>
          <a:p>
            <a:fld id="{5D8E8A32-CC4A-4248-ACCD-E2A986B026DE}" type="datetimeFigureOut">
              <a:rPr lang="it-IT" smtClean="0"/>
              <a:t>18/02/2023</a:t>
            </a:fld>
            <a:endParaRPr lang="it-IT"/>
          </a:p>
        </p:txBody>
      </p:sp>
      <p:sp>
        <p:nvSpPr>
          <p:cNvPr id="5" name="Segnaposto piè di pagina 4">
            <a:extLst>
              <a:ext uri="{FF2B5EF4-FFF2-40B4-BE49-F238E27FC236}">
                <a16:creationId xmlns:a16="http://schemas.microsoft.com/office/drawing/2014/main" id="{22D6951E-1E24-1F92-3FF4-1FFC82FBF86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7232E19-BDD3-574E-6190-74CF714F07B3}"/>
              </a:ext>
            </a:extLst>
          </p:cNvPr>
          <p:cNvSpPr>
            <a:spLocks noGrp="1"/>
          </p:cNvSpPr>
          <p:nvPr>
            <p:ph type="sldNum" sz="quarter" idx="12"/>
          </p:nvPr>
        </p:nvSpPr>
        <p:spPr/>
        <p:txBody>
          <a:bodyPr/>
          <a:lstStyle/>
          <a:p>
            <a:fld id="{BA6AB387-A214-4387-8986-8C3B4EEE7363}" type="slidenum">
              <a:rPr lang="it-IT" smtClean="0"/>
              <a:t>‹N›</a:t>
            </a:fld>
            <a:endParaRPr lang="it-IT"/>
          </a:p>
        </p:txBody>
      </p:sp>
    </p:spTree>
    <p:extLst>
      <p:ext uri="{BB962C8B-B14F-4D97-AF65-F5344CB8AC3E}">
        <p14:creationId xmlns:p14="http://schemas.microsoft.com/office/powerpoint/2010/main" val="308066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677EEF-1EFD-DA44-0E3D-E36A8F8F452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DE6670C-8EDE-6A51-F56F-10FAECFF1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17B3478-2F4E-99B7-2E5A-FF24798DE76C}"/>
              </a:ext>
            </a:extLst>
          </p:cNvPr>
          <p:cNvSpPr>
            <a:spLocks noGrp="1"/>
          </p:cNvSpPr>
          <p:nvPr>
            <p:ph type="dt" sz="half" idx="10"/>
          </p:nvPr>
        </p:nvSpPr>
        <p:spPr/>
        <p:txBody>
          <a:bodyPr/>
          <a:lstStyle/>
          <a:p>
            <a:fld id="{5D8E8A32-CC4A-4248-ACCD-E2A986B026DE}" type="datetimeFigureOut">
              <a:rPr lang="it-IT" smtClean="0"/>
              <a:t>18/02/2023</a:t>
            </a:fld>
            <a:endParaRPr lang="it-IT"/>
          </a:p>
        </p:txBody>
      </p:sp>
      <p:sp>
        <p:nvSpPr>
          <p:cNvPr id="5" name="Segnaposto piè di pagina 4">
            <a:extLst>
              <a:ext uri="{FF2B5EF4-FFF2-40B4-BE49-F238E27FC236}">
                <a16:creationId xmlns:a16="http://schemas.microsoft.com/office/drawing/2014/main" id="{231E2CD7-3C38-8B0C-B754-BB6AFDEF38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20557C-166F-34B3-468E-27332FEEBFE6}"/>
              </a:ext>
            </a:extLst>
          </p:cNvPr>
          <p:cNvSpPr>
            <a:spLocks noGrp="1"/>
          </p:cNvSpPr>
          <p:nvPr>
            <p:ph type="sldNum" sz="quarter" idx="12"/>
          </p:nvPr>
        </p:nvSpPr>
        <p:spPr/>
        <p:txBody>
          <a:bodyPr/>
          <a:lstStyle/>
          <a:p>
            <a:fld id="{BA6AB387-A214-4387-8986-8C3B4EEE7363}" type="slidenum">
              <a:rPr lang="it-IT" smtClean="0"/>
              <a:t>‹N›</a:t>
            </a:fld>
            <a:endParaRPr lang="it-IT"/>
          </a:p>
        </p:txBody>
      </p:sp>
    </p:spTree>
    <p:extLst>
      <p:ext uri="{BB962C8B-B14F-4D97-AF65-F5344CB8AC3E}">
        <p14:creationId xmlns:p14="http://schemas.microsoft.com/office/powerpoint/2010/main" val="198613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C2F1F6-58D5-91FD-267A-CDBA650B5E0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55C5D2E-F64F-E142-0A81-63CCB83937A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FE1002-693F-537D-D1F9-72DE2783098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24A3B2C-1A52-8429-436F-90A382DD5967}"/>
              </a:ext>
            </a:extLst>
          </p:cNvPr>
          <p:cNvSpPr>
            <a:spLocks noGrp="1"/>
          </p:cNvSpPr>
          <p:nvPr>
            <p:ph type="dt" sz="half" idx="10"/>
          </p:nvPr>
        </p:nvSpPr>
        <p:spPr/>
        <p:txBody>
          <a:bodyPr/>
          <a:lstStyle/>
          <a:p>
            <a:fld id="{5D8E8A32-CC4A-4248-ACCD-E2A986B026DE}" type="datetimeFigureOut">
              <a:rPr lang="it-IT" smtClean="0"/>
              <a:t>18/02/2023</a:t>
            </a:fld>
            <a:endParaRPr lang="it-IT"/>
          </a:p>
        </p:txBody>
      </p:sp>
      <p:sp>
        <p:nvSpPr>
          <p:cNvPr id="6" name="Segnaposto piè di pagina 5">
            <a:extLst>
              <a:ext uri="{FF2B5EF4-FFF2-40B4-BE49-F238E27FC236}">
                <a16:creationId xmlns:a16="http://schemas.microsoft.com/office/drawing/2014/main" id="{36D748F6-B1BD-1F05-F023-79A90B28FE8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3992AE2-D579-8C6C-0723-77F5D26B10C7}"/>
              </a:ext>
            </a:extLst>
          </p:cNvPr>
          <p:cNvSpPr>
            <a:spLocks noGrp="1"/>
          </p:cNvSpPr>
          <p:nvPr>
            <p:ph type="sldNum" sz="quarter" idx="12"/>
          </p:nvPr>
        </p:nvSpPr>
        <p:spPr/>
        <p:txBody>
          <a:bodyPr/>
          <a:lstStyle/>
          <a:p>
            <a:fld id="{BA6AB387-A214-4387-8986-8C3B4EEE7363}" type="slidenum">
              <a:rPr lang="it-IT" smtClean="0"/>
              <a:t>‹N›</a:t>
            </a:fld>
            <a:endParaRPr lang="it-IT"/>
          </a:p>
        </p:txBody>
      </p:sp>
    </p:spTree>
    <p:extLst>
      <p:ext uri="{BB962C8B-B14F-4D97-AF65-F5344CB8AC3E}">
        <p14:creationId xmlns:p14="http://schemas.microsoft.com/office/powerpoint/2010/main" val="370850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044657-9745-1D55-D888-7A90557B082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81450F6-8BCF-4CCC-F690-781441429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1B3B433-F95D-C3DE-283F-84C9A860D0B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B849AE6-F249-B7A7-EA87-6475F3EF59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3F973F7-8998-0EAB-4480-EBC9D1082E3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278F574-1E93-64C9-4E0C-6AE5C5738311}"/>
              </a:ext>
            </a:extLst>
          </p:cNvPr>
          <p:cNvSpPr>
            <a:spLocks noGrp="1"/>
          </p:cNvSpPr>
          <p:nvPr>
            <p:ph type="dt" sz="half" idx="10"/>
          </p:nvPr>
        </p:nvSpPr>
        <p:spPr/>
        <p:txBody>
          <a:bodyPr/>
          <a:lstStyle/>
          <a:p>
            <a:fld id="{5D8E8A32-CC4A-4248-ACCD-E2A986B026DE}" type="datetimeFigureOut">
              <a:rPr lang="it-IT" smtClean="0"/>
              <a:t>18/02/2023</a:t>
            </a:fld>
            <a:endParaRPr lang="it-IT"/>
          </a:p>
        </p:txBody>
      </p:sp>
      <p:sp>
        <p:nvSpPr>
          <p:cNvPr id="8" name="Segnaposto piè di pagina 7">
            <a:extLst>
              <a:ext uri="{FF2B5EF4-FFF2-40B4-BE49-F238E27FC236}">
                <a16:creationId xmlns:a16="http://schemas.microsoft.com/office/drawing/2014/main" id="{B940F98A-EEE5-833B-D373-C1AC544C973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EF54C10-CCDC-10B2-57F7-915206235272}"/>
              </a:ext>
            </a:extLst>
          </p:cNvPr>
          <p:cNvSpPr>
            <a:spLocks noGrp="1"/>
          </p:cNvSpPr>
          <p:nvPr>
            <p:ph type="sldNum" sz="quarter" idx="12"/>
          </p:nvPr>
        </p:nvSpPr>
        <p:spPr/>
        <p:txBody>
          <a:bodyPr/>
          <a:lstStyle/>
          <a:p>
            <a:fld id="{BA6AB387-A214-4387-8986-8C3B4EEE7363}" type="slidenum">
              <a:rPr lang="it-IT" smtClean="0"/>
              <a:t>‹N›</a:t>
            </a:fld>
            <a:endParaRPr lang="it-IT"/>
          </a:p>
        </p:txBody>
      </p:sp>
    </p:spTree>
    <p:extLst>
      <p:ext uri="{BB962C8B-B14F-4D97-AF65-F5344CB8AC3E}">
        <p14:creationId xmlns:p14="http://schemas.microsoft.com/office/powerpoint/2010/main" val="224552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D71A30-D536-F9C5-24E4-8B2F140B446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BF3CC9A-C954-4153-B48C-DC861E444DF4}"/>
              </a:ext>
            </a:extLst>
          </p:cNvPr>
          <p:cNvSpPr>
            <a:spLocks noGrp="1"/>
          </p:cNvSpPr>
          <p:nvPr>
            <p:ph type="dt" sz="half" idx="10"/>
          </p:nvPr>
        </p:nvSpPr>
        <p:spPr/>
        <p:txBody>
          <a:bodyPr/>
          <a:lstStyle/>
          <a:p>
            <a:fld id="{5D8E8A32-CC4A-4248-ACCD-E2A986B026DE}" type="datetimeFigureOut">
              <a:rPr lang="it-IT" smtClean="0"/>
              <a:t>18/02/2023</a:t>
            </a:fld>
            <a:endParaRPr lang="it-IT"/>
          </a:p>
        </p:txBody>
      </p:sp>
      <p:sp>
        <p:nvSpPr>
          <p:cNvPr id="4" name="Segnaposto piè di pagina 3">
            <a:extLst>
              <a:ext uri="{FF2B5EF4-FFF2-40B4-BE49-F238E27FC236}">
                <a16:creationId xmlns:a16="http://schemas.microsoft.com/office/drawing/2014/main" id="{E9918AF1-02C0-DDE2-6CCD-86AE9A0987E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35EE270-0163-E042-BA36-C88B445F49D0}"/>
              </a:ext>
            </a:extLst>
          </p:cNvPr>
          <p:cNvSpPr>
            <a:spLocks noGrp="1"/>
          </p:cNvSpPr>
          <p:nvPr>
            <p:ph type="sldNum" sz="quarter" idx="12"/>
          </p:nvPr>
        </p:nvSpPr>
        <p:spPr/>
        <p:txBody>
          <a:bodyPr/>
          <a:lstStyle/>
          <a:p>
            <a:fld id="{BA6AB387-A214-4387-8986-8C3B4EEE7363}" type="slidenum">
              <a:rPr lang="it-IT" smtClean="0"/>
              <a:t>‹N›</a:t>
            </a:fld>
            <a:endParaRPr lang="it-IT"/>
          </a:p>
        </p:txBody>
      </p:sp>
    </p:spTree>
    <p:extLst>
      <p:ext uri="{BB962C8B-B14F-4D97-AF65-F5344CB8AC3E}">
        <p14:creationId xmlns:p14="http://schemas.microsoft.com/office/powerpoint/2010/main" val="140572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6D7F65F-E578-DC01-7C1A-207FCC085DAC}"/>
              </a:ext>
            </a:extLst>
          </p:cNvPr>
          <p:cNvSpPr>
            <a:spLocks noGrp="1"/>
          </p:cNvSpPr>
          <p:nvPr>
            <p:ph type="dt" sz="half" idx="10"/>
          </p:nvPr>
        </p:nvSpPr>
        <p:spPr/>
        <p:txBody>
          <a:bodyPr/>
          <a:lstStyle/>
          <a:p>
            <a:fld id="{5D8E8A32-CC4A-4248-ACCD-E2A986B026DE}" type="datetimeFigureOut">
              <a:rPr lang="it-IT" smtClean="0"/>
              <a:t>18/02/2023</a:t>
            </a:fld>
            <a:endParaRPr lang="it-IT"/>
          </a:p>
        </p:txBody>
      </p:sp>
      <p:sp>
        <p:nvSpPr>
          <p:cNvPr id="3" name="Segnaposto piè di pagina 2">
            <a:extLst>
              <a:ext uri="{FF2B5EF4-FFF2-40B4-BE49-F238E27FC236}">
                <a16:creationId xmlns:a16="http://schemas.microsoft.com/office/drawing/2014/main" id="{1A96011E-DB0A-9371-3296-34B73C7D963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AD83953-3B9E-3D14-3B31-368989570F92}"/>
              </a:ext>
            </a:extLst>
          </p:cNvPr>
          <p:cNvSpPr>
            <a:spLocks noGrp="1"/>
          </p:cNvSpPr>
          <p:nvPr>
            <p:ph type="sldNum" sz="quarter" idx="12"/>
          </p:nvPr>
        </p:nvSpPr>
        <p:spPr/>
        <p:txBody>
          <a:bodyPr/>
          <a:lstStyle/>
          <a:p>
            <a:fld id="{BA6AB387-A214-4387-8986-8C3B4EEE7363}" type="slidenum">
              <a:rPr lang="it-IT" smtClean="0"/>
              <a:t>‹N›</a:t>
            </a:fld>
            <a:endParaRPr lang="it-IT"/>
          </a:p>
        </p:txBody>
      </p:sp>
    </p:spTree>
    <p:extLst>
      <p:ext uri="{BB962C8B-B14F-4D97-AF65-F5344CB8AC3E}">
        <p14:creationId xmlns:p14="http://schemas.microsoft.com/office/powerpoint/2010/main" val="170399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EC8F43-74E0-824D-69E4-EAD5BAC1379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FF649F0-E7F0-D08D-B107-464755F60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313EB65-2AF1-2DA5-FDC9-8057F4266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3B5AB8D-6BF4-FFD2-F0F7-79A256C3F339}"/>
              </a:ext>
            </a:extLst>
          </p:cNvPr>
          <p:cNvSpPr>
            <a:spLocks noGrp="1"/>
          </p:cNvSpPr>
          <p:nvPr>
            <p:ph type="dt" sz="half" idx="10"/>
          </p:nvPr>
        </p:nvSpPr>
        <p:spPr/>
        <p:txBody>
          <a:bodyPr/>
          <a:lstStyle/>
          <a:p>
            <a:fld id="{5D8E8A32-CC4A-4248-ACCD-E2A986B026DE}" type="datetimeFigureOut">
              <a:rPr lang="it-IT" smtClean="0"/>
              <a:t>18/02/2023</a:t>
            </a:fld>
            <a:endParaRPr lang="it-IT"/>
          </a:p>
        </p:txBody>
      </p:sp>
      <p:sp>
        <p:nvSpPr>
          <p:cNvPr id="6" name="Segnaposto piè di pagina 5">
            <a:extLst>
              <a:ext uri="{FF2B5EF4-FFF2-40B4-BE49-F238E27FC236}">
                <a16:creationId xmlns:a16="http://schemas.microsoft.com/office/drawing/2014/main" id="{BC9FFD25-16DB-16D6-EB41-987D4D23370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4D46BFB-43E5-E1A0-2249-354E95DF5FBF}"/>
              </a:ext>
            </a:extLst>
          </p:cNvPr>
          <p:cNvSpPr>
            <a:spLocks noGrp="1"/>
          </p:cNvSpPr>
          <p:nvPr>
            <p:ph type="sldNum" sz="quarter" idx="12"/>
          </p:nvPr>
        </p:nvSpPr>
        <p:spPr/>
        <p:txBody>
          <a:bodyPr/>
          <a:lstStyle/>
          <a:p>
            <a:fld id="{BA6AB387-A214-4387-8986-8C3B4EEE7363}" type="slidenum">
              <a:rPr lang="it-IT" smtClean="0"/>
              <a:t>‹N›</a:t>
            </a:fld>
            <a:endParaRPr lang="it-IT"/>
          </a:p>
        </p:txBody>
      </p:sp>
    </p:spTree>
    <p:extLst>
      <p:ext uri="{BB962C8B-B14F-4D97-AF65-F5344CB8AC3E}">
        <p14:creationId xmlns:p14="http://schemas.microsoft.com/office/powerpoint/2010/main" val="422553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2E43AA-EFE9-F15F-FBFD-CCB34E7A57F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3F04BB3-1E87-E72E-5CAE-B3E02BB09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6806BE9-259F-81B5-E54C-DF25061A0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A1AB112-188F-E425-F296-CC050949EB12}"/>
              </a:ext>
            </a:extLst>
          </p:cNvPr>
          <p:cNvSpPr>
            <a:spLocks noGrp="1"/>
          </p:cNvSpPr>
          <p:nvPr>
            <p:ph type="dt" sz="half" idx="10"/>
          </p:nvPr>
        </p:nvSpPr>
        <p:spPr/>
        <p:txBody>
          <a:bodyPr/>
          <a:lstStyle/>
          <a:p>
            <a:fld id="{5D8E8A32-CC4A-4248-ACCD-E2A986B026DE}" type="datetimeFigureOut">
              <a:rPr lang="it-IT" smtClean="0"/>
              <a:t>18/02/2023</a:t>
            </a:fld>
            <a:endParaRPr lang="it-IT"/>
          </a:p>
        </p:txBody>
      </p:sp>
      <p:sp>
        <p:nvSpPr>
          <p:cNvPr id="6" name="Segnaposto piè di pagina 5">
            <a:extLst>
              <a:ext uri="{FF2B5EF4-FFF2-40B4-BE49-F238E27FC236}">
                <a16:creationId xmlns:a16="http://schemas.microsoft.com/office/drawing/2014/main" id="{46063F72-C460-5014-D462-77A0BF6078C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1A4C0E2-24C2-19AD-E457-0A2D6D7A2541}"/>
              </a:ext>
            </a:extLst>
          </p:cNvPr>
          <p:cNvSpPr>
            <a:spLocks noGrp="1"/>
          </p:cNvSpPr>
          <p:nvPr>
            <p:ph type="sldNum" sz="quarter" idx="12"/>
          </p:nvPr>
        </p:nvSpPr>
        <p:spPr/>
        <p:txBody>
          <a:bodyPr/>
          <a:lstStyle/>
          <a:p>
            <a:fld id="{BA6AB387-A214-4387-8986-8C3B4EEE7363}" type="slidenum">
              <a:rPr lang="it-IT" smtClean="0"/>
              <a:t>‹N›</a:t>
            </a:fld>
            <a:endParaRPr lang="it-IT"/>
          </a:p>
        </p:txBody>
      </p:sp>
    </p:spTree>
    <p:extLst>
      <p:ext uri="{BB962C8B-B14F-4D97-AF65-F5344CB8AC3E}">
        <p14:creationId xmlns:p14="http://schemas.microsoft.com/office/powerpoint/2010/main" val="324141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DEB21F0-3B7A-0E32-6469-9DEFB5408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59C2DCE-9FC8-1239-B29E-779C0988A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A9A5DB-D74F-FB7D-4A41-14DFACB03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E8A32-CC4A-4248-ACCD-E2A986B026DE}" type="datetimeFigureOut">
              <a:rPr lang="it-IT" smtClean="0"/>
              <a:t>18/02/2023</a:t>
            </a:fld>
            <a:endParaRPr lang="it-IT"/>
          </a:p>
        </p:txBody>
      </p:sp>
      <p:sp>
        <p:nvSpPr>
          <p:cNvPr id="5" name="Segnaposto piè di pagina 4">
            <a:extLst>
              <a:ext uri="{FF2B5EF4-FFF2-40B4-BE49-F238E27FC236}">
                <a16:creationId xmlns:a16="http://schemas.microsoft.com/office/drawing/2014/main" id="{EACBD53D-1287-0584-2E2C-5FB8B31E0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B0813FA-365A-D1EB-6438-6D74AD8BC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AB387-A214-4387-8986-8C3B4EEE7363}" type="slidenum">
              <a:rPr lang="it-IT" smtClean="0"/>
              <a:t>‹N›</a:t>
            </a:fld>
            <a:endParaRPr lang="it-IT"/>
          </a:p>
        </p:txBody>
      </p:sp>
    </p:spTree>
    <p:extLst>
      <p:ext uri="{BB962C8B-B14F-4D97-AF65-F5344CB8AC3E}">
        <p14:creationId xmlns:p14="http://schemas.microsoft.com/office/powerpoint/2010/main" val="3380294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C6671A6-281D-5078-1A5B-7E63BBE8A3C0}"/>
              </a:ext>
            </a:extLst>
          </p:cNvPr>
          <p:cNvSpPr>
            <a:spLocks noGrp="1"/>
          </p:cNvSpPr>
          <p:nvPr>
            <p:ph type="ctrTitle"/>
          </p:nvPr>
        </p:nvSpPr>
        <p:spPr>
          <a:xfrm>
            <a:off x="804672" y="338328"/>
            <a:ext cx="3877056" cy="2249424"/>
          </a:xfrm>
        </p:spPr>
        <p:txBody>
          <a:bodyPr anchor="b">
            <a:normAutofit/>
          </a:bodyPr>
          <a:lstStyle/>
          <a:p>
            <a:pPr algn="l"/>
            <a:r>
              <a:rPr lang="it-IT" sz="5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SMS SPAM DETECTION</a:t>
            </a:r>
          </a:p>
        </p:txBody>
      </p:sp>
      <p:sp>
        <p:nvSpPr>
          <p:cNvPr id="3" name="Sottotitolo 2">
            <a:extLst>
              <a:ext uri="{FF2B5EF4-FFF2-40B4-BE49-F238E27FC236}">
                <a16:creationId xmlns:a16="http://schemas.microsoft.com/office/drawing/2014/main" id="{33ECB1CF-30DD-1F55-1079-231CC056B111}"/>
              </a:ext>
            </a:extLst>
          </p:cNvPr>
          <p:cNvSpPr>
            <a:spLocks noGrp="1"/>
          </p:cNvSpPr>
          <p:nvPr>
            <p:ph type="subTitle" idx="1"/>
          </p:nvPr>
        </p:nvSpPr>
        <p:spPr>
          <a:xfrm>
            <a:off x="804672" y="2724912"/>
            <a:ext cx="3209544" cy="1155525"/>
          </a:xfrm>
        </p:spPr>
        <p:txBody>
          <a:bodyPr anchor="t">
            <a:normAutofit/>
          </a:bodyPr>
          <a:lstStyle/>
          <a:p>
            <a:pPr algn="l"/>
            <a:r>
              <a:rPr lang="it-IT"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Artificial</a:t>
            </a:r>
            <a:r>
              <a:rPr lang="it-IT"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Intelligence for Cybersecurity</a:t>
            </a:r>
          </a:p>
        </p:txBody>
      </p:sp>
      <p:pic>
        <p:nvPicPr>
          <p:cNvPr id="7" name="Immagine 6">
            <a:extLst>
              <a:ext uri="{FF2B5EF4-FFF2-40B4-BE49-F238E27FC236}">
                <a16:creationId xmlns:a16="http://schemas.microsoft.com/office/drawing/2014/main" id="{32A75575-E764-949B-248F-B3B0F8EE3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579" y="329822"/>
            <a:ext cx="2611316" cy="2611316"/>
          </a:xfrm>
          <a:prstGeom prst="rect">
            <a:avLst/>
          </a:prstGeom>
        </p:spPr>
      </p:pic>
      <p:pic>
        <p:nvPicPr>
          <p:cNvPr id="5" name="Immagine 4" descr="Immagine che contiene testo">
            <a:extLst>
              <a:ext uri="{FF2B5EF4-FFF2-40B4-BE49-F238E27FC236}">
                <a16:creationId xmlns:a16="http://schemas.microsoft.com/office/drawing/2014/main" id="{AAFF4973-EFAB-B213-55BF-73C797578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221" y="3155743"/>
            <a:ext cx="4786673" cy="3147238"/>
          </a:xfrm>
          <a:prstGeom prst="rect">
            <a:avLst/>
          </a:prstGeom>
        </p:spPr>
      </p:pic>
      <p:sp>
        <p:nvSpPr>
          <p:cNvPr id="10" name="CasellaDiTesto 9">
            <a:extLst>
              <a:ext uri="{FF2B5EF4-FFF2-40B4-BE49-F238E27FC236}">
                <a16:creationId xmlns:a16="http://schemas.microsoft.com/office/drawing/2014/main" id="{27DD6000-AFBF-5F1A-A8C2-41EC131A18C1}"/>
              </a:ext>
            </a:extLst>
          </p:cNvPr>
          <p:cNvSpPr txBox="1"/>
          <p:nvPr/>
        </p:nvSpPr>
        <p:spPr>
          <a:xfrm>
            <a:off x="783235" y="3428761"/>
            <a:ext cx="2332690" cy="369332"/>
          </a:xfrm>
          <a:prstGeom prst="rect">
            <a:avLst/>
          </a:prstGeom>
          <a:noFill/>
        </p:spPr>
        <p:txBody>
          <a:bodyPr wrap="none" rtlCol="0">
            <a:spAutoFit/>
          </a:bodyPr>
          <a:lstStyle/>
          <a:p>
            <a:pPr algn="ctr"/>
            <a:r>
              <a:rPr lang="it-IT" dirty="0">
                <a:latin typeface="Times New Roman" panose="02020603050405020304" pitchFamily="18" charset="0"/>
                <a:cs typeface="Times New Roman" panose="02020603050405020304" pitchFamily="18" charset="0"/>
              </a:rPr>
              <a:t>Pierfrancesco Bigliazzi</a:t>
            </a:r>
          </a:p>
        </p:txBody>
      </p:sp>
    </p:spTree>
    <p:extLst>
      <p:ext uri="{BB962C8B-B14F-4D97-AF65-F5344CB8AC3E}">
        <p14:creationId xmlns:p14="http://schemas.microsoft.com/office/powerpoint/2010/main" val="41122983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607CA5CE-D3F3-7098-1839-DAA1A178A901}"/>
              </a:ext>
            </a:extLst>
          </p:cNvPr>
          <p:cNvSpPr>
            <a:spLocks noGrp="1"/>
          </p:cNvSpPr>
          <p:nvPr>
            <p:ph type="title"/>
          </p:nvPr>
        </p:nvSpPr>
        <p:spPr>
          <a:xfrm>
            <a:off x="0" y="662400"/>
            <a:ext cx="4644290" cy="1492132"/>
          </a:xfrm>
        </p:spPr>
        <p:txBody>
          <a:bodyPr anchor="t">
            <a:normAutofit/>
          </a:bodyPr>
          <a:lstStyle/>
          <a:p>
            <a:pPr algn="ctr"/>
            <a:r>
              <a:rPr lang="it-IT" dirty="0">
                <a:solidFill>
                  <a:schemeClr val="bg1"/>
                </a:solidFill>
                <a:latin typeface="Times New Roman" panose="02020603050405020304" pitchFamily="18" charset="0"/>
                <a:cs typeface="Times New Roman" panose="02020603050405020304" pitchFamily="18" charset="0"/>
              </a:rPr>
              <a:t>CORRELATION MATRIX</a:t>
            </a:r>
          </a:p>
        </p:txBody>
      </p:sp>
      <p:sp>
        <p:nvSpPr>
          <p:cNvPr id="9" name="Content Placeholder 8">
            <a:extLst>
              <a:ext uri="{FF2B5EF4-FFF2-40B4-BE49-F238E27FC236}">
                <a16:creationId xmlns:a16="http://schemas.microsoft.com/office/drawing/2014/main" id="{C789B65E-BD35-D72E-0733-B708A265EB58}"/>
              </a:ext>
            </a:extLst>
          </p:cNvPr>
          <p:cNvSpPr>
            <a:spLocks noGrp="1"/>
          </p:cNvSpPr>
          <p:nvPr>
            <p:ph idx="1"/>
          </p:nvPr>
        </p:nvSpPr>
        <p:spPr>
          <a:xfrm>
            <a:off x="765051" y="2286000"/>
            <a:ext cx="3384000" cy="3844800"/>
          </a:xfrm>
        </p:spPr>
        <p:txBody>
          <a:bodyPr>
            <a:normAutofit/>
          </a:bodyPr>
          <a:lstStyle/>
          <a:p>
            <a:pPr marL="0" indent="0">
              <a:buNone/>
            </a:pPr>
            <a:r>
              <a:rPr lang="en-US" sz="2000" dirty="0">
                <a:solidFill>
                  <a:schemeClr val="bg1">
                    <a:alpha val="60000"/>
                  </a:schemeClr>
                </a:solidFill>
                <a:latin typeface="Times New Roman" panose="02020603050405020304" pitchFamily="18" charset="0"/>
                <a:cs typeface="Times New Roman" panose="02020603050405020304" pitchFamily="18" charset="0"/>
              </a:rPr>
              <a:t>Numbers and the length of the message are the features more correlated with spam SMS. </a:t>
            </a:r>
          </a:p>
          <a:p>
            <a:pPr marL="0" indent="0">
              <a:buNone/>
            </a:pPr>
            <a:r>
              <a:rPr lang="en-US" sz="2000" dirty="0">
                <a:solidFill>
                  <a:schemeClr val="bg1">
                    <a:alpha val="60000"/>
                  </a:schemeClr>
                </a:solidFill>
                <a:latin typeface="Times New Roman" panose="02020603050405020304" pitchFamily="18" charset="0"/>
                <a:cs typeface="Times New Roman" panose="02020603050405020304" pitchFamily="18" charset="0"/>
              </a:rPr>
              <a:t>Instead, the number of words and the number of sentences are more connected with ham messages</a:t>
            </a:r>
          </a:p>
        </p:txBody>
      </p:sp>
      <p:pic>
        <p:nvPicPr>
          <p:cNvPr id="5" name="Segnaposto contenuto 4">
            <a:extLst>
              <a:ext uri="{FF2B5EF4-FFF2-40B4-BE49-F238E27FC236}">
                <a16:creationId xmlns:a16="http://schemas.microsoft.com/office/drawing/2014/main" id="{35F4DE82-CBE2-E2F1-B3A6-9B3A8FC56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340" y="410204"/>
            <a:ext cx="6907067" cy="6289574"/>
          </a:xfrm>
          <a:prstGeom prst="rect">
            <a:avLst/>
          </a:prstGeom>
        </p:spPr>
      </p:pic>
    </p:spTree>
    <p:extLst>
      <p:ext uri="{BB962C8B-B14F-4D97-AF65-F5344CB8AC3E}">
        <p14:creationId xmlns:p14="http://schemas.microsoft.com/office/powerpoint/2010/main" val="89937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DA5708C2-4815-8F1D-FB53-D5A3920B6F5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128" b="22593"/>
          <a:stretch/>
        </p:blipFill>
        <p:spPr>
          <a:xfrm>
            <a:off x="1146492" y="643467"/>
            <a:ext cx="9899016" cy="5571066"/>
          </a:xfrm>
          <a:prstGeom prst="rect">
            <a:avLst/>
          </a:prstGeom>
        </p:spPr>
      </p:pic>
    </p:spTree>
    <p:extLst>
      <p:ext uri="{BB962C8B-B14F-4D97-AF65-F5344CB8AC3E}">
        <p14:creationId xmlns:p14="http://schemas.microsoft.com/office/powerpoint/2010/main" val="234399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egnaposto contenuto 8">
            <a:extLst>
              <a:ext uri="{FF2B5EF4-FFF2-40B4-BE49-F238E27FC236}">
                <a16:creationId xmlns:a16="http://schemas.microsoft.com/office/drawing/2014/main" id="{9D03BE13-C817-080C-6507-BCA96990F8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980" y="95444"/>
            <a:ext cx="9963150" cy="6858000"/>
          </a:xfrm>
          <a:prstGeom prst="rect">
            <a:avLst/>
          </a:prstGeom>
          <a:ln>
            <a:noFill/>
          </a:ln>
        </p:spPr>
      </p:pic>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52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CA723E63-DC7F-BAF1-ED62-C38B637500FD}"/>
              </a:ext>
            </a:extLst>
          </p:cNvPr>
          <p:cNvPicPr>
            <a:picLocks noChangeAspect="1"/>
          </p:cNvPicPr>
          <p:nvPr/>
        </p:nvPicPr>
        <p:blipFill rotWithShape="1">
          <a:blip r:embed="rId2"/>
          <a:srcRect l="6798" r="22094"/>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789790E-ED77-3B4B-F08D-EBD09B6C95BD}"/>
              </a:ext>
            </a:extLst>
          </p:cNvPr>
          <p:cNvSpPr>
            <a:spLocks noGrp="1"/>
          </p:cNvSpPr>
          <p:nvPr>
            <p:ph type="title"/>
          </p:nvPr>
        </p:nvSpPr>
        <p:spPr>
          <a:xfrm>
            <a:off x="371094" y="1161288"/>
            <a:ext cx="3438144" cy="1124712"/>
          </a:xfrm>
        </p:spPr>
        <p:txBody>
          <a:bodyPr anchor="b">
            <a:normAutofit/>
          </a:bodyPr>
          <a:lstStyle/>
          <a:p>
            <a:pPr algn="ctr"/>
            <a:r>
              <a:rPr lang="it-IT" sz="2800" dirty="0">
                <a:latin typeface="Times New Roman" panose="02020603050405020304" pitchFamily="18" charset="0"/>
                <a:cs typeface="Times New Roman" panose="02020603050405020304" pitchFamily="18" charset="0"/>
              </a:rPr>
              <a:t>COUNT VECTORIZER</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EB74EF45-E3D9-A1AE-0359-B5EC295F0F3B}"/>
              </a:ext>
            </a:extLst>
          </p:cNvPr>
          <p:cNvSpPr>
            <a:spLocks noGrp="1"/>
          </p:cNvSpPr>
          <p:nvPr>
            <p:ph idx="1"/>
          </p:nvPr>
        </p:nvSpPr>
        <p:spPr>
          <a:xfrm>
            <a:off x="371094" y="2718054"/>
            <a:ext cx="3438906" cy="3207258"/>
          </a:xfrm>
        </p:spPr>
        <p:txBody>
          <a:bodyPr anchor="t">
            <a:normAutofit/>
          </a:bodyPr>
          <a:lstStyle/>
          <a:p>
            <a:pPr marL="0" indent="0">
              <a:buNone/>
            </a:pPr>
            <a:r>
              <a:rPr lang="it-IT" sz="1600" dirty="0" err="1"/>
              <a:t>CountVectorizer</a:t>
            </a:r>
            <a:r>
              <a:rPr lang="it-IT" sz="1600" dirty="0"/>
              <a:t> </a:t>
            </a:r>
            <a:r>
              <a:rPr lang="it-IT" sz="1600" dirty="0" err="1"/>
              <a:t>converts</a:t>
            </a:r>
            <a:r>
              <a:rPr lang="it-IT" sz="1600" dirty="0"/>
              <a:t> a </a:t>
            </a:r>
            <a:r>
              <a:rPr lang="it-IT" sz="1600" dirty="0" err="1"/>
              <a:t>collection</a:t>
            </a:r>
            <a:r>
              <a:rPr lang="it-IT" sz="1600" dirty="0"/>
              <a:t> of text </a:t>
            </a:r>
            <a:r>
              <a:rPr lang="it-IT" sz="1600" dirty="0" err="1"/>
              <a:t>documents</a:t>
            </a:r>
            <a:r>
              <a:rPr lang="it-IT" sz="1600" dirty="0"/>
              <a:t> to a </a:t>
            </a:r>
            <a:r>
              <a:rPr lang="it-IT" sz="1600" dirty="0" err="1"/>
              <a:t>matrix</a:t>
            </a:r>
            <a:r>
              <a:rPr lang="it-IT" sz="1600" dirty="0"/>
              <a:t> of token </a:t>
            </a:r>
            <a:r>
              <a:rPr lang="it-IT" sz="1600" dirty="0" err="1"/>
              <a:t>counts</a:t>
            </a:r>
            <a:r>
              <a:rPr lang="it-IT" sz="1600" dirty="0"/>
              <a:t>. The </a:t>
            </a:r>
            <a:r>
              <a:rPr lang="it-IT" sz="1600" dirty="0" err="1"/>
              <a:t>matrix</a:t>
            </a:r>
            <a:r>
              <a:rPr lang="it-IT" sz="1600" dirty="0"/>
              <a:t> </a:t>
            </a:r>
            <a:r>
              <a:rPr lang="it-IT" sz="1600" dirty="0" err="1"/>
              <a:t>is</a:t>
            </a:r>
            <a:r>
              <a:rPr lang="it-IT" sz="1600" dirty="0"/>
              <a:t> a sparse </a:t>
            </a:r>
            <a:r>
              <a:rPr lang="it-IT" sz="1600" dirty="0" err="1"/>
              <a:t>matrix</a:t>
            </a:r>
            <a:r>
              <a:rPr lang="it-IT" sz="1600" dirty="0"/>
              <a:t> </a:t>
            </a:r>
            <a:r>
              <a:rPr lang="it-IT" sz="1600" dirty="0" err="1"/>
              <a:t>where</a:t>
            </a:r>
            <a:r>
              <a:rPr lang="it-IT" sz="1600" dirty="0"/>
              <a:t> </a:t>
            </a:r>
            <a:r>
              <a:rPr lang="it-IT" sz="1600" dirty="0" err="1"/>
              <a:t>each</a:t>
            </a:r>
            <a:r>
              <a:rPr lang="it-IT" sz="1600" dirty="0"/>
              <a:t> </a:t>
            </a:r>
            <a:r>
              <a:rPr lang="it-IT" sz="1600" dirty="0" err="1"/>
              <a:t>row</a:t>
            </a:r>
            <a:r>
              <a:rPr lang="it-IT" sz="1600" dirty="0"/>
              <a:t> </a:t>
            </a:r>
            <a:r>
              <a:rPr lang="it-IT" sz="1600" dirty="0" err="1"/>
              <a:t>represents</a:t>
            </a:r>
            <a:r>
              <a:rPr lang="it-IT" sz="1600" dirty="0"/>
              <a:t> a </a:t>
            </a:r>
            <a:r>
              <a:rPr lang="it-IT" sz="1600" dirty="0" err="1"/>
              <a:t>document</a:t>
            </a:r>
            <a:r>
              <a:rPr lang="it-IT" sz="1600" dirty="0"/>
              <a:t> and </a:t>
            </a:r>
            <a:r>
              <a:rPr lang="it-IT" sz="1600" dirty="0" err="1"/>
              <a:t>each</a:t>
            </a:r>
            <a:r>
              <a:rPr lang="it-IT" sz="1600" dirty="0"/>
              <a:t> </a:t>
            </a:r>
            <a:r>
              <a:rPr lang="it-IT" sz="1600" dirty="0" err="1"/>
              <a:t>column</a:t>
            </a:r>
            <a:r>
              <a:rPr lang="it-IT" sz="1600" dirty="0"/>
              <a:t> </a:t>
            </a:r>
            <a:r>
              <a:rPr lang="it-IT" sz="1600" dirty="0" err="1"/>
              <a:t>represents</a:t>
            </a:r>
            <a:r>
              <a:rPr lang="it-IT" sz="1600" dirty="0"/>
              <a:t>  a </a:t>
            </a:r>
            <a:r>
              <a:rPr lang="it-IT" sz="1600" dirty="0" err="1"/>
              <a:t>unique</a:t>
            </a:r>
            <a:r>
              <a:rPr lang="it-IT" sz="1600" dirty="0"/>
              <a:t> word. </a:t>
            </a:r>
            <a:r>
              <a:rPr lang="it-IT" sz="1600" dirty="0" err="1"/>
              <a:t>Each</a:t>
            </a:r>
            <a:r>
              <a:rPr lang="it-IT" sz="1600" dirty="0"/>
              <a:t> </a:t>
            </a:r>
            <a:r>
              <a:rPr lang="it-IT" sz="1600" dirty="0" err="1"/>
              <a:t>cells</a:t>
            </a:r>
            <a:r>
              <a:rPr lang="it-IT" sz="1600" dirty="0"/>
              <a:t> </a:t>
            </a:r>
            <a:r>
              <a:rPr lang="it-IT" sz="1600" dirty="0" err="1"/>
              <a:t>contains</a:t>
            </a:r>
            <a:r>
              <a:rPr lang="it-IT" sz="1600" dirty="0"/>
              <a:t> the frequency of the word in </a:t>
            </a:r>
            <a:r>
              <a:rPr lang="it-IT" sz="1600" dirty="0" err="1"/>
              <a:t>that</a:t>
            </a:r>
            <a:r>
              <a:rPr lang="it-IT" sz="1600" dirty="0"/>
              <a:t> </a:t>
            </a:r>
            <a:r>
              <a:rPr lang="it-IT" sz="1600" dirty="0" err="1"/>
              <a:t>particular</a:t>
            </a:r>
            <a:r>
              <a:rPr lang="it-IT" sz="1600" dirty="0"/>
              <a:t> </a:t>
            </a:r>
            <a:r>
              <a:rPr lang="it-IT" sz="1600" dirty="0" err="1"/>
              <a:t>document</a:t>
            </a:r>
            <a:r>
              <a:rPr lang="it-IT" sz="1600" dirty="0"/>
              <a:t>. </a:t>
            </a:r>
          </a:p>
          <a:p>
            <a:pPr marL="0" indent="0">
              <a:buNone/>
            </a:pPr>
            <a:r>
              <a:rPr lang="it-IT" sz="1600" dirty="0"/>
              <a:t>Thanks to the use of </a:t>
            </a:r>
            <a:r>
              <a:rPr lang="it-IT" sz="1600" dirty="0" err="1"/>
              <a:t>analyzer</a:t>
            </a:r>
            <a:r>
              <a:rPr lang="it-IT" sz="1600" dirty="0"/>
              <a:t>, </a:t>
            </a:r>
            <a:r>
              <a:rPr lang="it-IT" sz="1600" dirty="0" err="1"/>
              <a:t>stopwords</a:t>
            </a:r>
            <a:r>
              <a:rPr lang="it-IT" sz="1600" dirty="0"/>
              <a:t> and </a:t>
            </a:r>
            <a:r>
              <a:rPr lang="it-IT" sz="1600" dirty="0" err="1"/>
              <a:t>punctuation</a:t>
            </a:r>
            <a:r>
              <a:rPr lang="it-IT" sz="1600" dirty="0"/>
              <a:t> are </a:t>
            </a:r>
            <a:r>
              <a:rPr lang="it-IT" sz="1600" dirty="0" err="1"/>
              <a:t>removed</a:t>
            </a:r>
            <a:r>
              <a:rPr lang="it-IT" sz="1600" dirty="0"/>
              <a:t> and </a:t>
            </a:r>
            <a:r>
              <a:rPr lang="it-IT" sz="1600" dirty="0" err="1"/>
              <a:t>not</a:t>
            </a:r>
            <a:r>
              <a:rPr lang="it-IT" sz="1600" dirty="0"/>
              <a:t> </a:t>
            </a:r>
            <a:r>
              <a:rPr lang="it-IT" sz="1600" dirty="0" err="1"/>
              <a:t>represented</a:t>
            </a:r>
            <a:r>
              <a:rPr lang="it-IT" sz="1600" dirty="0"/>
              <a:t> in the sparse </a:t>
            </a:r>
            <a:r>
              <a:rPr lang="it-IT" sz="1600" dirty="0" err="1"/>
              <a:t>matrix</a:t>
            </a:r>
            <a:r>
              <a:rPr lang="it-IT" sz="1600" dirty="0"/>
              <a:t>.</a:t>
            </a:r>
          </a:p>
        </p:txBody>
      </p:sp>
    </p:spTree>
    <p:extLst>
      <p:ext uri="{BB962C8B-B14F-4D97-AF65-F5344CB8AC3E}">
        <p14:creationId xmlns:p14="http://schemas.microsoft.com/office/powerpoint/2010/main" val="169201672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olo 1">
            <a:extLst>
              <a:ext uri="{FF2B5EF4-FFF2-40B4-BE49-F238E27FC236}">
                <a16:creationId xmlns:a16="http://schemas.microsoft.com/office/drawing/2014/main" id="{5B1897B5-FE96-05EA-7293-FF8C52A6AB87}"/>
              </a:ext>
            </a:extLst>
          </p:cNvPr>
          <p:cNvSpPr>
            <a:spLocks noGrp="1"/>
          </p:cNvSpPr>
          <p:nvPr>
            <p:ph type="title"/>
          </p:nvPr>
        </p:nvSpPr>
        <p:spPr>
          <a:xfrm>
            <a:off x="535020" y="685800"/>
            <a:ext cx="2780271" cy="5105400"/>
          </a:xfrm>
        </p:spPr>
        <p:txBody>
          <a:bodyPr>
            <a:normAutofit/>
          </a:bodyPr>
          <a:lstStyle/>
          <a:p>
            <a:r>
              <a:rPr lang="it-IT" sz="3100">
                <a:solidFill>
                  <a:srgbClr val="FFFFFF"/>
                </a:solidFill>
                <a:latin typeface="Times New Roman" panose="02020603050405020304" pitchFamily="18" charset="0"/>
                <a:cs typeface="Times New Roman" panose="02020603050405020304" pitchFamily="18" charset="0"/>
              </a:rPr>
              <a:t>CLASSIFIERS</a:t>
            </a:r>
          </a:p>
        </p:txBody>
      </p:sp>
      <p:graphicFrame>
        <p:nvGraphicFramePr>
          <p:cNvPr id="5" name="Segnaposto contenuto 2">
            <a:extLst>
              <a:ext uri="{FF2B5EF4-FFF2-40B4-BE49-F238E27FC236}">
                <a16:creationId xmlns:a16="http://schemas.microsoft.com/office/drawing/2014/main" id="{F764BC4D-26CD-B723-EA71-CAA6061ECEC7}"/>
              </a:ext>
            </a:extLst>
          </p:cNvPr>
          <p:cNvGraphicFramePr>
            <a:graphicFrameLocks noGrp="1"/>
          </p:cNvGraphicFramePr>
          <p:nvPr>
            <p:ph idx="1"/>
            <p:extLst>
              <p:ext uri="{D42A27DB-BD31-4B8C-83A1-F6EECF244321}">
                <p14:modId xmlns:p14="http://schemas.microsoft.com/office/powerpoint/2010/main" val="83571968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679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olo 1">
            <a:extLst>
              <a:ext uri="{FF2B5EF4-FFF2-40B4-BE49-F238E27FC236}">
                <a16:creationId xmlns:a16="http://schemas.microsoft.com/office/drawing/2014/main" id="{5B1897B5-FE96-05EA-7293-FF8C52A6AB87}"/>
              </a:ext>
            </a:extLst>
          </p:cNvPr>
          <p:cNvSpPr>
            <a:spLocks noGrp="1"/>
          </p:cNvSpPr>
          <p:nvPr>
            <p:ph type="title"/>
          </p:nvPr>
        </p:nvSpPr>
        <p:spPr>
          <a:xfrm>
            <a:off x="535020" y="685800"/>
            <a:ext cx="2780271" cy="5105400"/>
          </a:xfrm>
        </p:spPr>
        <p:txBody>
          <a:bodyPr>
            <a:normAutofit/>
          </a:bodyPr>
          <a:lstStyle/>
          <a:p>
            <a:r>
              <a:rPr lang="it-IT" sz="3100">
                <a:solidFill>
                  <a:srgbClr val="FFFFFF"/>
                </a:solidFill>
                <a:latin typeface="Times New Roman" panose="02020603050405020304" pitchFamily="18" charset="0"/>
                <a:cs typeface="Times New Roman" panose="02020603050405020304" pitchFamily="18" charset="0"/>
              </a:rPr>
              <a:t>CLASSIFIERS</a:t>
            </a:r>
          </a:p>
        </p:txBody>
      </p:sp>
      <p:graphicFrame>
        <p:nvGraphicFramePr>
          <p:cNvPr id="5" name="Segnaposto contenuto 2">
            <a:extLst>
              <a:ext uri="{FF2B5EF4-FFF2-40B4-BE49-F238E27FC236}">
                <a16:creationId xmlns:a16="http://schemas.microsoft.com/office/drawing/2014/main" id="{F764BC4D-26CD-B723-EA71-CAA6061ECEC7}"/>
              </a:ext>
            </a:extLst>
          </p:cNvPr>
          <p:cNvGraphicFramePr>
            <a:graphicFrameLocks noGrp="1"/>
          </p:cNvGraphicFramePr>
          <p:nvPr>
            <p:ph idx="1"/>
            <p:extLst>
              <p:ext uri="{D42A27DB-BD31-4B8C-83A1-F6EECF244321}">
                <p14:modId xmlns:p14="http://schemas.microsoft.com/office/powerpoint/2010/main" val="378047532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796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C31D96-3ACA-12A2-D4B1-2510402E7110}"/>
              </a:ext>
            </a:extLst>
          </p:cNvPr>
          <p:cNvSpPr>
            <a:spLocks noGrp="1"/>
          </p:cNvSpPr>
          <p:nvPr>
            <p:ph type="title"/>
          </p:nvPr>
        </p:nvSpPr>
        <p:spPr>
          <a:xfrm>
            <a:off x="767290" y="1780661"/>
            <a:ext cx="3582073" cy="3196856"/>
          </a:xfrm>
        </p:spPr>
        <p:txBody>
          <a:bodyPr anchor="t">
            <a:normAutofit/>
          </a:bodyPr>
          <a:lstStyle/>
          <a:p>
            <a:r>
              <a:rPr lang="it-IT" sz="4800">
                <a:solidFill>
                  <a:schemeClr val="bg1"/>
                </a:solidFill>
                <a:latin typeface="Times New Roman" panose="02020603050405020304" pitchFamily="18" charset="0"/>
                <a:cs typeface="Times New Roman" panose="02020603050405020304" pitchFamily="18" charset="0"/>
              </a:rPr>
              <a:t>RESULTS</a:t>
            </a:r>
          </a:p>
        </p:txBody>
      </p:sp>
      <p:grpSp>
        <p:nvGrpSpPr>
          <p:cNvPr id="41" name="Group 3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4" name="Tabella 4">
            <a:extLst>
              <a:ext uri="{FF2B5EF4-FFF2-40B4-BE49-F238E27FC236}">
                <a16:creationId xmlns:a16="http://schemas.microsoft.com/office/drawing/2014/main" id="{A5EFD91B-95D4-6EC5-8701-73756448E18A}"/>
              </a:ext>
            </a:extLst>
          </p:cNvPr>
          <p:cNvGraphicFramePr>
            <a:graphicFrameLocks noGrp="1"/>
          </p:cNvGraphicFramePr>
          <p:nvPr>
            <p:ph idx="1"/>
            <p:extLst>
              <p:ext uri="{D42A27DB-BD31-4B8C-83A1-F6EECF244321}">
                <p14:modId xmlns:p14="http://schemas.microsoft.com/office/powerpoint/2010/main" val="3680883696"/>
              </p:ext>
            </p:extLst>
          </p:nvPr>
        </p:nvGraphicFramePr>
        <p:xfrm>
          <a:off x="4963886" y="452964"/>
          <a:ext cx="6953302" cy="5110409"/>
        </p:xfrm>
        <a:graphic>
          <a:graphicData uri="http://schemas.openxmlformats.org/drawingml/2006/table">
            <a:tbl>
              <a:tblPr firstRow="1" bandRow="1">
                <a:solidFill>
                  <a:schemeClr val="bg1"/>
                </a:solidFill>
                <a:effectLst>
                  <a:outerShdw blurRad="152400" dist="317500" dir="5400000" sx="90000" sy="-19000" rotWithShape="0">
                    <a:prstClr val="black">
                      <a:alpha val="15000"/>
                    </a:prstClr>
                  </a:outerShdw>
                </a:effectLst>
                <a:tableStyleId>{5C22544A-7EE6-4342-B048-85BDC9FD1C3A}</a:tableStyleId>
              </a:tblPr>
              <a:tblGrid>
                <a:gridCol w="1325874">
                  <a:extLst>
                    <a:ext uri="{9D8B030D-6E8A-4147-A177-3AD203B41FA5}">
                      <a16:colId xmlns:a16="http://schemas.microsoft.com/office/drawing/2014/main" val="199463065"/>
                    </a:ext>
                  </a:extLst>
                </a:gridCol>
                <a:gridCol w="2223433">
                  <a:extLst>
                    <a:ext uri="{9D8B030D-6E8A-4147-A177-3AD203B41FA5}">
                      <a16:colId xmlns:a16="http://schemas.microsoft.com/office/drawing/2014/main" val="2107132171"/>
                    </a:ext>
                  </a:extLst>
                </a:gridCol>
                <a:gridCol w="925058">
                  <a:extLst>
                    <a:ext uri="{9D8B030D-6E8A-4147-A177-3AD203B41FA5}">
                      <a16:colId xmlns:a16="http://schemas.microsoft.com/office/drawing/2014/main" val="2680086207"/>
                    </a:ext>
                  </a:extLst>
                </a:gridCol>
                <a:gridCol w="721699">
                  <a:extLst>
                    <a:ext uri="{9D8B030D-6E8A-4147-A177-3AD203B41FA5}">
                      <a16:colId xmlns:a16="http://schemas.microsoft.com/office/drawing/2014/main" val="1308054333"/>
                    </a:ext>
                  </a:extLst>
                </a:gridCol>
                <a:gridCol w="906571">
                  <a:extLst>
                    <a:ext uri="{9D8B030D-6E8A-4147-A177-3AD203B41FA5}">
                      <a16:colId xmlns:a16="http://schemas.microsoft.com/office/drawing/2014/main" val="3521249447"/>
                    </a:ext>
                  </a:extLst>
                </a:gridCol>
                <a:gridCol w="850667">
                  <a:extLst>
                    <a:ext uri="{9D8B030D-6E8A-4147-A177-3AD203B41FA5}">
                      <a16:colId xmlns:a16="http://schemas.microsoft.com/office/drawing/2014/main" val="3246760398"/>
                    </a:ext>
                  </a:extLst>
                </a:gridCol>
              </a:tblGrid>
              <a:tr h="735680">
                <a:tc>
                  <a:txBody>
                    <a:bodyPr/>
                    <a:lstStyle/>
                    <a:p>
                      <a:pPr algn="ctr">
                        <a:lnSpc>
                          <a:spcPct val="150000"/>
                        </a:lnSpc>
                      </a:pPr>
                      <a:r>
                        <a:rPr lang="it-IT" sz="1300" b="0" cap="none" spc="0" err="1">
                          <a:solidFill>
                            <a:schemeClr val="bg1"/>
                          </a:solidFill>
                          <a:latin typeface="Times New Roman" panose="02020603050405020304" pitchFamily="18" charset="0"/>
                          <a:cs typeface="Times New Roman" panose="02020603050405020304" pitchFamily="18" charset="0"/>
                        </a:rPr>
                        <a:t>Classifier</a:t>
                      </a:r>
                      <a:endParaRPr lang="it-IT" sz="1300" b="0" cap="none" spc="0">
                        <a:solidFill>
                          <a:schemeClr val="bg1"/>
                        </a:solidFill>
                        <a:latin typeface="Times New Roman" panose="02020603050405020304" pitchFamily="18" charset="0"/>
                        <a:cs typeface="Times New Roman" panose="02020603050405020304" pitchFamily="18" charset="0"/>
                      </a:endParaRPr>
                    </a:p>
                  </a:txBody>
                  <a:tcPr marL="106487" marR="105816" marT="81913" marB="8191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ct val="150000"/>
                        </a:lnSpc>
                      </a:pPr>
                      <a:r>
                        <a:rPr lang="it-IT" sz="1300" b="0" cap="none" spc="0" dirty="0" err="1">
                          <a:solidFill>
                            <a:schemeClr val="bg1"/>
                          </a:solidFill>
                          <a:latin typeface="Times New Roman" panose="02020603050405020304" pitchFamily="18" charset="0"/>
                          <a:cs typeface="Times New Roman" panose="02020603050405020304" pitchFamily="18" charset="0"/>
                        </a:rPr>
                        <a:t>Confusion</a:t>
                      </a:r>
                      <a:r>
                        <a:rPr lang="it-IT" sz="1300" b="0" cap="none" spc="0" dirty="0">
                          <a:solidFill>
                            <a:schemeClr val="bg1"/>
                          </a:solidFill>
                          <a:latin typeface="Times New Roman" panose="02020603050405020304" pitchFamily="18" charset="0"/>
                          <a:cs typeface="Times New Roman" panose="02020603050405020304" pitchFamily="18" charset="0"/>
                        </a:rPr>
                        <a:t> </a:t>
                      </a:r>
                    </a:p>
                    <a:p>
                      <a:pPr algn="ctr">
                        <a:lnSpc>
                          <a:spcPct val="150000"/>
                        </a:lnSpc>
                      </a:pPr>
                      <a:r>
                        <a:rPr lang="it-IT" sz="1300" b="0" cap="none" spc="0" dirty="0">
                          <a:solidFill>
                            <a:schemeClr val="bg1"/>
                          </a:solidFill>
                          <a:latin typeface="Times New Roman" panose="02020603050405020304" pitchFamily="18" charset="0"/>
                          <a:cs typeface="Times New Roman" panose="02020603050405020304" pitchFamily="18" charset="0"/>
                        </a:rPr>
                        <a:t>Matrix</a:t>
                      </a:r>
                    </a:p>
                  </a:txBody>
                  <a:tcPr marL="106487" marR="105816" marT="81913" marB="8191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ct val="150000"/>
                        </a:lnSpc>
                      </a:pPr>
                      <a:r>
                        <a:rPr lang="it-IT" sz="1300" b="0" cap="none" spc="0" err="1">
                          <a:solidFill>
                            <a:schemeClr val="bg1"/>
                          </a:solidFill>
                          <a:latin typeface="Times New Roman" panose="02020603050405020304" pitchFamily="18" charset="0"/>
                          <a:cs typeface="Times New Roman" panose="02020603050405020304" pitchFamily="18" charset="0"/>
                        </a:rPr>
                        <a:t>Accuracy</a:t>
                      </a:r>
                      <a:endParaRPr lang="it-IT" sz="1300" b="0" cap="none" spc="0">
                        <a:solidFill>
                          <a:schemeClr val="bg1"/>
                        </a:solidFill>
                        <a:latin typeface="Times New Roman" panose="02020603050405020304" pitchFamily="18" charset="0"/>
                        <a:cs typeface="Times New Roman" panose="02020603050405020304" pitchFamily="18" charset="0"/>
                      </a:endParaRPr>
                    </a:p>
                  </a:txBody>
                  <a:tcPr marL="106487" marR="105816" marT="81913" marB="8191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ct val="150000"/>
                        </a:lnSpc>
                      </a:pPr>
                      <a:r>
                        <a:rPr lang="it-IT" sz="1300" b="0" cap="none" spc="0">
                          <a:solidFill>
                            <a:schemeClr val="bg1"/>
                          </a:solidFill>
                          <a:latin typeface="Times New Roman" panose="02020603050405020304" pitchFamily="18" charset="0"/>
                          <a:cs typeface="Times New Roman" panose="02020603050405020304" pitchFamily="18" charset="0"/>
                        </a:rPr>
                        <a:t>Recall</a:t>
                      </a:r>
                    </a:p>
                  </a:txBody>
                  <a:tcPr marL="106487" marR="105816" marT="81913" marB="8191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ct val="150000"/>
                        </a:lnSpc>
                      </a:pPr>
                      <a:r>
                        <a:rPr lang="it-IT" sz="1300" b="0" cap="none" spc="0">
                          <a:solidFill>
                            <a:schemeClr val="bg1"/>
                          </a:solidFill>
                          <a:latin typeface="Times New Roman" panose="02020603050405020304" pitchFamily="18" charset="0"/>
                          <a:cs typeface="Times New Roman" panose="02020603050405020304" pitchFamily="18" charset="0"/>
                        </a:rPr>
                        <a:t>Precision</a:t>
                      </a:r>
                    </a:p>
                  </a:txBody>
                  <a:tcPr marL="106487" marR="105816" marT="81913" marB="8191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ct val="150000"/>
                        </a:lnSpc>
                      </a:pPr>
                      <a:r>
                        <a:rPr lang="it-IT" sz="1300" b="0" cap="none" spc="0">
                          <a:solidFill>
                            <a:schemeClr val="bg1"/>
                          </a:solidFill>
                          <a:latin typeface="Times New Roman" panose="02020603050405020304" pitchFamily="18" charset="0"/>
                          <a:cs typeface="Times New Roman" panose="02020603050405020304" pitchFamily="18" charset="0"/>
                        </a:rPr>
                        <a:t>F1</a:t>
                      </a:r>
                    </a:p>
                  </a:txBody>
                  <a:tcPr marL="106487" marR="105816" marT="81913" marB="81913"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126841290"/>
                  </a:ext>
                </a:extLst>
              </a:tr>
              <a:tr h="578851">
                <a:tc>
                  <a:txBody>
                    <a:bodyPr/>
                    <a:lstStyle/>
                    <a:p>
                      <a:pPr algn="ctr">
                        <a:lnSpc>
                          <a:spcPct val="150000"/>
                        </a:lnSpc>
                      </a:pPr>
                      <a:r>
                        <a:rPr lang="it-IT" sz="1300" cap="none" spc="0">
                          <a:solidFill>
                            <a:schemeClr val="tx1"/>
                          </a:solidFill>
                          <a:latin typeface="Times New Roman" panose="02020603050405020304" pitchFamily="18" charset="0"/>
                          <a:cs typeface="Times New Roman" panose="02020603050405020304" pitchFamily="18" charset="0"/>
                        </a:rPr>
                        <a:t>SVC</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[[1354    1]                            </a:t>
                      </a:r>
                    </a:p>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  37  156]]</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0.975</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0.808</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0.993</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0.891</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477225397"/>
                  </a:ext>
                </a:extLst>
              </a:tr>
              <a:tr h="735680">
                <a:tc>
                  <a:txBody>
                    <a:bodyPr/>
                    <a:lstStyle/>
                    <a:p>
                      <a:pPr algn="ctr">
                        <a:lnSpc>
                          <a:spcPct val="150000"/>
                        </a:lnSpc>
                      </a:pPr>
                      <a:r>
                        <a:rPr lang="it-IT" sz="1300" cap="none" spc="0" err="1">
                          <a:solidFill>
                            <a:schemeClr val="tx1"/>
                          </a:solidFill>
                          <a:latin typeface="Times New Roman" panose="02020603050405020304" pitchFamily="18" charset="0"/>
                          <a:cs typeface="Times New Roman" panose="02020603050405020304" pitchFamily="18" charset="0"/>
                        </a:rPr>
                        <a:t>Multinomial</a:t>
                      </a:r>
                      <a:r>
                        <a:rPr lang="it-IT" sz="1300" cap="none" spc="0">
                          <a:solidFill>
                            <a:schemeClr val="tx1"/>
                          </a:solidFill>
                          <a:latin typeface="Times New Roman" panose="02020603050405020304" pitchFamily="18" charset="0"/>
                          <a:cs typeface="Times New Roman" panose="02020603050405020304" pitchFamily="18" charset="0"/>
                        </a:rPr>
                        <a:t> </a:t>
                      </a:r>
                      <a:r>
                        <a:rPr lang="it-IT" sz="1300" cap="none" spc="0" err="1">
                          <a:solidFill>
                            <a:schemeClr val="tx1"/>
                          </a:solidFill>
                          <a:latin typeface="Times New Roman" panose="02020603050405020304" pitchFamily="18" charset="0"/>
                          <a:cs typeface="Times New Roman" panose="02020603050405020304" pitchFamily="18" charset="0"/>
                        </a:rPr>
                        <a:t>Naive</a:t>
                      </a:r>
                      <a:r>
                        <a:rPr lang="it-IT" sz="1300" cap="none" spc="0">
                          <a:solidFill>
                            <a:schemeClr val="tx1"/>
                          </a:solidFill>
                          <a:latin typeface="Times New Roman" panose="02020603050405020304" pitchFamily="18" charset="0"/>
                          <a:cs typeface="Times New Roman" panose="02020603050405020304" pitchFamily="18" charset="0"/>
                        </a:rPr>
                        <a:t> </a:t>
                      </a:r>
                      <a:r>
                        <a:rPr lang="it-IT" sz="1300" cap="none" spc="0" err="1">
                          <a:solidFill>
                            <a:schemeClr val="tx1"/>
                          </a:solidFill>
                          <a:latin typeface="Times New Roman" panose="02020603050405020304" pitchFamily="18" charset="0"/>
                          <a:cs typeface="Times New Roman" panose="02020603050405020304" pitchFamily="18" charset="0"/>
                        </a:rPr>
                        <a:t>Bayes</a:t>
                      </a:r>
                      <a:endParaRPr lang="it-IT" sz="1300" cap="none" spc="0">
                        <a:solidFill>
                          <a:schemeClr val="tx1"/>
                        </a:solidFill>
                        <a:latin typeface="Times New Roman" panose="02020603050405020304" pitchFamily="18" charset="0"/>
                        <a:cs typeface="Times New Roman" panose="02020603050405020304" pitchFamily="18" charset="0"/>
                      </a:endParaRP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[[1349    6]                               [  26  167]]</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0.979</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0.865</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0.965 </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0.912</a:t>
                      </a:r>
                    </a:p>
                  </a:txBody>
                  <a:tcPr marL="106487" marR="105816" marT="81913" marB="81913">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17681710"/>
                  </a:ext>
                </a:extLst>
              </a:tr>
              <a:tr h="735680">
                <a:tc>
                  <a:txBody>
                    <a:bodyPr/>
                    <a:lstStyle/>
                    <a:p>
                      <a:pPr algn="ctr">
                        <a:lnSpc>
                          <a:spcPct val="150000"/>
                        </a:lnSpc>
                      </a:pPr>
                      <a:r>
                        <a:rPr lang="it-IT" sz="1300" cap="none" spc="0" err="1">
                          <a:solidFill>
                            <a:schemeClr val="tx1"/>
                          </a:solidFill>
                          <a:latin typeface="Times New Roman" panose="02020603050405020304" pitchFamily="18" charset="0"/>
                          <a:cs typeface="Times New Roman" panose="02020603050405020304" pitchFamily="18" charset="0"/>
                        </a:rPr>
                        <a:t>Gaussian</a:t>
                      </a:r>
                      <a:r>
                        <a:rPr lang="it-IT" sz="1300" cap="none" spc="0">
                          <a:solidFill>
                            <a:schemeClr val="tx1"/>
                          </a:solidFill>
                          <a:latin typeface="Times New Roman" panose="02020603050405020304" pitchFamily="18" charset="0"/>
                          <a:cs typeface="Times New Roman" panose="02020603050405020304" pitchFamily="18" charset="0"/>
                        </a:rPr>
                        <a:t> </a:t>
                      </a:r>
                      <a:r>
                        <a:rPr lang="it-IT" sz="1300" cap="none" spc="0" err="1">
                          <a:solidFill>
                            <a:schemeClr val="tx1"/>
                          </a:solidFill>
                          <a:latin typeface="Times New Roman" panose="02020603050405020304" pitchFamily="18" charset="0"/>
                          <a:cs typeface="Times New Roman" panose="02020603050405020304" pitchFamily="18" charset="0"/>
                        </a:rPr>
                        <a:t>Naive</a:t>
                      </a:r>
                      <a:r>
                        <a:rPr lang="it-IT" sz="1300" cap="none" spc="0">
                          <a:solidFill>
                            <a:schemeClr val="tx1"/>
                          </a:solidFill>
                          <a:latin typeface="Times New Roman" panose="02020603050405020304" pitchFamily="18" charset="0"/>
                          <a:cs typeface="Times New Roman" panose="02020603050405020304" pitchFamily="18" charset="0"/>
                        </a:rPr>
                        <a:t> </a:t>
                      </a:r>
                      <a:r>
                        <a:rPr lang="it-IT" sz="1300" cap="none" spc="0" err="1">
                          <a:solidFill>
                            <a:schemeClr val="tx1"/>
                          </a:solidFill>
                          <a:latin typeface="Times New Roman" panose="02020603050405020304" pitchFamily="18" charset="0"/>
                          <a:cs typeface="Times New Roman" panose="02020603050405020304" pitchFamily="18" charset="0"/>
                        </a:rPr>
                        <a:t>Bayes</a:t>
                      </a:r>
                      <a:endParaRPr lang="it-IT" sz="1300" cap="none" spc="0">
                        <a:solidFill>
                          <a:schemeClr val="tx1"/>
                        </a:solidFill>
                        <a:latin typeface="Times New Roman" panose="02020603050405020304" pitchFamily="18" charset="0"/>
                        <a:cs typeface="Times New Roman" panose="02020603050405020304" pitchFamily="18" charset="0"/>
                      </a:endParaRP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rPr>
                        <a:t> </a:t>
                      </a:r>
                      <a:r>
                        <a:rPr lang="it-IT" sz="1300" cap="none" spc="0" dirty="0">
                          <a:solidFill>
                            <a:schemeClr val="tx1"/>
                          </a:solidFill>
                          <a:latin typeface="Times New Roman" panose="02020603050405020304" pitchFamily="18" charset="0"/>
                          <a:cs typeface="Times New Roman" panose="02020603050405020304" pitchFamily="18" charset="0"/>
                        </a:rPr>
                        <a:t>[[1209  146]       </a:t>
                      </a:r>
                    </a:p>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23  170]] </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0.89 </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0.88</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0.537</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0.667</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852275199"/>
                  </a:ext>
                </a:extLst>
              </a:tr>
              <a:tr h="448986">
                <a:tc>
                  <a:txBody>
                    <a:bodyPr/>
                    <a:lstStyle/>
                    <a:p>
                      <a:pPr algn="ctr">
                        <a:lnSpc>
                          <a:spcPct val="150000"/>
                        </a:lnSpc>
                      </a:pPr>
                      <a:r>
                        <a:rPr lang="it-IT" sz="1300" cap="none" spc="0" err="1">
                          <a:solidFill>
                            <a:schemeClr val="tx1"/>
                          </a:solidFill>
                          <a:latin typeface="Times New Roman" panose="02020603050405020304" pitchFamily="18" charset="0"/>
                          <a:cs typeface="Times New Roman" panose="02020603050405020304" pitchFamily="18" charset="0"/>
                        </a:rPr>
                        <a:t>Decision</a:t>
                      </a:r>
                      <a:r>
                        <a:rPr lang="it-IT" sz="1300" cap="none" spc="0">
                          <a:solidFill>
                            <a:schemeClr val="tx1"/>
                          </a:solidFill>
                          <a:latin typeface="Times New Roman" panose="02020603050405020304" pitchFamily="18" charset="0"/>
                          <a:cs typeface="Times New Roman" panose="02020603050405020304" pitchFamily="18" charset="0"/>
                        </a:rPr>
                        <a:t> </a:t>
                      </a:r>
                      <a:r>
                        <a:rPr lang="it-IT" sz="1300" cap="none" spc="0" err="1">
                          <a:solidFill>
                            <a:schemeClr val="tx1"/>
                          </a:solidFill>
                          <a:latin typeface="Times New Roman" panose="02020603050405020304" pitchFamily="18" charset="0"/>
                          <a:cs typeface="Times New Roman" panose="02020603050405020304" pitchFamily="18" charset="0"/>
                        </a:rPr>
                        <a:t>Tree</a:t>
                      </a:r>
                      <a:endParaRPr lang="it-IT" sz="1300" cap="none" spc="0">
                        <a:solidFill>
                          <a:schemeClr val="tx1"/>
                        </a:solidFill>
                        <a:latin typeface="Times New Roman" panose="02020603050405020304" pitchFamily="18" charset="0"/>
                        <a:cs typeface="Times New Roman" panose="02020603050405020304" pitchFamily="18" charset="0"/>
                      </a:endParaRP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[[1331   24]</a:t>
                      </a:r>
                    </a:p>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35  158]] </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0.961</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0.818</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0.868</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0.842</a:t>
                      </a:r>
                    </a:p>
                  </a:txBody>
                  <a:tcPr marL="106487" marR="105816" marT="81913" marB="81913">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583799737"/>
                  </a:ext>
                </a:extLst>
              </a:tr>
              <a:tr h="735680">
                <a:tc>
                  <a:txBody>
                    <a:bodyPr/>
                    <a:lstStyle/>
                    <a:p>
                      <a:pPr algn="ctr">
                        <a:lnSpc>
                          <a:spcPct val="150000"/>
                        </a:lnSpc>
                      </a:pPr>
                      <a:r>
                        <a:rPr lang="it-IT" sz="1300" cap="none" spc="0" dirty="0" err="1">
                          <a:solidFill>
                            <a:schemeClr val="tx1"/>
                          </a:solidFill>
                          <a:latin typeface="Times New Roman" panose="02020603050405020304" pitchFamily="18" charset="0"/>
                          <a:cs typeface="Times New Roman" panose="02020603050405020304" pitchFamily="18" charset="0"/>
                        </a:rPr>
                        <a:t>Logistic</a:t>
                      </a:r>
                      <a:r>
                        <a:rPr lang="it-IT" sz="1300" cap="none" spc="0" dirty="0">
                          <a:solidFill>
                            <a:schemeClr val="tx1"/>
                          </a:solidFill>
                          <a:latin typeface="Times New Roman" panose="02020603050405020304" pitchFamily="18" charset="0"/>
                          <a:cs typeface="Times New Roman" panose="02020603050405020304" pitchFamily="18" charset="0"/>
                        </a:rPr>
                        <a:t> </a:t>
                      </a:r>
                      <a:r>
                        <a:rPr lang="it-IT" sz="1300" cap="none" spc="0" dirty="0" err="1">
                          <a:solidFill>
                            <a:schemeClr val="tx1"/>
                          </a:solidFill>
                          <a:latin typeface="Times New Roman" panose="02020603050405020304" pitchFamily="18" charset="0"/>
                          <a:cs typeface="Times New Roman" panose="02020603050405020304" pitchFamily="18" charset="0"/>
                        </a:rPr>
                        <a:t>Regression</a:t>
                      </a:r>
                      <a:endParaRPr lang="it-IT" sz="1300" cap="none" spc="0" dirty="0">
                        <a:solidFill>
                          <a:schemeClr val="tx1"/>
                        </a:solidFill>
                        <a:latin typeface="Times New Roman" panose="02020603050405020304" pitchFamily="18" charset="0"/>
                        <a:cs typeface="Times New Roman" panose="02020603050405020304" pitchFamily="18" charset="0"/>
                      </a:endParaRP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[[1351    4] </a:t>
                      </a:r>
                    </a:p>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27  166]] </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0.979</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0.86</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0.976</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0.914</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67915292"/>
                  </a:ext>
                </a:extLst>
              </a:tr>
              <a:tr h="418666">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Random </a:t>
                      </a:r>
                      <a:r>
                        <a:rPr lang="it-IT" sz="1300" cap="none" spc="0" dirty="0" err="1">
                          <a:solidFill>
                            <a:schemeClr val="tx1"/>
                          </a:solidFill>
                          <a:latin typeface="Times New Roman" panose="02020603050405020304" pitchFamily="18" charset="0"/>
                          <a:cs typeface="Times New Roman" panose="02020603050405020304" pitchFamily="18" charset="0"/>
                        </a:rPr>
                        <a:t>Forest</a:t>
                      </a:r>
                      <a:endParaRPr lang="it-IT" sz="1300" cap="none" spc="0" dirty="0">
                        <a:solidFill>
                          <a:schemeClr val="tx1"/>
                        </a:solidFill>
                        <a:latin typeface="Times New Roman" panose="02020603050405020304" pitchFamily="18" charset="0"/>
                        <a:cs typeface="Times New Roman" panose="02020603050405020304" pitchFamily="18" charset="0"/>
                      </a:endParaRP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rPr>
                        <a:t> </a:t>
                      </a:r>
                      <a:r>
                        <a:rPr lang="it-IT" sz="1300" cap="none" spc="0" dirty="0">
                          <a:solidFill>
                            <a:schemeClr val="tx1"/>
                          </a:solidFill>
                          <a:latin typeface="Times New Roman" panose="02020603050405020304" pitchFamily="18" charset="0"/>
                          <a:cs typeface="Times New Roman" panose="02020603050405020304" pitchFamily="18" charset="0"/>
                        </a:rPr>
                        <a:t>[[1355    0]</a:t>
                      </a:r>
                    </a:p>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45  148]] </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0.97 </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0.766</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1 </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0.868</a:t>
                      </a:r>
                    </a:p>
                  </a:txBody>
                  <a:tcPr marL="106487" marR="105816" marT="81913" marB="81913">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907158410"/>
                  </a:ext>
                </a:extLst>
              </a:tr>
            </a:tbl>
          </a:graphicData>
        </a:graphic>
      </p:graphicFrame>
    </p:spTree>
    <p:extLst>
      <p:ext uri="{BB962C8B-B14F-4D97-AF65-F5344CB8AC3E}">
        <p14:creationId xmlns:p14="http://schemas.microsoft.com/office/powerpoint/2010/main" val="384984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023D695-285C-2367-ABF3-8576524BBEC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Times New Roman" panose="02020603050405020304" pitchFamily="18" charset="0"/>
                <a:cs typeface="Times New Roman" panose="02020603050405020304" pitchFamily="18" charset="0"/>
              </a:rPr>
              <a:t>ROC CURVES</a:t>
            </a:r>
          </a:p>
        </p:txBody>
      </p:sp>
      <p:pic>
        <p:nvPicPr>
          <p:cNvPr id="5" name="Segnaposto contenuto 4">
            <a:extLst>
              <a:ext uri="{FF2B5EF4-FFF2-40B4-BE49-F238E27FC236}">
                <a16:creationId xmlns:a16="http://schemas.microsoft.com/office/drawing/2014/main" id="{E8907FED-1999-C51F-A1D4-D46C848ED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4" y="1675227"/>
            <a:ext cx="10879493" cy="5014822"/>
          </a:xfrm>
          <a:prstGeom prst="rect">
            <a:avLst/>
          </a:prstGeom>
        </p:spPr>
      </p:pic>
    </p:spTree>
    <p:extLst>
      <p:ext uri="{BB962C8B-B14F-4D97-AF65-F5344CB8AC3E}">
        <p14:creationId xmlns:p14="http://schemas.microsoft.com/office/powerpoint/2010/main" val="22320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C31D96-3ACA-12A2-D4B1-2510402E7110}"/>
              </a:ext>
            </a:extLst>
          </p:cNvPr>
          <p:cNvSpPr>
            <a:spLocks noGrp="1"/>
          </p:cNvSpPr>
          <p:nvPr>
            <p:ph type="title"/>
          </p:nvPr>
        </p:nvSpPr>
        <p:spPr>
          <a:xfrm>
            <a:off x="767290" y="1780661"/>
            <a:ext cx="3582073" cy="3196856"/>
          </a:xfrm>
        </p:spPr>
        <p:txBody>
          <a:bodyPr anchor="t">
            <a:normAutofit fontScale="90000"/>
          </a:bodyPr>
          <a:lstStyle/>
          <a:p>
            <a:r>
              <a:rPr lang="it-IT" sz="4800" dirty="0">
                <a:solidFill>
                  <a:schemeClr val="bg1"/>
                </a:solidFill>
                <a:latin typeface="Times New Roman" panose="02020603050405020304" pitchFamily="18" charset="0"/>
                <a:cs typeface="Times New Roman" panose="02020603050405020304" pitchFamily="18" charset="0"/>
              </a:rPr>
              <a:t>STRATIFIED K-FOLD CROSS VALIDATION</a:t>
            </a:r>
          </a:p>
        </p:txBody>
      </p:sp>
      <p:grpSp>
        <p:nvGrpSpPr>
          <p:cNvPr id="41" name="Group 3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4" name="Tabella 4">
            <a:extLst>
              <a:ext uri="{FF2B5EF4-FFF2-40B4-BE49-F238E27FC236}">
                <a16:creationId xmlns:a16="http://schemas.microsoft.com/office/drawing/2014/main" id="{A5EFD91B-95D4-6EC5-8701-73756448E18A}"/>
              </a:ext>
            </a:extLst>
          </p:cNvPr>
          <p:cNvGraphicFramePr>
            <a:graphicFrameLocks noGrp="1"/>
          </p:cNvGraphicFramePr>
          <p:nvPr>
            <p:ph idx="1"/>
            <p:extLst>
              <p:ext uri="{D42A27DB-BD31-4B8C-83A1-F6EECF244321}">
                <p14:modId xmlns:p14="http://schemas.microsoft.com/office/powerpoint/2010/main" val="2467456512"/>
              </p:ext>
            </p:extLst>
          </p:nvPr>
        </p:nvGraphicFramePr>
        <p:xfrm>
          <a:off x="4963886" y="452964"/>
          <a:ext cx="6953302" cy="5110409"/>
        </p:xfrm>
        <a:graphic>
          <a:graphicData uri="http://schemas.openxmlformats.org/drawingml/2006/table">
            <a:tbl>
              <a:tblPr firstRow="1" bandRow="1">
                <a:solidFill>
                  <a:schemeClr val="bg1"/>
                </a:solidFill>
                <a:effectLst>
                  <a:outerShdw blurRad="152400" dist="317500" dir="5400000" sx="90000" sy="-19000" rotWithShape="0">
                    <a:prstClr val="black">
                      <a:alpha val="15000"/>
                    </a:prstClr>
                  </a:outerShdw>
                </a:effectLst>
                <a:tableStyleId>{5C22544A-7EE6-4342-B048-85BDC9FD1C3A}</a:tableStyleId>
              </a:tblPr>
              <a:tblGrid>
                <a:gridCol w="1325874">
                  <a:extLst>
                    <a:ext uri="{9D8B030D-6E8A-4147-A177-3AD203B41FA5}">
                      <a16:colId xmlns:a16="http://schemas.microsoft.com/office/drawing/2014/main" val="199463065"/>
                    </a:ext>
                  </a:extLst>
                </a:gridCol>
                <a:gridCol w="2223433">
                  <a:extLst>
                    <a:ext uri="{9D8B030D-6E8A-4147-A177-3AD203B41FA5}">
                      <a16:colId xmlns:a16="http://schemas.microsoft.com/office/drawing/2014/main" val="2107132171"/>
                    </a:ext>
                  </a:extLst>
                </a:gridCol>
                <a:gridCol w="925058">
                  <a:extLst>
                    <a:ext uri="{9D8B030D-6E8A-4147-A177-3AD203B41FA5}">
                      <a16:colId xmlns:a16="http://schemas.microsoft.com/office/drawing/2014/main" val="2680086207"/>
                    </a:ext>
                  </a:extLst>
                </a:gridCol>
                <a:gridCol w="721699">
                  <a:extLst>
                    <a:ext uri="{9D8B030D-6E8A-4147-A177-3AD203B41FA5}">
                      <a16:colId xmlns:a16="http://schemas.microsoft.com/office/drawing/2014/main" val="1308054333"/>
                    </a:ext>
                  </a:extLst>
                </a:gridCol>
                <a:gridCol w="906571">
                  <a:extLst>
                    <a:ext uri="{9D8B030D-6E8A-4147-A177-3AD203B41FA5}">
                      <a16:colId xmlns:a16="http://schemas.microsoft.com/office/drawing/2014/main" val="3521249447"/>
                    </a:ext>
                  </a:extLst>
                </a:gridCol>
                <a:gridCol w="850667">
                  <a:extLst>
                    <a:ext uri="{9D8B030D-6E8A-4147-A177-3AD203B41FA5}">
                      <a16:colId xmlns:a16="http://schemas.microsoft.com/office/drawing/2014/main" val="3246760398"/>
                    </a:ext>
                  </a:extLst>
                </a:gridCol>
              </a:tblGrid>
              <a:tr h="735680">
                <a:tc>
                  <a:txBody>
                    <a:bodyPr/>
                    <a:lstStyle/>
                    <a:p>
                      <a:pPr algn="ctr">
                        <a:lnSpc>
                          <a:spcPct val="150000"/>
                        </a:lnSpc>
                      </a:pPr>
                      <a:r>
                        <a:rPr lang="it-IT" sz="1300" b="0" cap="none" spc="0" err="1">
                          <a:solidFill>
                            <a:schemeClr val="bg1"/>
                          </a:solidFill>
                          <a:latin typeface="Times New Roman" panose="02020603050405020304" pitchFamily="18" charset="0"/>
                          <a:cs typeface="Times New Roman" panose="02020603050405020304" pitchFamily="18" charset="0"/>
                        </a:rPr>
                        <a:t>Classifier</a:t>
                      </a:r>
                      <a:endParaRPr lang="it-IT" sz="1300" b="0" cap="none" spc="0">
                        <a:solidFill>
                          <a:schemeClr val="bg1"/>
                        </a:solidFill>
                        <a:latin typeface="Times New Roman" panose="02020603050405020304" pitchFamily="18" charset="0"/>
                        <a:cs typeface="Times New Roman" panose="02020603050405020304" pitchFamily="18" charset="0"/>
                      </a:endParaRPr>
                    </a:p>
                  </a:txBody>
                  <a:tcPr marL="106487" marR="105816" marT="81913" marB="8191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ct val="150000"/>
                        </a:lnSpc>
                      </a:pPr>
                      <a:r>
                        <a:rPr lang="it-IT" sz="1300" b="0" cap="none" spc="0" dirty="0" err="1">
                          <a:solidFill>
                            <a:schemeClr val="bg1"/>
                          </a:solidFill>
                          <a:latin typeface="Times New Roman" panose="02020603050405020304" pitchFamily="18" charset="0"/>
                          <a:cs typeface="Times New Roman" panose="02020603050405020304" pitchFamily="18" charset="0"/>
                        </a:rPr>
                        <a:t>Confusion</a:t>
                      </a:r>
                      <a:r>
                        <a:rPr lang="it-IT" sz="1300" b="0" cap="none" spc="0" dirty="0">
                          <a:solidFill>
                            <a:schemeClr val="bg1"/>
                          </a:solidFill>
                          <a:latin typeface="Times New Roman" panose="02020603050405020304" pitchFamily="18" charset="0"/>
                          <a:cs typeface="Times New Roman" panose="02020603050405020304" pitchFamily="18" charset="0"/>
                        </a:rPr>
                        <a:t> </a:t>
                      </a:r>
                    </a:p>
                    <a:p>
                      <a:pPr algn="ctr">
                        <a:lnSpc>
                          <a:spcPct val="150000"/>
                        </a:lnSpc>
                      </a:pPr>
                      <a:r>
                        <a:rPr lang="it-IT" sz="1300" b="0" cap="none" spc="0" dirty="0">
                          <a:solidFill>
                            <a:schemeClr val="bg1"/>
                          </a:solidFill>
                          <a:latin typeface="Times New Roman" panose="02020603050405020304" pitchFamily="18" charset="0"/>
                          <a:cs typeface="Times New Roman" panose="02020603050405020304" pitchFamily="18" charset="0"/>
                        </a:rPr>
                        <a:t>Matrix</a:t>
                      </a:r>
                    </a:p>
                  </a:txBody>
                  <a:tcPr marL="106487" marR="105816" marT="81913" marB="8191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ct val="150000"/>
                        </a:lnSpc>
                      </a:pPr>
                      <a:r>
                        <a:rPr lang="it-IT" sz="1300" b="0" cap="none" spc="0" err="1">
                          <a:solidFill>
                            <a:schemeClr val="bg1"/>
                          </a:solidFill>
                          <a:latin typeface="Times New Roman" panose="02020603050405020304" pitchFamily="18" charset="0"/>
                          <a:cs typeface="Times New Roman" panose="02020603050405020304" pitchFamily="18" charset="0"/>
                        </a:rPr>
                        <a:t>Accuracy</a:t>
                      </a:r>
                      <a:endParaRPr lang="it-IT" sz="1300" b="0" cap="none" spc="0">
                        <a:solidFill>
                          <a:schemeClr val="bg1"/>
                        </a:solidFill>
                        <a:latin typeface="Times New Roman" panose="02020603050405020304" pitchFamily="18" charset="0"/>
                        <a:cs typeface="Times New Roman" panose="02020603050405020304" pitchFamily="18" charset="0"/>
                      </a:endParaRPr>
                    </a:p>
                  </a:txBody>
                  <a:tcPr marL="106487" marR="105816" marT="81913" marB="8191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ct val="150000"/>
                        </a:lnSpc>
                      </a:pPr>
                      <a:r>
                        <a:rPr lang="it-IT" sz="1300" b="0" cap="none" spc="0">
                          <a:solidFill>
                            <a:schemeClr val="bg1"/>
                          </a:solidFill>
                          <a:latin typeface="Times New Roman" panose="02020603050405020304" pitchFamily="18" charset="0"/>
                          <a:cs typeface="Times New Roman" panose="02020603050405020304" pitchFamily="18" charset="0"/>
                        </a:rPr>
                        <a:t>Recall</a:t>
                      </a:r>
                    </a:p>
                  </a:txBody>
                  <a:tcPr marL="106487" marR="105816" marT="81913" marB="8191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ct val="150000"/>
                        </a:lnSpc>
                      </a:pPr>
                      <a:r>
                        <a:rPr lang="it-IT" sz="1300" b="0" cap="none" spc="0">
                          <a:solidFill>
                            <a:schemeClr val="bg1"/>
                          </a:solidFill>
                          <a:latin typeface="Times New Roman" panose="02020603050405020304" pitchFamily="18" charset="0"/>
                          <a:cs typeface="Times New Roman" panose="02020603050405020304" pitchFamily="18" charset="0"/>
                        </a:rPr>
                        <a:t>Precision</a:t>
                      </a:r>
                    </a:p>
                  </a:txBody>
                  <a:tcPr marL="106487" marR="105816" marT="81913" marB="8191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ct val="150000"/>
                        </a:lnSpc>
                      </a:pPr>
                      <a:r>
                        <a:rPr lang="it-IT" sz="1300" b="0" cap="none" spc="0">
                          <a:solidFill>
                            <a:schemeClr val="bg1"/>
                          </a:solidFill>
                          <a:latin typeface="Times New Roman" panose="02020603050405020304" pitchFamily="18" charset="0"/>
                          <a:cs typeface="Times New Roman" panose="02020603050405020304" pitchFamily="18" charset="0"/>
                        </a:rPr>
                        <a:t>F1</a:t>
                      </a:r>
                    </a:p>
                  </a:txBody>
                  <a:tcPr marL="106487" marR="105816" marT="81913" marB="81913"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126841290"/>
                  </a:ext>
                </a:extLst>
              </a:tr>
              <a:tr h="578851">
                <a:tc>
                  <a:txBody>
                    <a:bodyPr/>
                    <a:lstStyle/>
                    <a:p>
                      <a:pPr algn="ctr">
                        <a:lnSpc>
                          <a:spcPct val="150000"/>
                        </a:lnSpc>
                      </a:pPr>
                      <a:r>
                        <a:rPr lang="it-IT" sz="1300" cap="none" spc="0">
                          <a:solidFill>
                            <a:schemeClr val="tx1"/>
                          </a:solidFill>
                          <a:latin typeface="Times New Roman" panose="02020603050405020304" pitchFamily="18" charset="0"/>
                          <a:cs typeface="Times New Roman" panose="02020603050405020304" pitchFamily="18" charset="0"/>
                        </a:rPr>
                        <a:t>SVC</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[[4516    2]</a:t>
                      </a:r>
                    </a:p>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[ 115  527]] </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0.977</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0.91</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0.986</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0.943</a:t>
                      </a:r>
                    </a:p>
                  </a:txBody>
                  <a:tcPr marL="106487" marR="105816" marT="81913" marB="8191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477225397"/>
                  </a:ext>
                </a:extLst>
              </a:tr>
              <a:tr h="735680">
                <a:tc>
                  <a:txBody>
                    <a:bodyPr/>
                    <a:lstStyle/>
                    <a:p>
                      <a:pPr algn="ctr">
                        <a:lnSpc>
                          <a:spcPct val="150000"/>
                        </a:lnSpc>
                      </a:pPr>
                      <a:r>
                        <a:rPr lang="it-IT" sz="1300" cap="none" spc="0" err="1">
                          <a:solidFill>
                            <a:schemeClr val="tx1"/>
                          </a:solidFill>
                          <a:latin typeface="Times New Roman" panose="02020603050405020304" pitchFamily="18" charset="0"/>
                          <a:cs typeface="Times New Roman" panose="02020603050405020304" pitchFamily="18" charset="0"/>
                        </a:rPr>
                        <a:t>Multinomial</a:t>
                      </a:r>
                      <a:r>
                        <a:rPr lang="it-IT" sz="1300" cap="none" spc="0">
                          <a:solidFill>
                            <a:schemeClr val="tx1"/>
                          </a:solidFill>
                          <a:latin typeface="Times New Roman" panose="02020603050405020304" pitchFamily="18" charset="0"/>
                          <a:cs typeface="Times New Roman" panose="02020603050405020304" pitchFamily="18" charset="0"/>
                        </a:rPr>
                        <a:t> </a:t>
                      </a:r>
                      <a:r>
                        <a:rPr lang="it-IT" sz="1300" cap="none" spc="0" err="1">
                          <a:solidFill>
                            <a:schemeClr val="tx1"/>
                          </a:solidFill>
                          <a:latin typeface="Times New Roman" panose="02020603050405020304" pitchFamily="18" charset="0"/>
                          <a:cs typeface="Times New Roman" panose="02020603050405020304" pitchFamily="18" charset="0"/>
                        </a:rPr>
                        <a:t>Naive</a:t>
                      </a:r>
                      <a:r>
                        <a:rPr lang="it-IT" sz="1300" cap="none" spc="0">
                          <a:solidFill>
                            <a:schemeClr val="tx1"/>
                          </a:solidFill>
                          <a:latin typeface="Times New Roman" panose="02020603050405020304" pitchFamily="18" charset="0"/>
                          <a:cs typeface="Times New Roman" panose="02020603050405020304" pitchFamily="18" charset="0"/>
                        </a:rPr>
                        <a:t> </a:t>
                      </a:r>
                      <a:r>
                        <a:rPr lang="it-IT" sz="1300" cap="none" spc="0" err="1">
                          <a:solidFill>
                            <a:schemeClr val="tx1"/>
                          </a:solidFill>
                          <a:latin typeface="Times New Roman" panose="02020603050405020304" pitchFamily="18" charset="0"/>
                          <a:cs typeface="Times New Roman" panose="02020603050405020304" pitchFamily="18" charset="0"/>
                        </a:rPr>
                        <a:t>Bayes</a:t>
                      </a:r>
                      <a:endParaRPr lang="it-IT" sz="1300" cap="none" spc="0">
                        <a:solidFill>
                          <a:schemeClr val="tx1"/>
                        </a:solidFill>
                        <a:latin typeface="Times New Roman" panose="02020603050405020304" pitchFamily="18" charset="0"/>
                        <a:cs typeface="Times New Roman" panose="02020603050405020304" pitchFamily="18" charset="0"/>
                      </a:endParaRP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[[4454   64]</a:t>
                      </a:r>
                    </a:p>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49  593]] </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0.978</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0.955</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0.947 </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0.95</a:t>
                      </a:r>
                    </a:p>
                  </a:txBody>
                  <a:tcPr marL="106487" marR="105816" marT="81913" marB="81913">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17681710"/>
                  </a:ext>
                </a:extLst>
              </a:tr>
              <a:tr h="735680">
                <a:tc>
                  <a:txBody>
                    <a:bodyPr/>
                    <a:lstStyle/>
                    <a:p>
                      <a:pPr algn="ctr">
                        <a:lnSpc>
                          <a:spcPct val="150000"/>
                        </a:lnSpc>
                      </a:pPr>
                      <a:r>
                        <a:rPr lang="it-IT" sz="1300" cap="none" spc="0" err="1">
                          <a:solidFill>
                            <a:schemeClr val="tx1"/>
                          </a:solidFill>
                          <a:latin typeface="Times New Roman" panose="02020603050405020304" pitchFamily="18" charset="0"/>
                          <a:cs typeface="Times New Roman" panose="02020603050405020304" pitchFamily="18" charset="0"/>
                        </a:rPr>
                        <a:t>Gaussian</a:t>
                      </a:r>
                      <a:r>
                        <a:rPr lang="it-IT" sz="1300" cap="none" spc="0">
                          <a:solidFill>
                            <a:schemeClr val="tx1"/>
                          </a:solidFill>
                          <a:latin typeface="Times New Roman" panose="02020603050405020304" pitchFamily="18" charset="0"/>
                          <a:cs typeface="Times New Roman" panose="02020603050405020304" pitchFamily="18" charset="0"/>
                        </a:rPr>
                        <a:t> </a:t>
                      </a:r>
                      <a:r>
                        <a:rPr lang="it-IT" sz="1300" cap="none" spc="0" err="1">
                          <a:solidFill>
                            <a:schemeClr val="tx1"/>
                          </a:solidFill>
                          <a:latin typeface="Times New Roman" panose="02020603050405020304" pitchFamily="18" charset="0"/>
                          <a:cs typeface="Times New Roman" panose="02020603050405020304" pitchFamily="18" charset="0"/>
                        </a:rPr>
                        <a:t>Naive</a:t>
                      </a:r>
                      <a:r>
                        <a:rPr lang="it-IT" sz="1300" cap="none" spc="0">
                          <a:solidFill>
                            <a:schemeClr val="tx1"/>
                          </a:solidFill>
                          <a:latin typeface="Times New Roman" panose="02020603050405020304" pitchFamily="18" charset="0"/>
                          <a:cs typeface="Times New Roman" panose="02020603050405020304" pitchFamily="18" charset="0"/>
                        </a:rPr>
                        <a:t> </a:t>
                      </a:r>
                      <a:r>
                        <a:rPr lang="it-IT" sz="1300" cap="none" spc="0" err="1">
                          <a:solidFill>
                            <a:schemeClr val="tx1"/>
                          </a:solidFill>
                          <a:latin typeface="Times New Roman" panose="02020603050405020304" pitchFamily="18" charset="0"/>
                          <a:cs typeface="Times New Roman" panose="02020603050405020304" pitchFamily="18" charset="0"/>
                        </a:rPr>
                        <a:t>Bayes</a:t>
                      </a:r>
                      <a:endParaRPr lang="it-IT" sz="1300" cap="none" spc="0">
                        <a:solidFill>
                          <a:schemeClr val="tx1"/>
                        </a:solidFill>
                        <a:latin typeface="Times New Roman" panose="02020603050405020304" pitchFamily="18" charset="0"/>
                        <a:cs typeface="Times New Roman" panose="02020603050405020304" pitchFamily="18" charset="0"/>
                      </a:endParaRP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[[3964  554]</a:t>
                      </a:r>
                    </a:p>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75  567]] </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0.878</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0.88</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0.744</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0.785</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852275199"/>
                  </a:ext>
                </a:extLst>
              </a:tr>
              <a:tr h="448986">
                <a:tc>
                  <a:txBody>
                    <a:bodyPr/>
                    <a:lstStyle/>
                    <a:p>
                      <a:pPr algn="ctr">
                        <a:lnSpc>
                          <a:spcPct val="150000"/>
                        </a:lnSpc>
                      </a:pPr>
                      <a:r>
                        <a:rPr lang="it-IT" sz="1300" cap="none" spc="0" err="1">
                          <a:solidFill>
                            <a:schemeClr val="tx1"/>
                          </a:solidFill>
                          <a:latin typeface="Times New Roman" panose="02020603050405020304" pitchFamily="18" charset="0"/>
                          <a:cs typeface="Times New Roman" panose="02020603050405020304" pitchFamily="18" charset="0"/>
                        </a:rPr>
                        <a:t>Decision</a:t>
                      </a:r>
                      <a:r>
                        <a:rPr lang="it-IT" sz="1300" cap="none" spc="0">
                          <a:solidFill>
                            <a:schemeClr val="tx1"/>
                          </a:solidFill>
                          <a:latin typeface="Times New Roman" panose="02020603050405020304" pitchFamily="18" charset="0"/>
                          <a:cs typeface="Times New Roman" panose="02020603050405020304" pitchFamily="18" charset="0"/>
                        </a:rPr>
                        <a:t> </a:t>
                      </a:r>
                      <a:r>
                        <a:rPr lang="it-IT" sz="1300" cap="none" spc="0" err="1">
                          <a:solidFill>
                            <a:schemeClr val="tx1"/>
                          </a:solidFill>
                          <a:latin typeface="Times New Roman" panose="02020603050405020304" pitchFamily="18" charset="0"/>
                          <a:cs typeface="Times New Roman" panose="02020603050405020304" pitchFamily="18" charset="0"/>
                        </a:rPr>
                        <a:t>Tree</a:t>
                      </a:r>
                      <a:endParaRPr lang="it-IT" sz="1300" cap="none" spc="0">
                        <a:solidFill>
                          <a:schemeClr val="tx1"/>
                        </a:solidFill>
                        <a:latin typeface="Times New Roman" panose="02020603050405020304" pitchFamily="18" charset="0"/>
                        <a:cs typeface="Times New Roman" panose="02020603050405020304" pitchFamily="18" charset="0"/>
                      </a:endParaRP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[[4441   77]</a:t>
                      </a:r>
                    </a:p>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[ 139  503]]</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0.959</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0.888</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0.92</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0.902</a:t>
                      </a:r>
                    </a:p>
                  </a:txBody>
                  <a:tcPr marL="106487" marR="105816" marT="81913" marB="81913">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583799737"/>
                  </a:ext>
                </a:extLst>
              </a:tr>
              <a:tr h="735680">
                <a:tc>
                  <a:txBody>
                    <a:bodyPr/>
                    <a:lstStyle/>
                    <a:p>
                      <a:pPr algn="ctr">
                        <a:lnSpc>
                          <a:spcPct val="150000"/>
                        </a:lnSpc>
                      </a:pPr>
                      <a:r>
                        <a:rPr lang="it-IT" sz="1300" cap="none" spc="0" dirty="0" err="1">
                          <a:solidFill>
                            <a:schemeClr val="tx1"/>
                          </a:solidFill>
                          <a:latin typeface="Times New Roman" panose="02020603050405020304" pitchFamily="18" charset="0"/>
                          <a:cs typeface="Times New Roman" panose="02020603050405020304" pitchFamily="18" charset="0"/>
                        </a:rPr>
                        <a:t>Logistic</a:t>
                      </a:r>
                      <a:r>
                        <a:rPr lang="it-IT" sz="1300" cap="none" spc="0" dirty="0">
                          <a:solidFill>
                            <a:schemeClr val="tx1"/>
                          </a:solidFill>
                          <a:latin typeface="Times New Roman" panose="02020603050405020304" pitchFamily="18" charset="0"/>
                          <a:cs typeface="Times New Roman" panose="02020603050405020304" pitchFamily="18" charset="0"/>
                        </a:rPr>
                        <a:t> </a:t>
                      </a:r>
                      <a:r>
                        <a:rPr lang="it-IT" sz="1300" cap="none" spc="0" dirty="0" err="1">
                          <a:solidFill>
                            <a:schemeClr val="tx1"/>
                          </a:solidFill>
                          <a:latin typeface="Times New Roman" panose="02020603050405020304" pitchFamily="18" charset="0"/>
                          <a:cs typeface="Times New Roman" panose="02020603050405020304" pitchFamily="18" charset="0"/>
                        </a:rPr>
                        <a:t>Regression</a:t>
                      </a:r>
                      <a:endParaRPr lang="it-IT" sz="1300" cap="none" spc="0" dirty="0">
                        <a:solidFill>
                          <a:schemeClr val="tx1"/>
                        </a:solidFill>
                        <a:latin typeface="Times New Roman" panose="02020603050405020304" pitchFamily="18" charset="0"/>
                        <a:cs typeface="Times New Roman" panose="02020603050405020304" pitchFamily="18" charset="0"/>
                      </a:endParaRP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[[4508   10]</a:t>
                      </a:r>
                    </a:p>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92  550]] </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0.98</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0.927</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0.981</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0.952</a:t>
                      </a:r>
                    </a:p>
                  </a:txBody>
                  <a:tcPr marL="106487" marR="105816" marT="81913" marB="8191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67915292"/>
                  </a:ext>
                </a:extLst>
              </a:tr>
              <a:tr h="418666">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Random </a:t>
                      </a:r>
                      <a:r>
                        <a:rPr lang="it-IT" sz="1300" cap="none" spc="0" dirty="0" err="1">
                          <a:solidFill>
                            <a:schemeClr val="tx1"/>
                          </a:solidFill>
                          <a:latin typeface="Times New Roman" panose="02020603050405020304" pitchFamily="18" charset="0"/>
                          <a:cs typeface="Times New Roman" panose="02020603050405020304" pitchFamily="18" charset="0"/>
                        </a:rPr>
                        <a:t>Forest</a:t>
                      </a:r>
                      <a:endParaRPr lang="it-IT" sz="1300" cap="none" spc="0" dirty="0">
                        <a:solidFill>
                          <a:schemeClr val="tx1"/>
                        </a:solidFill>
                        <a:latin typeface="Times New Roman" panose="02020603050405020304" pitchFamily="18" charset="0"/>
                        <a:cs typeface="Times New Roman" panose="02020603050405020304" pitchFamily="18" charset="0"/>
                      </a:endParaRP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[[4506   12]</a:t>
                      </a:r>
                    </a:p>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[ 134  508]]</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0.972 </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0.894</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0.982</a:t>
                      </a:r>
                    </a:p>
                  </a:txBody>
                  <a:tcPr marL="106487" marR="105816" marT="81913" marB="8191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ct val="150000"/>
                        </a:lnSpc>
                      </a:pPr>
                      <a:r>
                        <a:rPr lang="it-IT" sz="1300" cap="none" spc="0" dirty="0">
                          <a:solidFill>
                            <a:schemeClr val="tx1"/>
                          </a:solidFill>
                          <a:latin typeface="Times New Roman" panose="02020603050405020304" pitchFamily="18" charset="0"/>
                          <a:cs typeface="Times New Roman" panose="02020603050405020304" pitchFamily="18" charset="0"/>
                        </a:rPr>
                        <a:t>0.931</a:t>
                      </a:r>
                    </a:p>
                  </a:txBody>
                  <a:tcPr marL="106487" marR="105816" marT="81913" marB="81913">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907158410"/>
                  </a:ext>
                </a:extLst>
              </a:tr>
            </a:tbl>
          </a:graphicData>
        </a:graphic>
      </p:graphicFrame>
    </p:spTree>
    <p:extLst>
      <p:ext uri="{BB962C8B-B14F-4D97-AF65-F5344CB8AC3E}">
        <p14:creationId xmlns:p14="http://schemas.microsoft.com/office/powerpoint/2010/main" val="376344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1181B3-D285-F3F0-DF94-0ED157007D6F}"/>
              </a:ext>
            </a:extLst>
          </p:cNvPr>
          <p:cNvSpPr>
            <a:spLocks noGrp="1"/>
          </p:cNvSpPr>
          <p:nvPr>
            <p:ph type="title"/>
          </p:nvPr>
        </p:nvSpPr>
        <p:spPr>
          <a:xfrm>
            <a:off x="6053668" y="803325"/>
            <a:ext cx="5314536" cy="1325563"/>
          </a:xfrm>
        </p:spPr>
        <p:txBody>
          <a:bodyPr>
            <a:normAutofit/>
          </a:bodyPr>
          <a:lstStyle/>
          <a:p>
            <a:r>
              <a:rPr lang="it-IT" dirty="0">
                <a:latin typeface="Times New Roman" panose="02020603050405020304" pitchFamily="18" charset="0"/>
                <a:cs typeface="Times New Roman" panose="02020603050405020304" pitchFamily="18" charset="0"/>
              </a:rPr>
              <a:t>CONCLUSIONS</a:t>
            </a:r>
            <a:endParaRPr lang="it-IT">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tatistiche">
            <a:extLst>
              <a:ext uri="{FF2B5EF4-FFF2-40B4-BE49-F238E27FC236}">
                <a16:creationId xmlns:a16="http://schemas.microsoft.com/office/drawing/2014/main" id="{7B468BE8-0C21-B50D-4C11-05CE8B2E4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Segnaposto contenuto 2">
            <a:extLst>
              <a:ext uri="{FF2B5EF4-FFF2-40B4-BE49-F238E27FC236}">
                <a16:creationId xmlns:a16="http://schemas.microsoft.com/office/drawing/2014/main" id="{DAC8F2BD-02FD-3156-7A7C-7FEEAD70A7B7}"/>
              </a:ext>
            </a:extLst>
          </p:cNvPr>
          <p:cNvSpPr>
            <a:spLocks noGrp="1"/>
          </p:cNvSpPr>
          <p:nvPr>
            <p:ph idx="1"/>
          </p:nvPr>
        </p:nvSpPr>
        <p:spPr>
          <a:xfrm>
            <a:off x="6053667" y="2279018"/>
            <a:ext cx="5816600" cy="3375920"/>
          </a:xfrm>
        </p:spPr>
        <p:txBody>
          <a:bodyPr anchor="t">
            <a:normAutofit/>
          </a:bodyPr>
          <a:lstStyle/>
          <a:p>
            <a:pPr marL="0" indent="0">
              <a:buNone/>
            </a:pPr>
            <a:r>
              <a:rPr lang="it-IT" sz="1600" dirty="0">
                <a:latin typeface="Times New Roman" panose="02020603050405020304" pitchFamily="18" charset="0"/>
                <a:cs typeface="Times New Roman" panose="02020603050405020304" pitchFamily="18" charset="0"/>
              </a:rPr>
              <a:t>The </a:t>
            </a:r>
            <a:r>
              <a:rPr lang="it-IT" sz="1600" dirty="0" err="1">
                <a:latin typeface="Times New Roman" panose="02020603050405020304" pitchFamily="18" charset="0"/>
                <a:cs typeface="Times New Roman" panose="02020603050405020304" pitchFamily="18" charset="0"/>
              </a:rPr>
              <a:t>algorithms</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used</a:t>
            </a:r>
            <a:r>
              <a:rPr lang="it-IT" sz="1600" dirty="0">
                <a:latin typeface="Times New Roman" panose="02020603050405020304" pitchFamily="18" charset="0"/>
                <a:cs typeface="Times New Roman" panose="02020603050405020304" pitchFamily="18" charset="0"/>
              </a:rPr>
              <a:t> in </a:t>
            </a:r>
            <a:r>
              <a:rPr lang="it-IT" sz="1600" dirty="0" err="1">
                <a:latin typeface="Times New Roman" panose="02020603050405020304" pitchFamily="18" charset="0"/>
                <a:cs typeface="Times New Roman" panose="02020603050405020304" pitchFamily="18" charset="0"/>
              </a:rPr>
              <a:t>this</a:t>
            </a:r>
            <a:r>
              <a:rPr lang="it-IT" sz="1600" dirty="0">
                <a:latin typeface="Times New Roman" panose="02020603050405020304" pitchFamily="18" charset="0"/>
                <a:cs typeface="Times New Roman" panose="02020603050405020304" pitchFamily="18" charset="0"/>
              </a:rPr>
              <a:t> project </a:t>
            </a:r>
            <a:r>
              <a:rPr lang="it-IT" sz="1600" dirty="0" err="1">
                <a:latin typeface="Times New Roman" panose="02020603050405020304" pitchFamily="18" charset="0"/>
                <a:cs typeface="Times New Roman" panose="02020603050405020304" pitchFamily="18" charset="0"/>
              </a:rPr>
              <a:t>were</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able</a:t>
            </a:r>
            <a:r>
              <a:rPr lang="it-IT" sz="1600" dirty="0">
                <a:latin typeface="Times New Roman" panose="02020603050405020304" pitchFamily="18" charset="0"/>
                <a:cs typeface="Times New Roman" panose="02020603050405020304" pitchFamily="18" charset="0"/>
              </a:rPr>
              <a:t> to </a:t>
            </a:r>
            <a:r>
              <a:rPr lang="it-IT" sz="1600" dirty="0" err="1">
                <a:latin typeface="Times New Roman" panose="02020603050405020304" pitchFamily="18" charset="0"/>
                <a:cs typeface="Times New Roman" panose="02020603050405020304" pitchFamily="18" charset="0"/>
              </a:rPr>
              <a:t>perform</a:t>
            </a:r>
            <a:r>
              <a:rPr lang="it-IT" sz="1600" dirty="0">
                <a:latin typeface="Times New Roman" panose="02020603050405020304" pitchFamily="18" charset="0"/>
                <a:cs typeface="Times New Roman" panose="02020603050405020304" pitchFamily="18" charset="0"/>
              </a:rPr>
              <a:t> a good </a:t>
            </a:r>
            <a:r>
              <a:rPr lang="it-IT" sz="1600" dirty="0" err="1">
                <a:latin typeface="Times New Roman" panose="02020603050405020304" pitchFamily="18" charset="0"/>
                <a:cs typeface="Times New Roman" panose="02020603050405020304" pitchFamily="18" charset="0"/>
              </a:rPr>
              <a:t>classification</a:t>
            </a:r>
            <a:r>
              <a:rPr lang="it-IT" sz="1600" dirty="0">
                <a:latin typeface="Times New Roman" panose="02020603050405020304" pitchFamily="18" charset="0"/>
                <a:cs typeface="Times New Roman" panose="02020603050405020304" pitchFamily="18" charset="0"/>
              </a:rPr>
              <a:t> of </a:t>
            </a:r>
            <a:r>
              <a:rPr lang="it-IT" sz="1600" dirty="0" err="1">
                <a:latin typeface="Times New Roman" panose="02020603050405020304" pitchFamily="18" charset="0"/>
                <a:cs typeface="Times New Roman" panose="02020603050405020304" pitchFamily="18" charset="0"/>
              </a:rPr>
              <a:t>messages</a:t>
            </a:r>
            <a:r>
              <a:rPr lang="it-IT" sz="1600" dirty="0">
                <a:latin typeface="Times New Roman" panose="02020603050405020304" pitchFamily="18" charset="0"/>
                <a:cs typeface="Times New Roman" panose="02020603050405020304" pitchFamily="18" charset="0"/>
              </a:rPr>
              <a:t>. In </a:t>
            </a:r>
            <a:r>
              <a:rPr lang="it-IT" sz="1600" dirty="0" err="1">
                <a:latin typeface="Times New Roman" panose="02020603050405020304" pitchFamily="18" charset="0"/>
                <a:cs typeface="Times New Roman" panose="02020603050405020304" pitchFamily="18" charset="0"/>
              </a:rPr>
              <a:t>particular</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Multinomial</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Naive</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Bayes</a:t>
            </a:r>
            <a:r>
              <a:rPr lang="it-IT" sz="1600" dirty="0">
                <a:latin typeface="Times New Roman" panose="02020603050405020304" pitchFamily="18" charset="0"/>
                <a:cs typeface="Times New Roman" panose="02020603050405020304" pitchFamily="18" charset="0"/>
              </a:rPr>
              <a:t> and </a:t>
            </a:r>
            <a:r>
              <a:rPr lang="it-IT" sz="1600" dirty="0" err="1">
                <a:latin typeface="Times New Roman" panose="02020603050405020304" pitchFamily="18" charset="0"/>
                <a:cs typeface="Times New Roman" panose="02020603050405020304" pitchFamily="18" charset="0"/>
              </a:rPr>
              <a:t>Logistic</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Regression</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achieved</a:t>
            </a:r>
            <a:r>
              <a:rPr lang="it-IT" sz="1600" dirty="0">
                <a:latin typeface="Times New Roman" panose="02020603050405020304" pitchFamily="18" charset="0"/>
                <a:cs typeface="Times New Roman" panose="02020603050405020304" pitchFamily="18" charset="0"/>
              </a:rPr>
              <a:t> the best </a:t>
            </a:r>
            <a:r>
              <a:rPr lang="it-IT" sz="1600" dirty="0" err="1">
                <a:latin typeface="Times New Roman" panose="02020603050405020304" pitchFamily="18" charset="0"/>
                <a:cs typeface="Times New Roman" panose="02020603050405020304" pitchFamily="18" charset="0"/>
              </a:rPr>
              <a:t>results</a:t>
            </a:r>
            <a:r>
              <a:rPr lang="it-IT" sz="1600" dirty="0">
                <a:latin typeface="Times New Roman" panose="02020603050405020304" pitchFamily="18" charset="0"/>
                <a:cs typeface="Times New Roman" panose="02020603050405020304" pitchFamily="18" charset="0"/>
              </a:rPr>
              <a:t> overall.</a:t>
            </a:r>
          </a:p>
          <a:p>
            <a:pPr marL="0" indent="0">
              <a:buNone/>
            </a:pPr>
            <a:r>
              <a:rPr lang="it-IT" sz="1600" dirty="0">
                <a:solidFill>
                  <a:schemeClr val="accent2"/>
                </a:solidFill>
                <a:latin typeface="Times New Roman" panose="02020603050405020304" pitchFamily="18" charset="0"/>
                <a:cs typeface="Times New Roman" panose="02020603050405020304" pitchFamily="18" charset="0"/>
              </a:rPr>
              <a:t>AUC_MNB </a:t>
            </a:r>
            <a:r>
              <a:rPr lang="it-IT" sz="1600" dirty="0">
                <a:latin typeface="Times New Roman" panose="02020603050405020304" pitchFamily="18" charset="0"/>
                <a:cs typeface="Times New Roman" panose="02020603050405020304" pitchFamily="18" charset="0"/>
              </a:rPr>
              <a:t>= 0.93			</a:t>
            </a:r>
            <a:r>
              <a:rPr lang="it-IT" sz="1600" dirty="0">
                <a:solidFill>
                  <a:schemeClr val="accent2"/>
                </a:solidFill>
                <a:latin typeface="Times New Roman" panose="02020603050405020304" pitchFamily="18" charset="0"/>
                <a:cs typeface="Times New Roman" panose="02020603050405020304" pitchFamily="18" charset="0"/>
              </a:rPr>
              <a:t>AUC_LR </a:t>
            </a:r>
            <a:r>
              <a:rPr lang="it-IT" sz="1600" dirty="0">
                <a:latin typeface="Times New Roman" panose="02020603050405020304" pitchFamily="18" charset="0"/>
                <a:cs typeface="Times New Roman" panose="02020603050405020304" pitchFamily="18" charset="0"/>
              </a:rPr>
              <a:t>= 0.93</a:t>
            </a:r>
          </a:p>
          <a:p>
            <a:pPr marL="0" indent="0">
              <a:buNone/>
            </a:pPr>
            <a:r>
              <a:rPr lang="it-IT" sz="1600" dirty="0" err="1">
                <a:solidFill>
                  <a:schemeClr val="accent2"/>
                </a:solidFill>
                <a:latin typeface="Times New Roman" panose="02020603050405020304" pitchFamily="18" charset="0"/>
                <a:cs typeface="Times New Roman" panose="02020603050405020304" pitchFamily="18" charset="0"/>
              </a:rPr>
              <a:t>Accuracy_MNB</a:t>
            </a:r>
            <a:r>
              <a:rPr lang="it-IT" sz="1600" dirty="0">
                <a:solidFill>
                  <a:schemeClr val="accent2"/>
                </a:solidFill>
                <a:latin typeface="Times New Roman" panose="02020603050405020304" pitchFamily="18" charset="0"/>
                <a:cs typeface="Times New Roman" panose="02020603050405020304" pitchFamily="18" charset="0"/>
              </a:rPr>
              <a:t> </a:t>
            </a:r>
            <a:r>
              <a:rPr lang="it-IT" sz="1600" dirty="0">
                <a:latin typeface="Times New Roman" panose="02020603050405020304" pitchFamily="18" charset="0"/>
                <a:cs typeface="Times New Roman" panose="02020603050405020304" pitchFamily="18" charset="0"/>
              </a:rPr>
              <a:t>= 0.978		</a:t>
            </a:r>
            <a:r>
              <a:rPr lang="it-IT" sz="1600" dirty="0" err="1">
                <a:solidFill>
                  <a:schemeClr val="accent2"/>
                </a:solidFill>
                <a:latin typeface="Times New Roman" panose="02020603050405020304" pitchFamily="18" charset="0"/>
                <a:cs typeface="Times New Roman" panose="02020603050405020304" pitchFamily="18" charset="0"/>
              </a:rPr>
              <a:t>Accuracy_LR</a:t>
            </a:r>
            <a:r>
              <a:rPr lang="it-IT" sz="1600" dirty="0">
                <a:solidFill>
                  <a:schemeClr val="accent2"/>
                </a:solidFill>
                <a:latin typeface="Times New Roman" panose="02020603050405020304" pitchFamily="18" charset="0"/>
                <a:cs typeface="Times New Roman" panose="02020603050405020304" pitchFamily="18" charset="0"/>
              </a:rPr>
              <a:t> </a:t>
            </a:r>
            <a:r>
              <a:rPr lang="it-IT" sz="1600" dirty="0">
                <a:latin typeface="Times New Roman" panose="02020603050405020304" pitchFamily="18" charset="0"/>
                <a:cs typeface="Times New Roman" panose="02020603050405020304" pitchFamily="18" charset="0"/>
              </a:rPr>
              <a:t>= 0.98</a:t>
            </a:r>
          </a:p>
          <a:p>
            <a:pPr marL="0" indent="0">
              <a:buNone/>
            </a:pPr>
            <a:r>
              <a:rPr lang="it-IT" sz="1600" dirty="0" err="1">
                <a:solidFill>
                  <a:schemeClr val="accent2"/>
                </a:solidFill>
                <a:latin typeface="Times New Roman" panose="02020603050405020304" pitchFamily="18" charset="0"/>
                <a:cs typeface="Times New Roman" panose="02020603050405020304" pitchFamily="18" charset="0"/>
              </a:rPr>
              <a:t>Recall_MNB</a:t>
            </a:r>
            <a:r>
              <a:rPr lang="it-IT" sz="1600" dirty="0">
                <a:solidFill>
                  <a:schemeClr val="accent2"/>
                </a:solidFill>
                <a:latin typeface="Times New Roman" panose="02020603050405020304" pitchFamily="18" charset="0"/>
                <a:cs typeface="Times New Roman" panose="02020603050405020304" pitchFamily="18" charset="0"/>
              </a:rPr>
              <a:t> </a:t>
            </a:r>
            <a:r>
              <a:rPr lang="it-IT" sz="1600" dirty="0">
                <a:latin typeface="Times New Roman" panose="02020603050405020304" pitchFamily="18" charset="0"/>
                <a:cs typeface="Times New Roman" panose="02020603050405020304" pitchFamily="18" charset="0"/>
              </a:rPr>
              <a:t>= 0.955			</a:t>
            </a:r>
            <a:r>
              <a:rPr lang="it-IT" sz="1600" dirty="0" err="1">
                <a:solidFill>
                  <a:schemeClr val="accent2"/>
                </a:solidFill>
                <a:latin typeface="Times New Roman" panose="02020603050405020304" pitchFamily="18" charset="0"/>
                <a:cs typeface="Times New Roman" panose="02020603050405020304" pitchFamily="18" charset="0"/>
              </a:rPr>
              <a:t>Recall_LR</a:t>
            </a:r>
            <a:r>
              <a:rPr lang="it-IT" sz="1600" dirty="0">
                <a:solidFill>
                  <a:schemeClr val="accent2"/>
                </a:solidFill>
                <a:latin typeface="Times New Roman" panose="02020603050405020304" pitchFamily="18" charset="0"/>
                <a:cs typeface="Times New Roman" panose="02020603050405020304" pitchFamily="18" charset="0"/>
              </a:rPr>
              <a:t> </a:t>
            </a:r>
            <a:r>
              <a:rPr lang="it-IT" sz="1600" dirty="0">
                <a:latin typeface="Times New Roman" panose="02020603050405020304" pitchFamily="18" charset="0"/>
                <a:cs typeface="Times New Roman" panose="02020603050405020304" pitchFamily="18" charset="0"/>
              </a:rPr>
              <a:t>= 0.927</a:t>
            </a:r>
          </a:p>
          <a:p>
            <a:pPr marL="0" indent="0">
              <a:buNone/>
            </a:pPr>
            <a:r>
              <a:rPr lang="it-IT" sz="1600" dirty="0" err="1">
                <a:solidFill>
                  <a:schemeClr val="accent2"/>
                </a:solidFill>
                <a:latin typeface="Times New Roman" panose="02020603050405020304" pitchFamily="18" charset="0"/>
                <a:cs typeface="Times New Roman" panose="02020603050405020304" pitchFamily="18" charset="0"/>
              </a:rPr>
              <a:t>Precision_MNB</a:t>
            </a:r>
            <a:r>
              <a:rPr lang="it-IT" sz="1600" dirty="0">
                <a:solidFill>
                  <a:schemeClr val="accent2"/>
                </a:solidFill>
                <a:latin typeface="Times New Roman" panose="02020603050405020304" pitchFamily="18" charset="0"/>
                <a:cs typeface="Times New Roman" panose="02020603050405020304" pitchFamily="18" charset="0"/>
              </a:rPr>
              <a:t> </a:t>
            </a:r>
            <a:r>
              <a:rPr lang="it-IT" sz="1600" dirty="0">
                <a:latin typeface="Times New Roman" panose="02020603050405020304" pitchFamily="18" charset="0"/>
                <a:cs typeface="Times New Roman" panose="02020603050405020304" pitchFamily="18" charset="0"/>
              </a:rPr>
              <a:t>= 0.947		</a:t>
            </a:r>
            <a:r>
              <a:rPr lang="it-IT" sz="1600" dirty="0" err="1">
                <a:solidFill>
                  <a:schemeClr val="accent2"/>
                </a:solidFill>
                <a:latin typeface="Times New Roman" panose="02020603050405020304" pitchFamily="18" charset="0"/>
                <a:cs typeface="Times New Roman" panose="02020603050405020304" pitchFamily="18" charset="0"/>
              </a:rPr>
              <a:t>Precision_LR</a:t>
            </a:r>
            <a:r>
              <a:rPr lang="it-IT" sz="1600" dirty="0">
                <a:solidFill>
                  <a:schemeClr val="accent2"/>
                </a:solidFill>
                <a:latin typeface="Times New Roman" panose="02020603050405020304" pitchFamily="18" charset="0"/>
                <a:cs typeface="Times New Roman" panose="02020603050405020304" pitchFamily="18" charset="0"/>
              </a:rPr>
              <a:t> </a:t>
            </a:r>
            <a:r>
              <a:rPr lang="it-IT" sz="1600" dirty="0">
                <a:latin typeface="Times New Roman" panose="02020603050405020304" pitchFamily="18" charset="0"/>
                <a:cs typeface="Times New Roman" panose="02020603050405020304" pitchFamily="18" charset="0"/>
              </a:rPr>
              <a:t>= 0.981</a:t>
            </a:r>
          </a:p>
          <a:p>
            <a:pPr marL="0" indent="0">
              <a:buNone/>
            </a:pPr>
            <a:r>
              <a:rPr lang="it-IT" sz="1600" dirty="0">
                <a:solidFill>
                  <a:schemeClr val="accent2"/>
                </a:solidFill>
                <a:latin typeface="Times New Roman" panose="02020603050405020304" pitchFamily="18" charset="0"/>
                <a:cs typeface="Times New Roman" panose="02020603050405020304" pitchFamily="18" charset="0"/>
              </a:rPr>
              <a:t>F1_MNB </a:t>
            </a:r>
            <a:r>
              <a:rPr lang="it-IT" sz="1600" dirty="0">
                <a:latin typeface="Times New Roman" panose="02020603050405020304" pitchFamily="18" charset="0"/>
                <a:cs typeface="Times New Roman" panose="02020603050405020304" pitchFamily="18" charset="0"/>
              </a:rPr>
              <a:t>= 0.95			</a:t>
            </a:r>
            <a:r>
              <a:rPr lang="it-IT" sz="1600" dirty="0">
                <a:solidFill>
                  <a:schemeClr val="accent2"/>
                </a:solidFill>
                <a:latin typeface="Times New Roman" panose="02020603050405020304" pitchFamily="18" charset="0"/>
                <a:cs typeface="Times New Roman" panose="02020603050405020304" pitchFamily="18" charset="0"/>
              </a:rPr>
              <a:t>F1_LR </a:t>
            </a:r>
            <a:r>
              <a:rPr lang="it-IT" sz="1600" dirty="0">
                <a:latin typeface="Times New Roman" panose="02020603050405020304" pitchFamily="18" charset="0"/>
                <a:cs typeface="Times New Roman" panose="02020603050405020304" pitchFamily="18" charset="0"/>
              </a:rPr>
              <a:t>= 0.952</a:t>
            </a:r>
          </a:p>
        </p:txBody>
      </p:sp>
    </p:spTree>
    <p:extLst>
      <p:ext uri="{BB962C8B-B14F-4D97-AF65-F5344CB8AC3E}">
        <p14:creationId xmlns:p14="http://schemas.microsoft.com/office/powerpoint/2010/main" val="721006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960028"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FA64B84-CE2D-4179-B018-A71AC174C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59632" cy="6858000"/>
          </a:xfrm>
          <a:custGeom>
            <a:avLst/>
            <a:gdLst>
              <a:gd name="connsiteX0" fmla="*/ 0 w 3459632"/>
              <a:gd name="connsiteY0" fmla="*/ 0 h 6858000"/>
              <a:gd name="connsiteX1" fmla="*/ 283478 w 3459632"/>
              <a:gd name="connsiteY1" fmla="*/ 0 h 6858000"/>
              <a:gd name="connsiteX2" fmla="*/ 3459632 w 3459632"/>
              <a:gd name="connsiteY2" fmla="*/ 6858000 h 6858000"/>
              <a:gd name="connsiteX3" fmla="*/ 0 w 3459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59632" h="6858000">
                <a:moveTo>
                  <a:pt x="0" y="0"/>
                </a:moveTo>
                <a:lnTo>
                  <a:pt x="283478" y="0"/>
                </a:lnTo>
                <a:lnTo>
                  <a:pt x="3459632"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549B000-2AE6-D95E-6C77-F043889D9938}"/>
              </a:ext>
            </a:extLst>
          </p:cNvPr>
          <p:cNvSpPr>
            <a:spLocks noGrp="1"/>
          </p:cNvSpPr>
          <p:nvPr>
            <p:ph type="title"/>
          </p:nvPr>
        </p:nvSpPr>
        <p:spPr>
          <a:xfrm>
            <a:off x="3111963" y="462230"/>
            <a:ext cx="5968074" cy="1008351"/>
          </a:xfrm>
        </p:spPr>
        <p:txBody>
          <a:bodyPr>
            <a:normAutofit/>
          </a:bodyPr>
          <a:lstStyle/>
          <a:p>
            <a:pPr algn="ctr"/>
            <a:r>
              <a:rPr lang="it-IT" dirty="0">
                <a:solidFill>
                  <a:srgbClr val="FFFFFF"/>
                </a:solidFill>
                <a:latin typeface="Times New Roman" panose="02020603050405020304" pitchFamily="18" charset="0"/>
                <a:cs typeface="Times New Roman" panose="02020603050405020304" pitchFamily="18" charset="0"/>
              </a:rPr>
              <a:t>TABLE OF CONTENTS</a:t>
            </a:r>
          </a:p>
        </p:txBody>
      </p:sp>
      <p:sp>
        <p:nvSpPr>
          <p:cNvPr id="14" name="TextBox 13">
            <a:extLst>
              <a:ext uri="{FF2B5EF4-FFF2-40B4-BE49-F238E27FC236}">
                <a16:creationId xmlns:a16="http://schemas.microsoft.com/office/drawing/2014/main" id="{4795A2E2-224B-4FA0-B323-9E61AD30697F}"/>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002" y="1870075"/>
            <a:ext cx="9612178" cy="595651"/>
          </a:xfrm>
          <a:prstGeom prst="rect">
            <a:avLst/>
          </a:prstGeom>
          <a:noFill/>
        </p:spPr>
        <p:txBody>
          <a:bodyPr wrap="square" rtlCol="0" anchor="t">
            <a:norm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pic>
        <p:nvPicPr>
          <p:cNvPr id="5" name="Segnaposto contenuto 4" descr="Tiro a segno con riempimento a tinta unita">
            <a:extLst>
              <a:ext uri="{FF2B5EF4-FFF2-40B4-BE49-F238E27FC236}">
                <a16:creationId xmlns:a16="http://schemas.microsoft.com/office/drawing/2014/main" id="{A7F68963-96BA-8DCD-BB89-6C1E9FCCD26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3865" y="1960126"/>
            <a:ext cx="914400" cy="914400"/>
          </a:xfrm>
        </p:spPr>
      </p:pic>
      <p:sp>
        <p:nvSpPr>
          <p:cNvPr id="6" name="CasellaDiTesto 5">
            <a:extLst>
              <a:ext uri="{FF2B5EF4-FFF2-40B4-BE49-F238E27FC236}">
                <a16:creationId xmlns:a16="http://schemas.microsoft.com/office/drawing/2014/main" id="{A3E6D76F-B646-A890-2D4D-6A1FDB15D3BF}"/>
              </a:ext>
            </a:extLst>
          </p:cNvPr>
          <p:cNvSpPr txBox="1"/>
          <p:nvPr/>
        </p:nvSpPr>
        <p:spPr>
          <a:xfrm>
            <a:off x="416501" y="2051262"/>
            <a:ext cx="2626630" cy="923330"/>
          </a:xfrm>
          <a:prstGeom prst="rect">
            <a:avLst/>
          </a:prstGeom>
          <a:noFill/>
        </p:spPr>
        <p:txBody>
          <a:bodyPr wrap="square" rtlCol="0">
            <a:spAutoFit/>
          </a:bodyPr>
          <a:lstStyle/>
          <a:p>
            <a:pPr algn="ctr"/>
            <a:r>
              <a:rPr lang="it-IT" dirty="0" err="1">
                <a:latin typeface="Times New Roman" panose="02020603050405020304" pitchFamily="18" charset="0"/>
                <a:cs typeface="Times New Roman" panose="02020603050405020304" pitchFamily="18" charset="0"/>
              </a:rPr>
              <a:t>Detect</a:t>
            </a:r>
            <a:r>
              <a:rPr lang="it-IT" dirty="0">
                <a:latin typeface="Times New Roman" panose="02020603050405020304" pitchFamily="18" charset="0"/>
                <a:cs typeface="Times New Roman" panose="02020603050405020304" pitchFamily="18" charset="0"/>
              </a:rPr>
              <a:t> spam SMS with ML </a:t>
            </a:r>
            <a:r>
              <a:rPr lang="it-IT" dirty="0" err="1">
                <a:latin typeface="Times New Roman" panose="02020603050405020304" pitchFamily="18" charset="0"/>
                <a:cs typeface="Times New Roman" panose="02020603050405020304" pitchFamily="18" charset="0"/>
              </a:rPr>
              <a:t>classification</a:t>
            </a:r>
            <a:r>
              <a:rPr lang="it-IT" dirty="0">
                <a:latin typeface="Times New Roman" panose="02020603050405020304" pitchFamily="18" charset="0"/>
                <a:cs typeface="Times New Roman" panose="02020603050405020304" pitchFamily="18" charset="0"/>
              </a:rPr>
              <a:t> techniques </a:t>
            </a:r>
          </a:p>
        </p:txBody>
      </p:sp>
      <p:sp>
        <p:nvSpPr>
          <p:cNvPr id="7" name="CasellaDiTesto 6">
            <a:extLst>
              <a:ext uri="{FF2B5EF4-FFF2-40B4-BE49-F238E27FC236}">
                <a16:creationId xmlns:a16="http://schemas.microsoft.com/office/drawing/2014/main" id="{E7EF4201-602A-1F94-1F77-E35E41122933}"/>
              </a:ext>
            </a:extLst>
          </p:cNvPr>
          <p:cNvSpPr txBox="1"/>
          <p:nvPr/>
        </p:nvSpPr>
        <p:spPr>
          <a:xfrm>
            <a:off x="1263177" y="1665249"/>
            <a:ext cx="914400" cy="369332"/>
          </a:xfrm>
          <a:prstGeom prst="rect">
            <a:avLst/>
          </a:prstGeom>
          <a:noFill/>
        </p:spPr>
        <p:txBody>
          <a:bodyPr wrap="square" rtlCol="0">
            <a:spAutoFit/>
          </a:bodyPr>
          <a:lstStyle/>
          <a:p>
            <a:pPr algn="ctr"/>
            <a:r>
              <a:rPr lang="it-IT" dirty="0">
                <a:latin typeface="Times New Roman" panose="02020603050405020304" pitchFamily="18" charset="0"/>
                <a:cs typeface="Times New Roman" panose="02020603050405020304" pitchFamily="18" charset="0"/>
              </a:rPr>
              <a:t>GOAL</a:t>
            </a:r>
          </a:p>
        </p:txBody>
      </p:sp>
      <p:sp>
        <p:nvSpPr>
          <p:cNvPr id="9" name="CasellaDiTesto 8">
            <a:extLst>
              <a:ext uri="{FF2B5EF4-FFF2-40B4-BE49-F238E27FC236}">
                <a16:creationId xmlns:a16="http://schemas.microsoft.com/office/drawing/2014/main" id="{5242DE72-74F9-D935-8D79-8630C10EB7B9}"/>
              </a:ext>
            </a:extLst>
          </p:cNvPr>
          <p:cNvSpPr txBox="1"/>
          <p:nvPr/>
        </p:nvSpPr>
        <p:spPr>
          <a:xfrm>
            <a:off x="305484" y="3091061"/>
            <a:ext cx="2737544" cy="369332"/>
          </a:xfrm>
          <a:prstGeom prst="rect">
            <a:avLst/>
          </a:prstGeom>
          <a:noFill/>
        </p:spPr>
        <p:txBody>
          <a:bodyPr wrap="none" rtlCol="0">
            <a:spAutoFit/>
          </a:bodyPr>
          <a:lstStyle/>
          <a:p>
            <a:pPr algn="ctr"/>
            <a:r>
              <a:rPr lang="it-IT" dirty="0">
                <a:latin typeface="Times New Roman" panose="02020603050405020304" pitchFamily="18" charset="0"/>
                <a:cs typeface="Times New Roman" panose="02020603050405020304" pitchFamily="18" charset="0"/>
              </a:rPr>
              <a:t>DATA PRE-PROCESSING</a:t>
            </a:r>
          </a:p>
        </p:txBody>
      </p:sp>
      <p:pic>
        <p:nvPicPr>
          <p:cNvPr id="16" name="Elemento grafico 15" descr="Internet delle cose con riempimento a tinta unita">
            <a:extLst>
              <a:ext uri="{FF2B5EF4-FFF2-40B4-BE49-F238E27FC236}">
                <a16:creationId xmlns:a16="http://schemas.microsoft.com/office/drawing/2014/main" id="{28F4C2A2-DD39-38A1-CCA5-FFDF9B1FAF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23865" y="3412471"/>
            <a:ext cx="914400" cy="914400"/>
          </a:xfrm>
          <a:prstGeom prst="rect">
            <a:avLst/>
          </a:prstGeom>
        </p:spPr>
      </p:pic>
      <p:sp>
        <p:nvSpPr>
          <p:cNvPr id="17" name="CasellaDiTesto 16">
            <a:extLst>
              <a:ext uri="{FF2B5EF4-FFF2-40B4-BE49-F238E27FC236}">
                <a16:creationId xmlns:a16="http://schemas.microsoft.com/office/drawing/2014/main" id="{4ABF8F35-6574-8563-8C3F-D2A502F1C83C}"/>
              </a:ext>
            </a:extLst>
          </p:cNvPr>
          <p:cNvSpPr txBox="1"/>
          <p:nvPr/>
        </p:nvSpPr>
        <p:spPr>
          <a:xfrm>
            <a:off x="561386" y="3444563"/>
            <a:ext cx="2336859" cy="923330"/>
          </a:xfrm>
          <a:prstGeom prst="rect">
            <a:avLst/>
          </a:prstGeom>
          <a:noFill/>
        </p:spPr>
        <p:txBody>
          <a:bodyPr wrap="square" rtlCol="0">
            <a:spAutoFit/>
          </a:bodyPr>
          <a:lstStyle/>
          <a:p>
            <a:pPr algn="ctr"/>
            <a:r>
              <a:rPr lang="it-IT" dirty="0">
                <a:latin typeface="Times New Roman" panose="02020603050405020304" pitchFamily="18" charset="0"/>
                <a:cs typeface="Times New Roman" panose="02020603050405020304" pitchFamily="18" charset="0"/>
              </a:rPr>
              <a:t>Import dataset, </a:t>
            </a:r>
            <a:r>
              <a:rPr lang="it-IT" dirty="0" err="1">
                <a:latin typeface="Times New Roman" panose="02020603050405020304" pitchFamily="18" charset="0"/>
                <a:cs typeface="Times New Roman" panose="02020603050405020304" pitchFamily="18" charset="0"/>
              </a:rPr>
              <a:t>clean</a:t>
            </a:r>
            <a:r>
              <a:rPr lang="it-IT" dirty="0">
                <a:latin typeface="Times New Roman" panose="02020603050405020304" pitchFamily="18" charset="0"/>
                <a:cs typeface="Times New Roman" panose="02020603050405020304" pitchFamily="18" charset="0"/>
              </a:rPr>
              <a:t> data and </a:t>
            </a:r>
            <a:r>
              <a:rPr lang="it-IT" dirty="0" err="1">
                <a:latin typeface="Times New Roman" panose="02020603050405020304" pitchFamily="18" charset="0"/>
                <a:cs typeface="Times New Roman" panose="02020603050405020304" pitchFamily="18" charset="0"/>
              </a:rPr>
              <a:t>add</a:t>
            </a:r>
            <a:r>
              <a:rPr lang="it-IT" dirty="0">
                <a:latin typeface="Times New Roman" panose="02020603050405020304" pitchFamily="18" charset="0"/>
                <a:cs typeface="Times New Roman" panose="02020603050405020304" pitchFamily="18" charset="0"/>
              </a:rPr>
              <a:t> new features</a:t>
            </a:r>
          </a:p>
        </p:txBody>
      </p:sp>
      <p:pic>
        <p:nvPicPr>
          <p:cNvPr id="19" name="Elemento grafico 18" descr="Ricerca con riempimento a tinta unita">
            <a:extLst>
              <a:ext uri="{FF2B5EF4-FFF2-40B4-BE49-F238E27FC236}">
                <a16:creationId xmlns:a16="http://schemas.microsoft.com/office/drawing/2014/main" id="{81234814-96C7-AC42-D3E5-A74633F813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59720" y="4936647"/>
            <a:ext cx="914400" cy="914400"/>
          </a:xfrm>
          <a:prstGeom prst="rect">
            <a:avLst/>
          </a:prstGeom>
        </p:spPr>
      </p:pic>
      <p:sp>
        <p:nvSpPr>
          <p:cNvPr id="20" name="CasellaDiTesto 19">
            <a:extLst>
              <a:ext uri="{FF2B5EF4-FFF2-40B4-BE49-F238E27FC236}">
                <a16:creationId xmlns:a16="http://schemas.microsoft.com/office/drawing/2014/main" id="{2ABD5ACD-7A13-16C2-72B9-55E0300DA710}"/>
              </a:ext>
            </a:extLst>
          </p:cNvPr>
          <p:cNvSpPr txBox="1"/>
          <p:nvPr/>
        </p:nvSpPr>
        <p:spPr>
          <a:xfrm>
            <a:off x="727630" y="4605198"/>
            <a:ext cx="1932260" cy="369332"/>
          </a:xfrm>
          <a:prstGeom prst="rect">
            <a:avLst/>
          </a:prstGeom>
          <a:noFill/>
        </p:spPr>
        <p:txBody>
          <a:bodyPr wrap="none" rtlCol="0">
            <a:spAutoFit/>
          </a:bodyPr>
          <a:lstStyle/>
          <a:p>
            <a:pPr algn="ctr"/>
            <a:r>
              <a:rPr lang="it-IT" dirty="0">
                <a:latin typeface="Times New Roman" panose="02020603050405020304" pitchFamily="18" charset="0"/>
                <a:cs typeface="Times New Roman" panose="02020603050405020304" pitchFamily="18" charset="0"/>
              </a:rPr>
              <a:t>DATA ANALYSIS</a:t>
            </a:r>
          </a:p>
        </p:txBody>
      </p:sp>
      <p:sp>
        <p:nvSpPr>
          <p:cNvPr id="21" name="CasellaDiTesto 20">
            <a:extLst>
              <a:ext uri="{FF2B5EF4-FFF2-40B4-BE49-F238E27FC236}">
                <a16:creationId xmlns:a16="http://schemas.microsoft.com/office/drawing/2014/main" id="{3D194139-56D0-C3E0-FDB5-BA01D8D40CF5}"/>
              </a:ext>
            </a:extLst>
          </p:cNvPr>
          <p:cNvSpPr txBox="1"/>
          <p:nvPr/>
        </p:nvSpPr>
        <p:spPr>
          <a:xfrm>
            <a:off x="429917" y="4936647"/>
            <a:ext cx="2488677" cy="923330"/>
          </a:xfrm>
          <a:prstGeom prst="rect">
            <a:avLst/>
          </a:prstGeom>
          <a:noFill/>
        </p:spPr>
        <p:txBody>
          <a:bodyPr wrap="square" rtlCol="0">
            <a:spAutoFit/>
          </a:bodyPr>
          <a:lstStyle/>
          <a:p>
            <a:pPr algn="ctr"/>
            <a:r>
              <a:rPr lang="it-IT" dirty="0">
                <a:latin typeface="Times New Roman" panose="02020603050405020304" pitchFamily="18" charset="0"/>
                <a:cs typeface="Times New Roman" panose="02020603050405020304" pitchFamily="18" charset="0"/>
              </a:rPr>
              <a:t>Analysis of the data in </a:t>
            </a:r>
            <a:r>
              <a:rPr lang="it-IT" dirty="0" err="1">
                <a:latin typeface="Times New Roman" panose="02020603050405020304" pitchFamily="18" charset="0"/>
                <a:cs typeface="Times New Roman" panose="02020603050405020304" pitchFamily="18" charset="0"/>
              </a:rPr>
              <a:t>order</a:t>
            </a:r>
            <a:r>
              <a:rPr lang="it-IT" dirty="0">
                <a:latin typeface="Times New Roman" panose="02020603050405020304" pitchFamily="18" charset="0"/>
                <a:cs typeface="Times New Roman" panose="02020603050405020304" pitchFamily="18" charset="0"/>
              </a:rPr>
              <a:t> to </a:t>
            </a:r>
            <a:r>
              <a:rPr lang="it-IT" dirty="0" err="1">
                <a:latin typeface="Times New Roman" panose="02020603050405020304" pitchFamily="18" charset="0"/>
                <a:cs typeface="Times New Roman" panose="02020603050405020304" pitchFamily="18" charset="0"/>
              </a:rPr>
              <a:t>discover</a:t>
            </a:r>
            <a:r>
              <a:rPr lang="it-IT" dirty="0">
                <a:latin typeface="Times New Roman" panose="02020603050405020304" pitchFamily="18" charset="0"/>
                <a:cs typeface="Times New Roman" panose="02020603050405020304" pitchFamily="18" charset="0"/>
              </a:rPr>
              <a:t> some </a:t>
            </a:r>
            <a:r>
              <a:rPr lang="it-IT" dirty="0" err="1">
                <a:latin typeface="Times New Roman" panose="02020603050405020304" pitchFamily="18" charset="0"/>
                <a:cs typeface="Times New Roman" panose="02020603050405020304" pitchFamily="18" charset="0"/>
              </a:rPr>
              <a:t>useful</a:t>
            </a:r>
            <a:r>
              <a:rPr lang="it-IT" dirty="0">
                <a:latin typeface="Times New Roman" panose="02020603050405020304" pitchFamily="18" charset="0"/>
                <a:cs typeface="Times New Roman" panose="02020603050405020304" pitchFamily="18" charset="0"/>
              </a:rPr>
              <a:t> information</a:t>
            </a:r>
          </a:p>
        </p:txBody>
      </p:sp>
      <p:pic>
        <p:nvPicPr>
          <p:cNvPr id="23" name="Elemento grafico 22" descr="Gestione con riempimento a tinta unita">
            <a:extLst>
              <a:ext uri="{FF2B5EF4-FFF2-40B4-BE49-F238E27FC236}">
                <a16:creationId xmlns:a16="http://schemas.microsoft.com/office/drawing/2014/main" id="{37979084-D905-B6E3-2179-73889591B5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2583" y="1960126"/>
            <a:ext cx="914400" cy="914400"/>
          </a:xfrm>
          <a:prstGeom prst="rect">
            <a:avLst/>
          </a:prstGeom>
        </p:spPr>
      </p:pic>
      <p:sp>
        <p:nvSpPr>
          <p:cNvPr id="24" name="CasellaDiTesto 23">
            <a:extLst>
              <a:ext uri="{FF2B5EF4-FFF2-40B4-BE49-F238E27FC236}">
                <a16:creationId xmlns:a16="http://schemas.microsoft.com/office/drawing/2014/main" id="{98B7FF68-CF3F-F3E5-279C-EDBD52DB303E}"/>
              </a:ext>
            </a:extLst>
          </p:cNvPr>
          <p:cNvSpPr txBox="1"/>
          <p:nvPr/>
        </p:nvSpPr>
        <p:spPr>
          <a:xfrm>
            <a:off x="8700777" y="1638214"/>
            <a:ext cx="2031390" cy="369332"/>
          </a:xfrm>
          <a:prstGeom prst="rect">
            <a:avLst/>
          </a:prstGeom>
          <a:noFill/>
        </p:spPr>
        <p:txBody>
          <a:bodyPr wrap="none" rtlCol="0">
            <a:spAutoFit/>
          </a:bodyPr>
          <a:lstStyle/>
          <a:p>
            <a:pPr algn="ctr"/>
            <a:r>
              <a:rPr lang="it-IT" dirty="0">
                <a:latin typeface="Times New Roman" panose="02020603050405020304" pitchFamily="18" charset="0"/>
                <a:cs typeface="Times New Roman" panose="02020603050405020304" pitchFamily="18" charset="0"/>
              </a:rPr>
              <a:t>CLASSIFICATION</a:t>
            </a:r>
          </a:p>
        </p:txBody>
      </p:sp>
      <p:sp>
        <p:nvSpPr>
          <p:cNvPr id="25" name="CasellaDiTesto 24">
            <a:extLst>
              <a:ext uri="{FF2B5EF4-FFF2-40B4-BE49-F238E27FC236}">
                <a16:creationId xmlns:a16="http://schemas.microsoft.com/office/drawing/2014/main" id="{F8891C3D-F92C-07E6-EB9F-FD519659A085}"/>
              </a:ext>
            </a:extLst>
          </p:cNvPr>
          <p:cNvSpPr txBox="1"/>
          <p:nvPr/>
        </p:nvSpPr>
        <p:spPr>
          <a:xfrm>
            <a:off x="8527717" y="1960126"/>
            <a:ext cx="2523779" cy="923330"/>
          </a:xfrm>
          <a:prstGeom prst="rect">
            <a:avLst/>
          </a:prstGeom>
          <a:noFill/>
        </p:spPr>
        <p:txBody>
          <a:bodyPr wrap="square" rtlCol="0">
            <a:spAutoFit/>
          </a:bodyPr>
          <a:lstStyle/>
          <a:p>
            <a:pPr algn="ctr"/>
            <a:r>
              <a:rPr lang="it-IT" dirty="0" err="1">
                <a:latin typeface="Times New Roman" panose="02020603050405020304" pitchFamily="18" charset="0"/>
                <a:cs typeface="Times New Roman" panose="02020603050405020304" pitchFamily="18" charset="0"/>
              </a:rPr>
              <a:t>Perform</a:t>
            </a:r>
            <a:r>
              <a:rPr lang="it-IT" dirty="0">
                <a:latin typeface="Times New Roman" panose="02020603050405020304" pitchFamily="18" charset="0"/>
                <a:cs typeface="Times New Roman" panose="02020603050405020304" pitchFamily="18" charset="0"/>
              </a:rPr>
              <a:t> the </a:t>
            </a:r>
            <a:r>
              <a:rPr lang="it-IT" dirty="0" err="1">
                <a:latin typeface="Times New Roman" panose="02020603050405020304" pitchFamily="18" charset="0"/>
                <a:cs typeface="Times New Roman" panose="02020603050405020304" pitchFamily="18" charset="0"/>
              </a:rPr>
              <a:t>classification</a:t>
            </a:r>
            <a:r>
              <a:rPr lang="it-IT" dirty="0">
                <a:latin typeface="Times New Roman" panose="02020603050405020304" pitchFamily="18" charset="0"/>
                <a:cs typeface="Times New Roman" panose="02020603050405020304" pitchFamily="18" charset="0"/>
              </a:rPr>
              <a:t> of the data with </a:t>
            </a:r>
            <a:r>
              <a:rPr lang="it-IT" dirty="0" err="1">
                <a:latin typeface="Times New Roman" panose="02020603050405020304" pitchFamily="18" charset="0"/>
                <a:cs typeface="Times New Roman" panose="02020603050405020304" pitchFamily="18" charset="0"/>
              </a:rPr>
              <a:t>different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classifiers</a:t>
            </a:r>
            <a:endParaRPr lang="it-IT" dirty="0">
              <a:latin typeface="Times New Roman" panose="02020603050405020304" pitchFamily="18" charset="0"/>
              <a:cs typeface="Times New Roman" panose="02020603050405020304" pitchFamily="18" charset="0"/>
            </a:endParaRPr>
          </a:p>
        </p:txBody>
      </p:sp>
      <p:pic>
        <p:nvPicPr>
          <p:cNvPr id="27" name="Elemento grafico 26" descr="Cerchi con frecce con riempimento a tinta unita">
            <a:extLst>
              <a:ext uri="{FF2B5EF4-FFF2-40B4-BE49-F238E27FC236}">
                <a16:creationId xmlns:a16="http://schemas.microsoft.com/office/drawing/2014/main" id="{F56BB70B-116D-2ED0-91ED-0E20BD4858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29441" y="3412471"/>
            <a:ext cx="914400" cy="914400"/>
          </a:xfrm>
          <a:prstGeom prst="rect">
            <a:avLst/>
          </a:prstGeom>
        </p:spPr>
      </p:pic>
      <p:sp>
        <p:nvSpPr>
          <p:cNvPr id="28" name="CasellaDiTesto 27">
            <a:extLst>
              <a:ext uri="{FF2B5EF4-FFF2-40B4-BE49-F238E27FC236}">
                <a16:creationId xmlns:a16="http://schemas.microsoft.com/office/drawing/2014/main" id="{EFA8283C-7E49-8F4D-B289-B7A91A71CD95}"/>
              </a:ext>
            </a:extLst>
          </p:cNvPr>
          <p:cNvSpPr txBox="1"/>
          <p:nvPr/>
        </p:nvSpPr>
        <p:spPr>
          <a:xfrm>
            <a:off x="8560526" y="3091061"/>
            <a:ext cx="2350131" cy="369332"/>
          </a:xfrm>
          <a:prstGeom prst="rect">
            <a:avLst/>
          </a:prstGeom>
          <a:noFill/>
        </p:spPr>
        <p:txBody>
          <a:bodyPr wrap="none" rtlCol="0">
            <a:spAutoFit/>
          </a:bodyPr>
          <a:lstStyle/>
          <a:p>
            <a:pPr algn="ctr"/>
            <a:r>
              <a:rPr lang="it-IT" dirty="0">
                <a:latin typeface="Times New Roman" panose="02020603050405020304" pitchFamily="18" charset="0"/>
                <a:cs typeface="Times New Roman" panose="02020603050405020304" pitchFamily="18" charset="0"/>
              </a:rPr>
              <a:t>CROSS VALIDATION</a:t>
            </a:r>
          </a:p>
        </p:txBody>
      </p:sp>
      <p:sp>
        <p:nvSpPr>
          <p:cNvPr id="29" name="CasellaDiTesto 28">
            <a:extLst>
              <a:ext uri="{FF2B5EF4-FFF2-40B4-BE49-F238E27FC236}">
                <a16:creationId xmlns:a16="http://schemas.microsoft.com/office/drawing/2014/main" id="{B54A8FF2-E403-4260-5D5A-C573FE03DE71}"/>
              </a:ext>
            </a:extLst>
          </p:cNvPr>
          <p:cNvSpPr txBox="1"/>
          <p:nvPr/>
        </p:nvSpPr>
        <p:spPr>
          <a:xfrm>
            <a:off x="8454582" y="3509761"/>
            <a:ext cx="2523779" cy="646331"/>
          </a:xfrm>
          <a:prstGeom prst="rect">
            <a:avLst/>
          </a:prstGeom>
          <a:noFill/>
        </p:spPr>
        <p:txBody>
          <a:bodyPr wrap="square" rtlCol="0">
            <a:spAutoFit/>
          </a:bodyPr>
          <a:lstStyle/>
          <a:p>
            <a:pPr algn="ctr"/>
            <a:r>
              <a:rPr lang="it-IT" dirty="0" err="1">
                <a:latin typeface="Times New Roman" panose="02020603050405020304" pitchFamily="18" charset="0"/>
                <a:cs typeface="Times New Roman" panose="02020603050405020304" pitchFamily="18" charset="0"/>
              </a:rPr>
              <a:t>Evaluate</a:t>
            </a:r>
            <a:r>
              <a:rPr lang="it-IT" dirty="0">
                <a:latin typeface="Times New Roman" panose="02020603050405020304" pitchFamily="18" charset="0"/>
                <a:cs typeface="Times New Roman" panose="02020603050405020304" pitchFamily="18" charset="0"/>
              </a:rPr>
              <a:t> the </a:t>
            </a:r>
            <a:r>
              <a:rPr lang="it-IT" dirty="0" err="1">
                <a:latin typeface="Times New Roman" panose="02020603050405020304" pitchFamily="18" charset="0"/>
                <a:cs typeface="Times New Roman" panose="02020603050405020304" pitchFamily="18" charset="0"/>
              </a:rPr>
              <a:t>results</a:t>
            </a:r>
            <a:r>
              <a:rPr lang="it-IT" dirty="0">
                <a:latin typeface="Times New Roman" panose="02020603050405020304" pitchFamily="18" charset="0"/>
                <a:cs typeface="Times New Roman" panose="02020603050405020304" pitchFamily="18" charset="0"/>
              </a:rPr>
              <a:t> with K-</a:t>
            </a:r>
            <a:r>
              <a:rPr lang="it-IT" dirty="0" err="1">
                <a:latin typeface="Times New Roman" panose="02020603050405020304" pitchFamily="18" charset="0"/>
                <a:cs typeface="Times New Roman" panose="02020603050405020304" pitchFamily="18" charset="0"/>
              </a:rPr>
              <a:t>fold</a:t>
            </a:r>
            <a:r>
              <a:rPr lang="it-IT" dirty="0">
                <a:latin typeface="Times New Roman" panose="02020603050405020304" pitchFamily="18" charset="0"/>
                <a:cs typeface="Times New Roman" panose="02020603050405020304" pitchFamily="18" charset="0"/>
              </a:rPr>
              <a:t> cross </a:t>
            </a:r>
            <a:r>
              <a:rPr lang="it-IT" dirty="0" err="1">
                <a:latin typeface="Times New Roman" panose="02020603050405020304" pitchFamily="18" charset="0"/>
                <a:cs typeface="Times New Roman" panose="02020603050405020304" pitchFamily="18" charset="0"/>
              </a:rPr>
              <a:t>validator</a:t>
            </a:r>
            <a:endParaRPr lang="it-IT" dirty="0">
              <a:latin typeface="Times New Roman" panose="02020603050405020304" pitchFamily="18" charset="0"/>
              <a:cs typeface="Times New Roman" panose="02020603050405020304" pitchFamily="18" charset="0"/>
            </a:endParaRPr>
          </a:p>
        </p:txBody>
      </p:sp>
      <p:pic>
        <p:nvPicPr>
          <p:cNvPr id="31" name="Elemento grafico 30" descr="Stella con riempimento a tinta unita">
            <a:extLst>
              <a:ext uri="{FF2B5EF4-FFF2-40B4-BE49-F238E27FC236}">
                <a16:creationId xmlns:a16="http://schemas.microsoft.com/office/drawing/2014/main" id="{FAE26767-95FB-2812-B915-F1EB7218EF9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29441" y="4936647"/>
            <a:ext cx="914400" cy="914400"/>
          </a:xfrm>
          <a:prstGeom prst="rect">
            <a:avLst/>
          </a:prstGeom>
        </p:spPr>
      </p:pic>
      <p:sp>
        <p:nvSpPr>
          <p:cNvPr id="32" name="CasellaDiTesto 31">
            <a:extLst>
              <a:ext uri="{FF2B5EF4-FFF2-40B4-BE49-F238E27FC236}">
                <a16:creationId xmlns:a16="http://schemas.microsoft.com/office/drawing/2014/main" id="{6EE9A98E-C103-7A5F-16F5-CAEC7D9F6396}"/>
              </a:ext>
            </a:extLst>
          </p:cNvPr>
          <p:cNvSpPr txBox="1"/>
          <p:nvPr/>
        </p:nvSpPr>
        <p:spPr>
          <a:xfrm>
            <a:off x="8889359" y="4605198"/>
            <a:ext cx="1800493" cy="369332"/>
          </a:xfrm>
          <a:prstGeom prst="rect">
            <a:avLst/>
          </a:prstGeom>
          <a:noFill/>
        </p:spPr>
        <p:txBody>
          <a:bodyPr wrap="none" rtlCol="0">
            <a:spAutoFit/>
          </a:bodyPr>
          <a:lstStyle/>
          <a:p>
            <a:pPr algn="ctr"/>
            <a:r>
              <a:rPr lang="it-IT" dirty="0">
                <a:latin typeface="Times New Roman" panose="02020603050405020304" pitchFamily="18" charset="0"/>
                <a:cs typeface="Times New Roman" panose="02020603050405020304" pitchFamily="18" charset="0"/>
              </a:rPr>
              <a:t>CONCLUSIONS</a:t>
            </a:r>
          </a:p>
        </p:txBody>
      </p:sp>
      <p:sp>
        <p:nvSpPr>
          <p:cNvPr id="33" name="CasellaDiTesto 32">
            <a:extLst>
              <a:ext uri="{FF2B5EF4-FFF2-40B4-BE49-F238E27FC236}">
                <a16:creationId xmlns:a16="http://schemas.microsoft.com/office/drawing/2014/main" id="{03331FCC-F1CD-1DBE-7E69-531096939EBD}"/>
              </a:ext>
            </a:extLst>
          </p:cNvPr>
          <p:cNvSpPr txBox="1"/>
          <p:nvPr/>
        </p:nvSpPr>
        <p:spPr>
          <a:xfrm>
            <a:off x="8560526" y="5070681"/>
            <a:ext cx="2523779" cy="646331"/>
          </a:xfrm>
          <a:prstGeom prst="rect">
            <a:avLst/>
          </a:prstGeom>
          <a:noFill/>
        </p:spPr>
        <p:txBody>
          <a:bodyPr wrap="square" rtlCol="0">
            <a:spAutoFit/>
          </a:bodyPr>
          <a:lstStyle/>
          <a:p>
            <a:pPr algn="ctr"/>
            <a:r>
              <a:rPr lang="it-IT" dirty="0">
                <a:latin typeface="Times New Roman" panose="02020603050405020304" pitchFamily="18" charset="0"/>
                <a:cs typeface="Times New Roman" panose="02020603050405020304" pitchFamily="18" charset="0"/>
              </a:rPr>
              <a:t>Project </a:t>
            </a:r>
            <a:r>
              <a:rPr lang="it-IT" dirty="0" err="1">
                <a:latin typeface="Times New Roman" panose="02020603050405020304" pitchFamily="18" charset="0"/>
                <a:cs typeface="Times New Roman" panose="02020603050405020304" pitchFamily="18" charset="0"/>
              </a:rPr>
              <a:t>final</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results</a:t>
            </a:r>
            <a:r>
              <a:rPr lang="it-IT" dirty="0">
                <a:latin typeface="Times New Roman" panose="02020603050405020304" pitchFamily="18" charset="0"/>
                <a:cs typeface="Times New Roman" panose="02020603050405020304" pitchFamily="18" charset="0"/>
              </a:rPr>
              <a:t> and </a:t>
            </a:r>
            <a:r>
              <a:rPr lang="it-IT" dirty="0" err="1">
                <a:latin typeface="Times New Roman" panose="02020603050405020304" pitchFamily="18" charset="0"/>
                <a:cs typeface="Times New Roman" panose="02020603050405020304" pitchFamily="18" charset="0"/>
              </a:rPr>
              <a:t>possible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improvements</a:t>
            </a: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1264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DABE8D-C70B-43CF-5D2F-8A4D48B4194E}"/>
              </a:ext>
            </a:extLst>
          </p:cNvPr>
          <p:cNvSpPr>
            <a:spLocks noGrp="1"/>
          </p:cNvSpPr>
          <p:nvPr>
            <p:ph type="title"/>
          </p:nvPr>
        </p:nvSpPr>
        <p:spPr>
          <a:xfrm>
            <a:off x="6053668" y="803325"/>
            <a:ext cx="5314536" cy="1325563"/>
          </a:xfrm>
        </p:spPr>
        <p:txBody>
          <a:bodyPr>
            <a:normAutofit/>
          </a:bodyPr>
          <a:lstStyle/>
          <a:p>
            <a:r>
              <a:rPr lang="it-IT" dirty="0">
                <a:latin typeface="Times New Roman" panose="02020603050405020304" pitchFamily="18" charset="0"/>
                <a:cs typeface="Times New Roman" panose="02020603050405020304" pitchFamily="18" charset="0"/>
              </a:rPr>
              <a:t>POSSIBLE IMPROVEMENTS</a:t>
            </a:r>
            <a:endParaRPr lang="it-IT">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Ricerca">
            <a:extLst>
              <a:ext uri="{FF2B5EF4-FFF2-40B4-BE49-F238E27FC236}">
                <a16:creationId xmlns:a16="http://schemas.microsoft.com/office/drawing/2014/main" id="{B36DCD8F-9AA5-AC07-E45F-858ABE8EB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Segnaposto contenuto 2">
            <a:extLst>
              <a:ext uri="{FF2B5EF4-FFF2-40B4-BE49-F238E27FC236}">
                <a16:creationId xmlns:a16="http://schemas.microsoft.com/office/drawing/2014/main" id="{E9391F5F-76CA-E412-74FE-D394FDF99521}"/>
              </a:ext>
            </a:extLst>
          </p:cNvPr>
          <p:cNvSpPr>
            <a:spLocks noGrp="1"/>
          </p:cNvSpPr>
          <p:nvPr>
            <p:ph idx="1"/>
          </p:nvPr>
        </p:nvSpPr>
        <p:spPr>
          <a:xfrm>
            <a:off x="6053667" y="2279018"/>
            <a:ext cx="5314543" cy="3375920"/>
          </a:xfrm>
        </p:spPr>
        <p:txBody>
          <a:bodyPr anchor="t">
            <a:normAutofit/>
          </a:bodyPr>
          <a:lstStyle/>
          <a:p>
            <a:r>
              <a:rPr lang="it-IT" sz="1800" dirty="0" err="1">
                <a:latin typeface="Times New Roman" panose="02020603050405020304" pitchFamily="18" charset="0"/>
                <a:cs typeface="Times New Roman" panose="02020603050405020304" pitchFamily="18" charset="0"/>
              </a:rPr>
              <a:t>Enlarge</a:t>
            </a:r>
            <a:r>
              <a:rPr lang="it-IT" sz="1800" dirty="0">
                <a:latin typeface="Times New Roman" panose="02020603050405020304" pitchFamily="18" charset="0"/>
                <a:cs typeface="Times New Roman" panose="02020603050405020304" pitchFamily="18" charset="0"/>
              </a:rPr>
              <a:t> the dataset with more samples of the </a:t>
            </a:r>
            <a:r>
              <a:rPr lang="it-IT" sz="1800" dirty="0" err="1">
                <a:latin typeface="Times New Roman" panose="02020603050405020304" pitchFamily="18" charset="0"/>
                <a:cs typeface="Times New Roman" panose="02020603050405020304" pitchFamily="18" charset="0"/>
              </a:rPr>
              <a:t>most</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relevant</a:t>
            </a:r>
            <a:r>
              <a:rPr lang="it-IT" sz="1800" dirty="0">
                <a:latin typeface="Times New Roman" panose="02020603050405020304" pitchFamily="18" charset="0"/>
                <a:cs typeface="Times New Roman" panose="02020603050405020304" pitchFamily="18" charset="0"/>
              </a:rPr>
              <a:t> class (in </a:t>
            </a:r>
            <a:r>
              <a:rPr lang="it-IT" sz="1800" dirty="0" err="1">
                <a:latin typeface="Times New Roman" panose="02020603050405020304" pitchFamily="18" charset="0"/>
                <a:cs typeface="Times New Roman" panose="02020603050405020304" pitchFamily="18" charset="0"/>
              </a:rPr>
              <a:t>this</a:t>
            </a:r>
            <a:r>
              <a:rPr lang="it-IT" sz="1800" dirty="0">
                <a:latin typeface="Times New Roman" panose="02020603050405020304" pitchFamily="18" charset="0"/>
                <a:cs typeface="Times New Roman" panose="02020603050405020304" pitchFamily="18" charset="0"/>
              </a:rPr>
              <a:t> case spam </a:t>
            </a:r>
            <a:r>
              <a:rPr lang="it-IT" sz="1800" dirty="0" err="1">
                <a:latin typeface="Times New Roman" panose="02020603050405020304" pitchFamily="18" charset="0"/>
                <a:cs typeface="Times New Roman" panose="02020603050405020304" pitchFamily="18" charset="0"/>
              </a:rPr>
              <a:t>messages</a:t>
            </a:r>
            <a:r>
              <a:rPr lang="it-IT" sz="1800" dirty="0">
                <a:latin typeface="Times New Roman" panose="02020603050405020304" pitchFamily="18" charset="0"/>
                <a:cs typeface="Times New Roman" panose="02020603050405020304" pitchFamily="18" charset="0"/>
              </a:rPr>
              <a:t>).</a:t>
            </a:r>
          </a:p>
          <a:p>
            <a:r>
              <a:rPr lang="it-IT" sz="1800" dirty="0" err="1">
                <a:latin typeface="Times New Roman" panose="02020603050405020304" pitchFamily="18" charset="0"/>
                <a:cs typeface="Times New Roman" panose="02020603050405020304" pitchFamily="18" charset="0"/>
              </a:rPr>
              <a:t>Try</a:t>
            </a:r>
            <a:r>
              <a:rPr lang="it-IT" sz="1800" dirty="0">
                <a:latin typeface="Times New Roman" panose="02020603050405020304" pitchFamily="18" charset="0"/>
                <a:cs typeface="Times New Roman" panose="02020603050405020304" pitchFamily="18" charset="0"/>
              </a:rPr>
              <a:t> to use deep learning </a:t>
            </a:r>
            <a:r>
              <a:rPr lang="it-IT" sz="1800" dirty="0" err="1">
                <a:latin typeface="Times New Roman" panose="02020603050405020304" pitchFamily="18" charset="0"/>
                <a:cs typeface="Times New Roman" panose="02020603050405020304" pitchFamily="18" charset="0"/>
              </a:rPr>
              <a:t>algorithms</a:t>
            </a:r>
            <a:r>
              <a:rPr lang="it-IT" sz="1800" dirty="0">
                <a:latin typeface="Times New Roman" panose="02020603050405020304" pitchFamily="18" charset="0"/>
                <a:cs typeface="Times New Roman" panose="02020603050405020304" pitchFamily="18" charset="0"/>
              </a:rPr>
              <a:t> like </a:t>
            </a:r>
            <a:r>
              <a:rPr lang="it-IT" sz="1800" dirty="0" err="1">
                <a:latin typeface="Times New Roman" panose="02020603050405020304" pitchFamily="18" charset="0"/>
                <a:cs typeface="Times New Roman" panose="02020603050405020304" pitchFamily="18" charset="0"/>
              </a:rPr>
              <a:t>neural</a:t>
            </a:r>
            <a:r>
              <a:rPr lang="it-IT" sz="1800" dirty="0">
                <a:latin typeface="Times New Roman" panose="02020603050405020304" pitchFamily="18" charset="0"/>
                <a:cs typeface="Times New Roman" panose="02020603050405020304" pitchFamily="18" charset="0"/>
              </a:rPr>
              <a:t> networks.</a:t>
            </a:r>
          </a:p>
          <a:p>
            <a:r>
              <a:rPr lang="it-IT" sz="1800" dirty="0" err="1">
                <a:latin typeface="Times New Roman" panose="02020603050405020304" pitchFamily="18" charset="0"/>
                <a:cs typeface="Times New Roman" panose="02020603050405020304" pitchFamily="18" charset="0"/>
              </a:rPr>
              <a:t>Try</a:t>
            </a:r>
            <a:r>
              <a:rPr lang="it-IT" sz="1800" dirty="0">
                <a:latin typeface="Times New Roman" panose="02020603050405020304" pitchFamily="18" charset="0"/>
                <a:cs typeface="Times New Roman" panose="02020603050405020304" pitchFamily="18" charset="0"/>
              </a:rPr>
              <a:t> to use </a:t>
            </a:r>
            <a:r>
              <a:rPr lang="it-IT" sz="1800" dirty="0" err="1">
                <a:latin typeface="Times New Roman" panose="02020603050405020304" pitchFamily="18" charset="0"/>
                <a:cs typeface="Times New Roman" panose="02020603050405020304" pitchFamily="18" charset="0"/>
              </a:rPr>
              <a:t>different</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approaches</a:t>
            </a:r>
            <a:r>
              <a:rPr lang="it-IT" sz="1800" dirty="0">
                <a:latin typeface="Times New Roman" panose="02020603050405020304" pitchFamily="18" charset="0"/>
                <a:cs typeface="Times New Roman" panose="02020603050405020304" pitchFamily="18" charset="0"/>
              </a:rPr>
              <a:t> to </a:t>
            </a:r>
            <a:r>
              <a:rPr lang="it-IT" sz="1800" dirty="0" err="1">
                <a:latin typeface="Times New Roman" panose="02020603050405020304" pitchFamily="18" charset="0"/>
                <a:cs typeface="Times New Roman" panose="02020603050405020304" pitchFamily="18" charset="0"/>
              </a:rPr>
              <a:t>perform</a:t>
            </a:r>
            <a:r>
              <a:rPr lang="it-IT" sz="1800" dirty="0">
                <a:latin typeface="Times New Roman" panose="02020603050405020304" pitchFamily="18" charset="0"/>
                <a:cs typeface="Times New Roman" panose="02020603050405020304" pitchFamily="18" charset="0"/>
              </a:rPr>
              <a:t> the </a:t>
            </a:r>
            <a:r>
              <a:rPr lang="it-IT" sz="1800" dirty="0" err="1">
                <a:latin typeface="Times New Roman" panose="02020603050405020304" pitchFamily="18" charset="0"/>
                <a:cs typeface="Times New Roman" panose="02020603050405020304" pitchFamily="18" charset="0"/>
              </a:rPr>
              <a:t>tokenization</a:t>
            </a:r>
            <a:r>
              <a:rPr lang="it-IT" sz="1800" dirty="0">
                <a:latin typeface="Times New Roman" panose="02020603050405020304" pitchFamily="18" charset="0"/>
                <a:cs typeface="Times New Roman" panose="02020603050405020304" pitchFamily="18" charset="0"/>
              </a:rPr>
              <a:t> of the </a:t>
            </a:r>
            <a:r>
              <a:rPr lang="it-IT" sz="1800" dirty="0" err="1">
                <a:latin typeface="Times New Roman" panose="02020603050405020304" pitchFamily="18" charset="0"/>
                <a:cs typeface="Times New Roman" panose="02020603050405020304" pitchFamily="18" charset="0"/>
              </a:rPr>
              <a:t>messages</a:t>
            </a:r>
            <a:r>
              <a:rPr lang="it-IT"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434467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03375CD2-2BDF-F675-198A-CD1EF24CDFE2}"/>
              </a:ext>
            </a:extLst>
          </p:cNvPr>
          <p:cNvPicPr>
            <a:picLocks noChangeAspect="1"/>
          </p:cNvPicPr>
          <p:nvPr/>
        </p:nvPicPr>
        <p:blipFill rotWithShape="1">
          <a:blip r:embed="rId2">
            <a:extLst>
              <a:ext uri="{28A0092B-C50C-407E-A947-70E740481C1C}">
                <a14:useLocalDpi xmlns:a14="http://schemas.microsoft.com/office/drawing/2010/main" val="0"/>
              </a:ext>
            </a:extLst>
          </a:blip>
          <a:srcRect l="12129" r="13403" b="1"/>
          <a:stretch/>
        </p:blipFill>
        <p:spPr>
          <a:xfrm>
            <a:off x="4117521" y="10"/>
            <a:ext cx="8074479" cy="6857990"/>
          </a:xfrm>
          <a:prstGeom prst="rect">
            <a:avLst/>
          </a:prstGeom>
        </p:spPr>
      </p:pic>
      <p:sp>
        <p:nvSpPr>
          <p:cNvPr id="35" name="Freeform: Shape 34">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651CBFA5-F028-612F-434D-5C59A92A19E1}"/>
              </a:ext>
            </a:extLst>
          </p:cNvPr>
          <p:cNvSpPr>
            <a:spLocks noGrp="1"/>
          </p:cNvSpPr>
          <p:nvPr>
            <p:ph type="title"/>
          </p:nvPr>
        </p:nvSpPr>
        <p:spPr>
          <a:xfrm>
            <a:off x="804672" y="365125"/>
            <a:ext cx="5266155" cy="1325563"/>
          </a:xfrm>
        </p:spPr>
        <p:txBody>
          <a:bodyPr>
            <a:normAutofit/>
          </a:bodyPr>
          <a:lstStyle/>
          <a:p>
            <a:r>
              <a:rPr lang="it-IT">
                <a:latin typeface="Times New Roman" panose="02020603050405020304" pitchFamily="18" charset="0"/>
                <a:cs typeface="Times New Roman" panose="02020603050405020304" pitchFamily="18" charset="0"/>
              </a:rPr>
              <a:t>GOAL OF THE WORK</a:t>
            </a:r>
          </a:p>
        </p:txBody>
      </p:sp>
      <p:sp>
        <p:nvSpPr>
          <p:cNvPr id="29" name="Content Placeholder 17">
            <a:extLst>
              <a:ext uri="{FF2B5EF4-FFF2-40B4-BE49-F238E27FC236}">
                <a16:creationId xmlns:a16="http://schemas.microsoft.com/office/drawing/2014/main" id="{84095A17-26D2-724F-36C5-B7885C03B8AC}"/>
              </a:ext>
            </a:extLst>
          </p:cNvPr>
          <p:cNvSpPr>
            <a:spLocks noGrp="1"/>
          </p:cNvSpPr>
          <p:nvPr>
            <p:ph idx="1"/>
          </p:nvPr>
        </p:nvSpPr>
        <p:spPr>
          <a:xfrm>
            <a:off x="804672" y="2022601"/>
            <a:ext cx="3941499" cy="228269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Nowadays spam messages are becoming more and more common, so it’s very easy to receive one or more than one. This project aims to develop a spam filter by using several classifiers in order to improve the user experience</a:t>
            </a:r>
          </a:p>
        </p:txBody>
      </p:sp>
    </p:spTree>
    <p:extLst>
      <p:ext uri="{BB962C8B-B14F-4D97-AF65-F5344CB8AC3E}">
        <p14:creationId xmlns:p14="http://schemas.microsoft.com/office/powerpoint/2010/main" val="34059023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Segnaposto contenuto 8">
            <a:extLst>
              <a:ext uri="{FF2B5EF4-FFF2-40B4-BE49-F238E27FC236}">
                <a16:creationId xmlns:a16="http://schemas.microsoft.com/office/drawing/2014/main" id="{F6892D2D-811C-4A63-5C0A-B40F94BD6579}"/>
              </a:ext>
            </a:extLst>
          </p:cNvPr>
          <p:cNvPicPr>
            <a:picLocks noChangeAspect="1"/>
          </p:cNvPicPr>
          <p:nvPr/>
        </p:nvPicPr>
        <p:blipFill rotWithShape="1">
          <a:blip r:embed="rId2">
            <a:extLst>
              <a:ext uri="{28A0092B-C50C-407E-A947-70E740481C1C}">
                <a14:useLocalDpi xmlns:a14="http://schemas.microsoft.com/office/drawing/2010/main" val="0"/>
              </a:ext>
            </a:extLst>
          </a:blip>
          <a:srcRect t="7053" r="-1" b="8012"/>
          <a:stretch/>
        </p:blipFill>
        <p:spPr>
          <a:xfrm>
            <a:off x="4117521" y="10"/>
            <a:ext cx="8074479" cy="6857990"/>
          </a:xfrm>
          <a:prstGeom prst="rect">
            <a:avLst/>
          </a:prstGeom>
        </p:spPr>
      </p:pic>
      <p:sp>
        <p:nvSpPr>
          <p:cNvPr id="16" name="Freeform: Shape 15">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651CBFA5-F028-612F-434D-5C59A92A19E1}"/>
              </a:ext>
            </a:extLst>
          </p:cNvPr>
          <p:cNvSpPr>
            <a:spLocks noGrp="1"/>
          </p:cNvSpPr>
          <p:nvPr>
            <p:ph type="title"/>
          </p:nvPr>
        </p:nvSpPr>
        <p:spPr>
          <a:xfrm>
            <a:off x="804672" y="365125"/>
            <a:ext cx="5266155" cy="1325563"/>
          </a:xfrm>
        </p:spPr>
        <p:txBody>
          <a:bodyPr>
            <a:normAutofit/>
          </a:bodyPr>
          <a:lstStyle/>
          <a:p>
            <a:pPr algn="ctr"/>
            <a:r>
              <a:rPr lang="it-IT" dirty="0">
                <a:latin typeface="Times New Roman" panose="02020603050405020304" pitchFamily="18" charset="0"/>
                <a:cs typeface="Times New Roman" panose="02020603050405020304" pitchFamily="18" charset="0"/>
              </a:rPr>
              <a:t>DATASET</a:t>
            </a:r>
          </a:p>
        </p:txBody>
      </p:sp>
      <p:sp>
        <p:nvSpPr>
          <p:cNvPr id="13" name="Content Placeholder 12">
            <a:extLst>
              <a:ext uri="{FF2B5EF4-FFF2-40B4-BE49-F238E27FC236}">
                <a16:creationId xmlns:a16="http://schemas.microsoft.com/office/drawing/2014/main" id="{3DD0560D-743A-4DE2-5940-AA97A1BA128D}"/>
              </a:ext>
            </a:extLst>
          </p:cNvPr>
          <p:cNvSpPr>
            <a:spLocks noGrp="1"/>
          </p:cNvSpPr>
          <p:nvPr>
            <p:ph idx="1"/>
          </p:nvPr>
        </p:nvSpPr>
        <p:spPr>
          <a:xfrm>
            <a:off x="804672" y="2022601"/>
            <a:ext cx="3941499" cy="4154361"/>
          </a:xfrm>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rPr>
              <a:t>The SMS Spam Collection is a set of SMS tagged messages that have been collected for SMS Spam research. It contains one set of SMS messages in English of 5,574 messages, tagged according being ham (legitimate) or spam.</a:t>
            </a:r>
          </a:p>
          <a:p>
            <a:pPr marL="0" indent="0">
              <a:buNone/>
            </a:pPr>
            <a:r>
              <a:rPr lang="en-US" sz="2000" dirty="0">
                <a:latin typeface="Times New Roman" panose="02020603050405020304" pitchFamily="18" charset="0"/>
                <a:cs typeface="Times New Roman" panose="02020603050405020304" pitchFamily="18" charset="0"/>
              </a:rPr>
              <a:t>Ham messages: 4827</a:t>
            </a:r>
          </a:p>
          <a:p>
            <a:pPr marL="0" indent="0">
              <a:buNone/>
            </a:pPr>
            <a:r>
              <a:rPr lang="en-US" sz="2000" dirty="0">
                <a:latin typeface="Times New Roman" panose="02020603050405020304" pitchFamily="18" charset="0"/>
                <a:cs typeface="Times New Roman" panose="02020603050405020304" pitchFamily="18" charset="0"/>
              </a:rPr>
              <a:t>Spam messages: 747</a:t>
            </a:r>
          </a:p>
        </p:txBody>
      </p:sp>
    </p:spTree>
    <p:extLst>
      <p:ext uri="{BB962C8B-B14F-4D97-AF65-F5344CB8AC3E}">
        <p14:creationId xmlns:p14="http://schemas.microsoft.com/office/powerpoint/2010/main" val="30935784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150E14A2-E3FC-662D-280F-1941894B448D}"/>
              </a:ext>
            </a:extLst>
          </p:cNvPr>
          <p:cNvPicPr>
            <a:picLocks noChangeAspect="1"/>
          </p:cNvPicPr>
          <p:nvPr/>
        </p:nvPicPr>
        <p:blipFill rotWithShape="1">
          <a:blip r:embed="rId2">
            <a:extLst>
              <a:ext uri="{28A0092B-C50C-407E-A947-70E740481C1C}">
                <a14:useLocalDpi xmlns:a14="http://schemas.microsoft.com/office/drawing/2010/main" val="0"/>
              </a:ext>
            </a:extLst>
          </a:blip>
          <a:srcRect l="4328" r="29445"/>
          <a:stretch/>
        </p:blipFill>
        <p:spPr>
          <a:xfrm>
            <a:off x="4117521" y="10"/>
            <a:ext cx="8074479" cy="6857990"/>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02FF033E-A654-617E-EC1C-95D9F29BA253}"/>
              </a:ext>
            </a:extLst>
          </p:cNvPr>
          <p:cNvSpPr>
            <a:spLocks noGrp="1"/>
          </p:cNvSpPr>
          <p:nvPr>
            <p:ph type="title"/>
          </p:nvPr>
        </p:nvSpPr>
        <p:spPr>
          <a:xfrm>
            <a:off x="804672" y="365125"/>
            <a:ext cx="5266155" cy="1325563"/>
          </a:xfrm>
        </p:spPr>
        <p:txBody>
          <a:bodyPr>
            <a:normAutofit/>
          </a:bodyPr>
          <a:lstStyle/>
          <a:p>
            <a:pPr algn="ctr"/>
            <a:r>
              <a:rPr lang="it-IT" dirty="0">
                <a:latin typeface="Times New Roman" panose="02020603050405020304" pitchFamily="18" charset="0"/>
                <a:cs typeface="Times New Roman" panose="02020603050405020304" pitchFamily="18" charset="0"/>
              </a:rPr>
              <a:t>DATA PREPROCESSING</a:t>
            </a:r>
          </a:p>
        </p:txBody>
      </p:sp>
      <p:sp>
        <p:nvSpPr>
          <p:cNvPr id="9" name="Content Placeholder 8">
            <a:extLst>
              <a:ext uri="{FF2B5EF4-FFF2-40B4-BE49-F238E27FC236}">
                <a16:creationId xmlns:a16="http://schemas.microsoft.com/office/drawing/2014/main" id="{5024F3A7-B25B-9527-D548-39C9F822D75E}"/>
              </a:ext>
            </a:extLst>
          </p:cNvPr>
          <p:cNvSpPr>
            <a:spLocks noGrp="1"/>
          </p:cNvSpPr>
          <p:nvPr>
            <p:ph idx="1"/>
          </p:nvPr>
        </p:nvSpPr>
        <p:spPr>
          <a:xfrm>
            <a:off x="804672" y="2022601"/>
            <a:ext cx="3941499" cy="4154361"/>
          </a:xfrm>
        </p:spPr>
        <p:txBody>
          <a:bodyPr>
            <a:normAutofit/>
          </a:bodyPr>
          <a:lstStyle/>
          <a:p>
            <a:r>
              <a:rPr lang="en-US" sz="2000" dirty="0">
                <a:solidFill>
                  <a:schemeClr val="accent2">
                    <a:lumMod val="75000"/>
                  </a:schemeClr>
                </a:solidFill>
                <a:latin typeface="Times New Roman" panose="02020603050405020304" pitchFamily="18" charset="0"/>
                <a:cs typeface="Times New Roman" panose="02020603050405020304" pitchFamily="18" charset="0"/>
              </a:rPr>
              <a:t>Import Dataset:</a:t>
            </a:r>
            <a:r>
              <a:rPr lang="en-US" sz="2000" dirty="0">
                <a:latin typeface="Times New Roman" panose="02020603050405020304" pitchFamily="18" charset="0"/>
                <a:cs typeface="Times New Roman" panose="02020603050405020304" pitchFamily="18" charset="0"/>
              </a:rPr>
              <a:t> we import the dataset and </a:t>
            </a:r>
            <a:r>
              <a:rPr lang="en-US" sz="2000" dirty="0" err="1">
                <a:latin typeface="Times New Roman" panose="02020603050405020304" pitchFamily="18" charset="0"/>
                <a:cs typeface="Times New Roman" panose="02020603050405020304" pitchFamily="18" charset="0"/>
              </a:rPr>
              <a:t>transfom</a:t>
            </a:r>
            <a:r>
              <a:rPr lang="en-US" sz="2000" dirty="0">
                <a:latin typeface="Times New Roman" panose="02020603050405020304" pitchFamily="18" charset="0"/>
                <a:cs typeface="Times New Roman" panose="02020603050405020304" pitchFamily="18" charset="0"/>
              </a:rPr>
              <a:t> it in a </a:t>
            </a:r>
            <a:r>
              <a:rPr lang="en-US" sz="2000" dirty="0" err="1">
                <a:latin typeface="Times New Roman" panose="02020603050405020304" pitchFamily="18" charset="0"/>
                <a:cs typeface="Times New Roman" panose="02020603050405020304" pitchFamily="18" charset="0"/>
              </a:rPr>
              <a:t>dataframe</a:t>
            </a:r>
            <a:endParaRPr lang="en-US" sz="2000" dirty="0">
              <a:latin typeface="Times New Roman" panose="02020603050405020304" pitchFamily="18" charset="0"/>
              <a:cs typeface="Times New Roman" panose="02020603050405020304" pitchFamily="18" charset="0"/>
            </a:endParaRPr>
          </a:p>
          <a:p>
            <a:r>
              <a:rPr lang="en-US" sz="2000" dirty="0">
                <a:solidFill>
                  <a:schemeClr val="accent2">
                    <a:lumMod val="75000"/>
                  </a:schemeClr>
                </a:solidFill>
                <a:latin typeface="Times New Roman" panose="02020603050405020304" pitchFamily="18" charset="0"/>
                <a:cs typeface="Times New Roman" panose="02020603050405020304" pitchFamily="18" charset="0"/>
              </a:rPr>
              <a:t>Data Cleaning:</a:t>
            </a:r>
            <a:r>
              <a:rPr lang="en-US" sz="2000" dirty="0">
                <a:latin typeface="Times New Roman" panose="02020603050405020304" pitchFamily="18" charset="0"/>
                <a:cs typeface="Times New Roman" panose="02020603050405020304" pitchFamily="18" charset="0"/>
              </a:rPr>
              <a:t> remove possible null values and remove possible duplicates</a:t>
            </a:r>
          </a:p>
          <a:p>
            <a:r>
              <a:rPr lang="en-US" sz="2000" dirty="0">
                <a:solidFill>
                  <a:schemeClr val="accent2">
                    <a:lumMod val="75000"/>
                  </a:schemeClr>
                </a:solidFill>
                <a:latin typeface="Times New Roman" panose="02020603050405020304" pitchFamily="18" charset="0"/>
                <a:cs typeface="Times New Roman" panose="02020603050405020304" pitchFamily="18" charset="0"/>
              </a:rPr>
              <a:t>Data Preprocessing:</a:t>
            </a:r>
            <a:r>
              <a:rPr lang="en-US" sz="2000" dirty="0">
                <a:latin typeface="Times New Roman" panose="02020603050405020304" pitchFamily="18" charset="0"/>
                <a:cs typeface="Times New Roman" panose="02020603050405020304" pitchFamily="18" charset="0"/>
              </a:rPr>
              <a:t> add some useful features</a:t>
            </a:r>
          </a:p>
        </p:txBody>
      </p:sp>
    </p:spTree>
    <p:extLst>
      <p:ext uri="{BB962C8B-B14F-4D97-AF65-F5344CB8AC3E}">
        <p14:creationId xmlns:p14="http://schemas.microsoft.com/office/powerpoint/2010/main" val="27894458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testo, orologio&#10;&#10;Descrizione generata automaticamente">
            <a:extLst>
              <a:ext uri="{FF2B5EF4-FFF2-40B4-BE49-F238E27FC236}">
                <a16:creationId xmlns:a16="http://schemas.microsoft.com/office/drawing/2014/main" id="{A8B68D86-6C50-728A-79A3-98E0859A225D}"/>
              </a:ext>
            </a:extLst>
          </p:cNvPr>
          <p:cNvPicPr>
            <a:picLocks noChangeAspect="1"/>
          </p:cNvPicPr>
          <p:nvPr/>
        </p:nvPicPr>
        <p:blipFill rotWithShape="1">
          <a:blip r:embed="rId2">
            <a:extLst>
              <a:ext uri="{28A0092B-C50C-407E-A947-70E740481C1C}">
                <a14:useLocalDpi xmlns:a14="http://schemas.microsoft.com/office/drawing/2010/main" val="0"/>
              </a:ext>
            </a:extLst>
          </a:blip>
          <a:srcRect l="2309" t="3095" r="31704" b="242"/>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C5B58DA-5184-36F0-0B7D-71947FF3EE35}"/>
              </a:ext>
            </a:extLst>
          </p:cNvPr>
          <p:cNvSpPr>
            <a:spLocks noGrp="1"/>
          </p:cNvSpPr>
          <p:nvPr>
            <p:ph type="title"/>
          </p:nvPr>
        </p:nvSpPr>
        <p:spPr>
          <a:xfrm>
            <a:off x="371094" y="1161288"/>
            <a:ext cx="3438144" cy="1124712"/>
          </a:xfrm>
        </p:spPr>
        <p:txBody>
          <a:bodyPr anchor="b">
            <a:normAutofit/>
          </a:bodyPr>
          <a:lstStyle/>
          <a:p>
            <a:pPr algn="ctr"/>
            <a:r>
              <a:rPr lang="it-IT" sz="2800" dirty="0">
                <a:latin typeface="Times New Roman" panose="02020603050405020304" pitchFamily="18" charset="0"/>
                <a:cs typeface="Times New Roman" panose="02020603050405020304" pitchFamily="18" charset="0"/>
              </a:rPr>
              <a:t>DATA ANALYSIS</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40D68A4-094B-0CF5-3242-ECF9961CD44C}"/>
              </a:ext>
            </a:extLst>
          </p:cNvPr>
          <p:cNvSpPr>
            <a:spLocks noGrp="1"/>
          </p:cNvSpPr>
          <p:nvPr>
            <p:ph idx="1"/>
          </p:nvPr>
        </p:nvSpPr>
        <p:spPr>
          <a:xfrm>
            <a:off x="371094" y="2718054"/>
            <a:ext cx="3438906" cy="1586739"/>
          </a:xfrm>
        </p:spPr>
        <p:txBody>
          <a:bodyPr anchor="t">
            <a:normAutofit/>
          </a:bodyPr>
          <a:lstStyle/>
          <a:p>
            <a:r>
              <a:rPr lang="en-US" sz="1700" dirty="0">
                <a:solidFill>
                  <a:schemeClr val="accent2">
                    <a:lumMod val="75000"/>
                  </a:schemeClr>
                </a:solidFill>
              </a:rPr>
              <a:t>HISTOGRAMS</a:t>
            </a:r>
          </a:p>
          <a:p>
            <a:r>
              <a:rPr lang="en-US" sz="1700" dirty="0">
                <a:solidFill>
                  <a:schemeClr val="accent2">
                    <a:lumMod val="75000"/>
                  </a:schemeClr>
                </a:solidFill>
              </a:rPr>
              <a:t>COUNTPLOTS</a:t>
            </a:r>
          </a:p>
          <a:p>
            <a:r>
              <a:rPr lang="en-US" sz="1700" dirty="0">
                <a:solidFill>
                  <a:schemeClr val="accent2">
                    <a:lumMod val="75000"/>
                  </a:schemeClr>
                </a:solidFill>
              </a:rPr>
              <a:t>HEATMAP</a:t>
            </a:r>
          </a:p>
          <a:p>
            <a:r>
              <a:rPr lang="en-US" sz="1700" dirty="0">
                <a:solidFill>
                  <a:schemeClr val="accent2">
                    <a:lumMod val="75000"/>
                  </a:schemeClr>
                </a:solidFill>
              </a:rPr>
              <a:t>WORDCLOUD</a:t>
            </a:r>
          </a:p>
        </p:txBody>
      </p:sp>
    </p:spTree>
    <p:extLst>
      <p:ext uri="{BB962C8B-B14F-4D97-AF65-F5344CB8AC3E}">
        <p14:creationId xmlns:p14="http://schemas.microsoft.com/office/powerpoint/2010/main" val="41498529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DA973EF-0B08-6E15-D190-93C720056B8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DATA DISTRIBUTION</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Immagine 8">
            <a:extLst>
              <a:ext uri="{FF2B5EF4-FFF2-40B4-BE49-F238E27FC236}">
                <a16:creationId xmlns:a16="http://schemas.microsoft.com/office/drawing/2014/main" id="{8760CD01-EDDD-4E49-1BD2-1DA283F92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557" y="2426818"/>
            <a:ext cx="3997637" cy="3997637"/>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Segnaposto contenuto 4">
            <a:extLst>
              <a:ext uri="{FF2B5EF4-FFF2-40B4-BE49-F238E27FC236}">
                <a16:creationId xmlns:a16="http://schemas.microsoft.com/office/drawing/2014/main" id="{B5087CA1-F7B5-FC96-6527-DA084BA0F5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4484" y="2596836"/>
            <a:ext cx="5455917" cy="3637278"/>
          </a:xfrm>
          <a:prstGeom prst="rect">
            <a:avLst/>
          </a:prstGeom>
        </p:spPr>
      </p:pic>
    </p:spTree>
    <p:extLst>
      <p:ext uri="{BB962C8B-B14F-4D97-AF65-F5344CB8AC3E}">
        <p14:creationId xmlns:p14="http://schemas.microsoft.com/office/powerpoint/2010/main" val="115332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DA973EF-0B08-6E15-D190-93C720056B8B}"/>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4100" kern="1200">
                <a:solidFill>
                  <a:schemeClr val="bg1"/>
                </a:solidFill>
                <a:latin typeface="+mj-lt"/>
                <a:ea typeface="+mj-ea"/>
                <a:cs typeface="+mj-cs"/>
              </a:rPr>
              <a:t>WORDS DISTRIBUTION</a:t>
            </a:r>
          </a:p>
        </p:txBody>
      </p:sp>
      <p:pic>
        <p:nvPicPr>
          <p:cNvPr id="15" name="Segnaposto contenuto 14">
            <a:extLst>
              <a:ext uri="{FF2B5EF4-FFF2-40B4-BE49-F238E27FC236}">
                <a16:creationId xmlns:a16="http://schemas.microsoft.com/office/drawing/2014/main" id="{37A1C529-BCA0-EEF5-9D48-3EC12F7261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9798" y="1047750"/>
            <a:ext cx="7426478" cy="5305425"/>
          </a:xfrm>
          <a:prstGeom prst="rect">
            <a:avLst/>
          </a:prstGeom>
        </p:spPr>
      </p:pic>
    </p:spTree>
    <p:extLst>
      <p:ext uri="{BB962C8B-B14F-4D97-AF65-F5344CB8AC3E}">
        <p14:creationId xmlns:p14="http://schemas.microsoft.com/office/powerpoint/2010/main" val="70546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FF6375A0-FB38-2A47-2513-9D11225EA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74" y="643467"/>
            <a:ext cx="3280212" cy="3280212"/>
          </a:xfrm>
          <a:prstGeom prst="rect">
            <a:avLst/>
          </a:prstGeom>
        </p:spPr>
      </p:pic>
      <p:pic>
        <p:nvPicPr>
          <p:cNvPr id="9" name="Immagine 8">
            <a:extLst>
              <a:ext uri="{FF2B5EF4-FFF2-40B4-BE49-F238E27FC236}">
                <a16:creationId xmlns:a16="http://schemas.microsoft.com/office/drawing/2014/main" id="{C07E8D67-EB16-00D2-F21F-C5D77D621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576" y="643467"/>
            <a:ext cx="3280212" cy="3280212"/>
          </a:xfrm>
          <a:prstGeom prst="rect">
            <a:avLst/>
          </a:prstGeom>
        </p:spPr>
      </p:pic>
      <p:pic>
        <p:nvPicPr>
          <p:cNvPr id="5" name="Segnaposto contenuto 4">
            <a:extLst>
              <a:ext uri="{FF2B5EF4-FFF2-40B4-BE49-F238E27FC236}">
                <a16:creationId xmlns:a16="http://schemas.microsoft.com/office/drawing/2014/main" id="{07EC7E17-91B1-B3D1-A7BA-B022433CCF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8224" y="643467"/>
            <a:ext cx="3280212" cy="3280212"/>
          </a:xfrm>
          <a:prstGeom prst="rect">
            <a:avLst/>
          </a:prstGeom>
        </p:spPr>
      </p:pic>
      <p:sp>
        <p:nvSpPr>
          <p:cNvPr id="18" name="Rectangle 17">
            <a:extLst>
              <a:ext uri="{FF2B5EF4-FFF2-40B4-BE49-F238E27FC236}">
                <a16:creationId xmlns:a16="http://schemas.microsoft.com/office/drawing/2014/main" id="{23D97D8B-CFC5-431A-AA32-93C4522A6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A0E96F6-684A-9A98-B42C-5D196E0F4209}"/>
              </a:ext>
            </a:extLst>
          </p:cNvPr>
          <p:cNvSpPr>
            <a:spLocks noGrp="1"/>
          </p:cNvSpPr>
          <p:nvPr>
            <p:ph type="title"/>
          </p:nvPr>
        </p:nvSpPr>
        <p:spPr>
          <a:xfrm>
            <a:off x="969264" y="4535424"/>
            <a:ext cx="3685032" cy="1499616"/>
          </a:xfrm>
        </p:spPr>
        <p:txBody>
          <a:bodyPr anchor="t">
            <a:normAutofit/>
          </a:bodyPr>
          <a:lstStyle/>
          <a:p>
            <a:pPr algn="ctr"/>
            <a:r>
              <a:rPr lang="it-IT" sz="3400" dirty="0">
                <a:solidFill>
                  <a:schemeClr val="bg1"/>
                </a:solidFill>
                <a:latin typeface="Times New Roman" panose="02020603050405020304" pitchFamily="18" charset="0"/>
                <a:cs typeface="Times New Roman" panose="02020603050405020304" pitchFamily="18" charset="0"/>
              </a:rPr>
              <a:t>SPECIAL CHARACTERS DISTRIBUTION</a:t>
            </a:r>
          </a:p>
        </p:txBody>
      </p:sp>
      <p:sp>
        <p:nvSpPr>
          <p:cNvPr id="13" name="Content Placeholder 12">
            <a:extLst>
              <a:ext uri="{FF2B5EF4-FFF2-40B4-BE49-F238E27FC236}">
                <a16:creationId xmlns:a16="http://schemas.microsoft.com/office/drawing/2014/main" id="{681E0607-2037-03C2-F05B-CEF4CE05CE3E}"/>
              </a:ext>
            </a:extLst>
          </p:cNvPr>
          <p:cNvSpPr>
            <a:spLocks noGrp="1"/>
          </p:cNvSpPr>
          <p:nvPr>
            <p:ph idx="1"/>
          </p:nvPr>
        </p:nvSpPr>
        <p:spPr>
          <a:xfrm>
            <a:off x="5074920" y="4535423"/>
            <a:ext cx="4930626" cy="1586163"/>
          </a:xfrm>
        </p:spPr>
        <p:txBody>
          <a:bodyPr>
            <a:normAutofit fontScale="92500" lnSpcReduction="20000"/>
          </a:bodyPr>
          <a:lstStyle/>
          <a:p>
            <a:r>
              <a:rPr lang="en-US" sz="2000" dirty="0">
                <a:solidFill>
                  <a:schemeClr val="bg1"/>
                </a:solidFill>
                <a:latin typeface="Times New Roman" panose="02020603050405020304" pitchFamily="18" charset="0"/>
                <a:cs typeface="Times New Roman" panose="02020603050405020304" pitchFamily="18" charset="0"/>
              </a:rPr>
              <a:t>Links tend to be more present in spam messages</a:t>
            </a:r>
          </a:p>
          <a:p>
            <a:r>
              <a:rPr lang="en-US" sz="2000" dirty="0">
                <a:solidFill>
                  <a:schemeClr val="bg1"/>
                </a:solidFill>
                <a:latin typeface="Times New Roman" panose="02020603050405020304" pitchFamily="18" charset="0"/>
                <a:cs typeface="Times New Roman" panose="02020603050405020304" pitchFamily="18" charset="0"/>
              </a:rPr>
              <a:t>Abbreviations, instead, are more present in ham messages</a:t>
            </a:r>
          </a:p>
          <a:p>
            <a:r>
              <a:rPr lang="en-US" sz="2000" dirty="0">
                <a:solidFill>
                  <a:schemeClr val="bg1"/>
                </a:solidFill>
                <a:latin typeface="Times New Roman" panose="02020603050405020304" pitchFamily="18" charset="0"/>
                <a:cs typeface="Times New Roman" panose="02020603050405020304" pitchFamily="18" charset="0"/>
              </a:rPr>
              <a:t>Numbers are present in ham and spam messages in an equal manner</a:t>
            </a:r>
          </a:p>
        </p:txBody>
      </p:sp>
      <p:grpSp>
        <p:nvGrpSpPr>
          <p:cNvPr id="20" name="Group 19">
            <a:extLst>
              <a:ext uri="{FF2B5EF4-FFF2-40B4-BE49-F238E27FC236}">
                <a16:creationId xmlns:a16="http://schemas.microsoft.com/office/drawing/2014/main" id="{F91EAA54-AC0A-4AEF-ACE5-B1DD3DC817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821439"/>
            <a:ext cx="1128382" cy="847206"/>
            <a:chOff x="8183879" y="1000124"/>
            <a:chExt cx="1562267" cy="1172973"/>
          </a:xfrm>
        </p:grpSpPr>
        <p:sp>
          <p:nvSpPr>
            <p:cNvPr id="21" name="Freeform 5">
              <a:extLst>
                <a:ext uri="{FF2B5EF4-FFF2-40B4-BE49-F238E27FC236}">
                  <a16:creationId xmlns:a16="http://schemas.microsoft.com/office/drawing/2014/main" id="{57EE6F04-B543-44E1-BA29-3DD44C5AE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D5559A4F-CFAC-4ECC-B04A-670D559B96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6783341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696</Words>
  <Application>Microsoft Office PowerPoint</Application>
  <PresentationFormat>Widescreen</PresentationFormat>
  <Paragraphs>162</Paragraphs>
  <Slides>20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Calibri</vt:lpstr>
      <vt:lpstr>Calibri Light</vt:lpstr>
      <vt:lpstr>Times New Roman</vt:lpstr>
      <vt:lpstr>Tema di Office</vt:lpstr>
      <vt:lpstr>SMS SPAM DETECTION</vt:lpstr>
      <vt:lpstr>TABLE OF CONTENTS</vt:lpstr>
      <vt:lpstr>GOAL OF THE WORK</vt:lpstr>
      <vt:lpstr>DATASET</vt:lpstr>
      <vt:lpstr>DATA PREPROCESSING</vt:lpstr>
      <vt:lpstr>DATA ANALYSIS</vt:lpstr>
      <vt:lpstr>DATA DISTRIBUTION</vt:lpstr>
      <vt:lpstr>WORDS DISTRIBUTION</vt:lpstr>
      <vt:lpstr>SPECIAL CHARACTERS DISTRIBUTION</vt:lpstr>
      <vt:lpstr>CORRELATION MATRIX</vt:lpstr>
      <vt:lpstr>Presentazione standard di PowerPoint</vt:lpstr>
      <vt:lpstr>Presentazione standard di PowerPoint</vt:lpstr>
      <vt:lpstr>COUNT VECTORIZER</vt:lpstr>
      <vt:lpstr>CLASSIFIERS</vt:lpstr>
      <vt:lpstr>CLASSIFIERS</vt:lpstr>
      <vt:lpstr>RESULTS</vt:lpstr>
      <vt:lpstr>ROC CURVES</vt:lpstr>
      <vt:lpstr>STRATIFIED K-FOLD CROSS VALIDATION</vt:lpstr>
      <vt:lpstr>CONCLUSIONS</vt:lpstr>
      <vt:lpstr>POSSIBLE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dc:title>
  <dc:creator>Pierfrancesco Bigliazzi</dc:creator>
  <cp:lastModifiedBy>Pierfrancesco Bigliazzi</cp:lastModifiedBy>
  <cp:revision>10</cp:revision>
  <dcterms:created xsi:type="dcterms:W3CDTF">2023-02-16T19:08:19Z</dcterms:created>
  <dcterms:modified xsi:type="dcterms:W3CDTF">2023-02-18T13:51:15Z</dcterms:modified>
</cp:coreProperties>
</file>