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25144-2A8B-F03C-B495-6F57966C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327450-DD95-97C6-5723-92D070A0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1BBDC-E8EB-6BDA-3116-B1C6D48E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9E8C8F-4606-7A6F-F38D-68FDEE19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7FB9D-DCB6-623E-46D6-7ADE1F1A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89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CF9CB-E589-F02E-CC93-F4B141DF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672154-91AD-4618-EFA1-06161899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74115A-620E-12E3-67ED-9EC07104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DE191B-8CFA-553C-983E-72F0295E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C37B09-577C-99F4-DF0E-F621279A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39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C0B1211-BACA-2ECA-18EB-00109C1B5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CA9711-9BD8-6D04-8A8B-A6C5B26B4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A826A-878C-3105-E069-871FA4B6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357AE-CD26-1698-C53F-BF9DAAB0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B5916-5B6D-F74F-9BCB-E98A917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80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43B36-C273-1E30-7B66-2B692DEA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59A1F6-5A82-47B2-4F7C-F1E7B8F1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C6BFEF-D0A1-EC86-1765-97B6C90B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EDA24D-A072-611A-A5AC-B9343B22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C936F-B99E-F499-CDAE-EFF31707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7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22754-4720-047C-CEA1-42CF41A6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8946F3-063C-F2BC-4601-D75BD8353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567FDC-678E-CC3C-0E00-5F0E4313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B8FBE1-3428-D3F9-F221-E1A631B4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7D60FD-F4B6-87E9-5CAD-84A65AFB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88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0342F-97FD-D312-F923-D843FF49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9D68FB-FD9C-30B8-5046-EEC3D109E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34F8C1-6610-E8B1-C9EE-434BB1BB8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C7ADE3-D4F5-1325-947D-132BFCFB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FDFF67-B46A-FA09-1293-C3BDB1C7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A21753-5D64-ED18-D880-760309D9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40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2B4A0-32F8-D379-DAE3-FAA07BA3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4C192-980E-A9E8-4CBE-5DF7C9ED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990FA1-B063-2570-2C68-EA4C4F7E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93425E-DBD6-09A8-4524-7244FBAF0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914D19-DF1C-AC95-EBD3-0A8F6934A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562A1E-EC85-79F6-618F-D1E4D458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F5621B2-1C2E-376A-BBC4-0A3D0AC3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317D18-B188-ADE9-644E-D975E325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9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009A2-2903-FC0A-4F60-F98E89AE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22445D-E40E-7830-4EA3-6A602621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555A6A-3FB2-FB01-8784-E022915E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A3BC17-705D-84C6-9642-23A3A129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6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1E68C4-8FB7-A9BA-BCC6-551903B5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69C774-E033-C93F-1D8B-E37B2ABD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D73ED-1866-D5E1-142F-597923A1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23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CD37D-DE34-97B9-1112-E452A9A4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A2F2B9-505A-D9AB-1565-CC259BC72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DF25D1-A59F-A9AE-5A98-76181344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5CCEA1-1FE5-0BBB-1BCE-2B8B3692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95399C-75A0-7CBC-C73C-D7E578CF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02F81A-6407-6EA7-A672-F05FAD8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2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6B1AF4-354A-5068-01F2-F3EDCD8C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16B329C-79F2-BCCA-DBE3-65721C581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ADE59D-20F6-8194-DB63-C6866EE1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CF7455-2F19-65CA-5D1A-D425F164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FF138-D151-77D4-3CF6-D905FF78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512299-D7C3-70CC-9C2D-95AF69EF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47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BECEB1-C03F-924A-E456-1D394283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C4C824-501D-4CF6-A661-957D2E1E6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EC8A23-F22D-30F2-86F0-B58BC4EE5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EB6D-4FA2-4435-AFDF-2E1B03CF8AAC}" type="datetimeFigureOut">
              <a:rPr lang="it-IT" smtClean="0"/>
              <a:t>17/04/2023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339095-FC2B-0F0E-08F8-88AE20FBA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01E5B2-2B54-B627-A835-0E5985FED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5474-EA35-4EE2-B029-0204CF7461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01BA540-8012-C579-2AD4-F9AA0C2B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379" y="-381000"/>
            <a:ext cx="12496800" cy="7620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FBE36E5-2E61-5994-BA8C-DA1779EF3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Mini Home-work 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9356-D057-171B-4F12-15FB3136F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Piergaetano Di Vita</a:t>
            </a:r>
          </a:p>
        </p:txBody>
      </p:sp>
    </p:spTree>
    <p:extLst>
      <p:ext uri="{BB962C8B-B14F-4D97-AF65-F5344CB8AC3E}">
        <p14:creationId xmlns:p14="http://schemas.microsoft.com/office/powerpoint/2010/main" val="345120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7D1902-C028-0A93-8ED0-451F8AE939C5}"/>
              </a:ext>
            </a:extLst>
          </p:cNvPr>
          <p:cNvSpPr txBox="1"/>
          <p:nvPr/>
        </p:nvSpPr>
        <p:spPr>
          <a:xfrm>
            <a:off x="219074" y="879077"/>
            <a:ext cx="3038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prima parte del progetto è composta da: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Nav</a:t>
            </a:r>
            <a:r>
              <a:rPr lang="it-IT" dirty="0"/>
              <a:t> (barra di navigazione)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Header</a:t>
            </a:r>
            <a:r>
              <a:rPr lang="it-IT" dirty="0"/>
              <a:t>, a sua volta composto da: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Foto profilo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Nome e cognome</a:t>
            </a:r>
          </a:p>
          <a:p>
            <a:pPr marL="742950" lvl="1" indent="-285750" algn="just">
              <a:buFontTx/>
              <a:buChar char="-"/>
            </a:pPr>
            <a:r>
              <a:rPr lang="it-IT" dirty="0"/>
              <a:t>Notifica aggiornamento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B157F8-8D1E-0B9C-6753-4D4CAC9188C6}"/>
              </a:ext>
            </a:extLst>
          </p:cNvPr>
          <p:cNvSpPr txBox="1"/>
          <p:nvPr/>
        </p:nvSpPr>
        <p:spPr>
          <a:xfrm>
            <a:off x="170769" y="3755398"/>
            <a:ext cx="313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la </a:t>
            </a:r>
            <a:r>
              <a:rPr lang="it-IT" b="1" dirty="0"/>
              <a:t>barra di navigazione </a:t>
            </a:r>
            <a:r>
              <a:rPr lang="it-IT" dirty="0"/>
              <a:t>ho utilizzato </a:t>
            </a:r>
            <a:r>
              <a:rPr lang="it-IT"/>
              <a:t>la proprietà </a:t>
            </a:r>
            <a:r>
              <a:rPr lang="it-IT" b="1" dirty="0" err="1"/>
              <a:t>flex</a:t>
            </a:r>
            <a:r>
              <a:rPr lang="it-IT" b="1" dirty="0"/>
              <a:t>-box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Ho dichiarato la proprietà </a:t>
            </a:r>
            <a:r>
              <a:rPr lang="it-IT" b="1" dirty="0"/>
              <a:t>«display: </a:t>
            </a:r>
            <a:r>
              <a:rPr lang="it-IT" b="1" dirty="0" err="1"/>
              <a:t>flex</a:t>
            </a:r>
            <a:r>
              <a:rPr lang="it-IT" b="1" dirty="0"/>
              <a:t>» </a:t>
            </a:r>
            <a:r>
              <a:rPr lang="it-IT" dirty="0"/>
              <a:t>per l’elemento html </a:t>
            </a:r>
            <a:r>
              <a:rPr lang="it-IT" b="1" dirty="0"/>
              <a:t>&lt;</a:t>
            </a:r>
            <a:r>
              <a:rPr lang="it-IT" b="1" dirty="0" err="1"/>
              <a:t>nav</a:t>
            </a:r>
            <a:r>
              <a:rPr lang="it-IT" b="1" dirty="0"/>
              <a:t>&gt; </a:t>
            </a:r>
            <a:r>
              <a:rPr lang="it-IT" dirty="0"/>
              <a:t>e ho equi-spaziato, e centrato, i </a:t>
            </a:r>
            <a:r>
              <a:rPr lang="it-IT" dirty="0" err="1"/>
              <a:t>flex</a:t>
            </a:r>
            <a:r>
              <a:rPr lang="it-IT" dirty="0"/>
              <a:t>-items con: </a:t>
            </a:r>
          </a:p>
          <a:p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dirty="0" err="1"/>
              <a:t>Align</a:t>
            </a:r>
            <a:r>
              <a:rPr lang="it-IT" b="1" dirty="0"/>
              <a:t>-items: center;</a:t>
            </a:r>
          </a:p>
          <a:p>
            <a:r>
              <a:rPr lang="it-IT" b="1" dirty="0" err="1"/>
              <a:t>Justify-content</a:t>
            </a:r>
            <a:r>
              <a:rPr lang="it-IT" b="1" dirty="0"/>
              <a:t>: </a:t>
            </a:r>
            <a:r>
              <a:rPr lang="it-IT" b="1" dirty="0" err="1"/>
              <a:t>space-around</a:t>
            </a:r>
            <a:r>
              <a:rPr lang="it-IT" dirty="0"/>
              <a:t>;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3B1400D-6DF9-55BA-C9F2-7730A72CB136}"/>
              </a:ext>
            </a:extLst>
          </p:cNvPr>
          <p:cNvSpPr txBox="1"/>
          <p:nvPr/>
        </p:nvSpPr>
        <p:spPr>
          <a:xfrm>
            <a:off x="3705906" y="3741399"/>
            <a:ext cx="8315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</a:t>
            </a:r>
            <a:r>
              <a:rPr lang="it-IT" b="1" dirty="0" err="1"/>
              <a:t>header</a:t>
            </a:r>
            <a:r>
              <a:rPr lang="it-IT" b="1" dirty="0"/>
              <a:t> </a:t>
            </a:r>
            <a:r>
              <a:rPr lang="it-IT" dirty="0"/>
              <a:t>prevedeva l’uso di un’immagine di sfondo e l’applicazione, sopra di essa, di un overlay. L’immagine di sfondo è stata sistemata con l’uso delle proprietà </a:t>
            </a:r>
            <a:r>
              <a:rPr lang="it-IT" b="1" dirty="0"/>
              <a:t>background-size, background-position, background-</a:t>
            </a:r>
            <a:r>
              <a:rPr lang="it-IT" b="1" dirty="0" err="1"/>
              <a:t>repeat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r>
              <a:rPr lang="it-IT" dirty="0"/>
              <a:t>Per la </a:t>
            </a:r>
            <a:r>
              <a:rPr lang="it-IT" b="1" dirty="0"/>
              <a:t>foto profilo </a:t>
            </a:r>
            <a:r>
              <a:rPr lang="it-IT" dirty="0"/>
              <a:t>ed il div contenente il </a:t>
            </a:r>
            <a:r>
              <a:rPr lang="it-IT" b="1" dirty="0"/>
              <a:t>nome e cognome </a:t>
            </a:r>
            <a:r>
              <a:rPr lang="it-IT" dirty="0"/>
              <a:t>è stata utilizzata la proprietà position. Per il calcolo dell’off-set </a:t>
            </a:r>
            <a:r>
              <a:rPr lang="it-IT" b="1" dirty="0" err="1"/>
              <a:t>left</a:t>
            </a:r>
            <a:r>
              <a:rPr lang="it-IT" dirty="0"/>
              <a:t> è stata usata la funzione </a:t>
            </a:r>
            <a:r>
              <a:rPr lang="it-IT" b="1" dirty="0" err="1"/>
              <a:t>calc</a:t>
            </a:r>
            <a:r>
              <a:rPr lang="it-IT" dirty="0"/>
              <a:t> per centrare perfettamente gli elementi html.</a:t>
            </a:r>
            <a:br>
              <a:rPr lang="it-IT" dirty="0"/>
            </a:br>
            <a:r>
              <a:rPr lang="it-IT" dirty="0"/>
              <a:t>La proprietà </a:t>
            </a:r>
            <a:r>
              <a:rPr lang="it-IT" b="1" dirty="0"/>
              <a:t>position</a:t>
            </a:r>
            <a:r>
              <a:rPr lang="it-IT" dirty="0"/>
              <a:t> è stata utilizzata anche per centrare l’</a:t>
            </a:r>
            <a:r>
              <a:rPr lang="it-IT" b="1" dirty="0"/>
              <a:t>overlay</a:t>
            </a:r>
            <a:r>
              <a:rPr lang="it-IT" dirty="0"/>
              <a:t> ed il </a:t>
            </a:r>
            <a:r>
              <a:rPr lang="it-IT" b="1" dirty="0"/>
              <a:t>div</a:t>
            </a:r>
            <a:r>
              <a:rPr lang="it-IT" dirty="0"/>
              <a:t> presente al suo interno. Anche per quest’ultimo gli off-set sono stati calcolati mediante la funzione </a:t>
            </a:r>
            <a:r>
              <a:rPr lang="it-IT" dirty="0" err="1"/>
              <a:t>calc</a:t>
            </a:r>
            <a:r>
              <a:rPr lang="it-IT" dirty="0"/>
              <a:t>.</a:t>
            </a:r>
            <a:endParaRPr lang="it-IT" b="1" dirty="0"/>
          </a:p>
        </p:txBody>
      </p:sp>
      <p:pic>
        <p:nvPicPr>
          <p:cNvPr id="10" name="Immagine 9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0336D451-C776-D1B5-C0D7-50B967342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30" y="254278"/>
            <a:ext cx="8569876" cy="335519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1F9BABB-15C6-340F-113E-650D9F1824EB}"/>
              </a:ext>
            </a:extLst>
          </p:cNvPr>
          <p:cNvSpPr txBox="1"/>
          <p:nvPr/>
        </p:nvSpPr>
        <p:spPr>
          <a:xfrm>
            <a:off x="219074" y="55614"/>
            <a:ext cx="2928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Nb</a:t>
            </a:r>
            <a:r>
              <a:rPr lang="it-IT" sz="1600" dirty="0"/>
              <a:t>: i termini </a:t>
            </a:r>
            <a:r>
              <a:rPr lang="it-IT" sz="1600" b="1" dirty="0"/>
              <a:t>«nome» </a:t>
            </a:r>
            <a:r>
              <a:rPr lang="it-IT" sz="1600" dirty="0"/>
              <a:t>di questa</a:t>
            </a:r>
          </a:p>
          <a:p>
            <a:r>
              <a:rPr lang="it-IT" sz="1600" dirty="0"/>
              <a:t>presentazione fanno riferimento </a:t>
            </a:r>
            <a:br>
              <a:rPr lang="it-IT" sz="1600" dirty="0"/>
            </a:br>
            <a:r>
              <a:rPr lang="it-IT" sz="1600" dirty="0"/>
              <a:t>ai nomi delle classi CSS.</a:t>
            </a:r>
          </a:p>
        </p:txBody>
      </p:sp>
    </p:spTree>
    <p:extLst>
      <p:ext uri="{BB962C8B-B14F-4D97-AF65-F5344CB8AC3E}">
        <p14:creationId xmlns:p14="http://schemas.microsoft.com/office/powerpoint/2010/main" val="12878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69BE0F-C421-D2CE-E595-8D807790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9" y="111967"/>
            <a:ext cx="3275046" cy="6596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800" dirty="0"/>
              <a:t>Prima della realizzazione delle parti principali è stato inserito un </a:t>
            </a:r>
            <a:r>
              <a:rPr lang="it-IT" sz="1800" b="1" dirty="0"/>
              <a:t>div</a:t>
            </a:r>
            <a:r>
              <a:rPr lang="it-IT" sz="1800" dirty="0"/>
              <a:t> che, modificandone opportunamente l’altezza, ha permesso di inserire uno spazio di 60px tra la linea sottostante «Ultimo aggiornamento: oggi» e l’inizio della prima parte principale.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/>
              <a:t>Le parti principali del progetto sono state realizzate mediante l’utilizzo dei </a:t>
            </a:r>
            <a:r>
              <a:rPr lang="it-IT" sz="1800" b="1" dirty="0" err="1"/>
              <a:t>flex</a:t>
            </a:r>
            <a:r>
              <a:rPr lang="it-IT" sz="1800" b="1" dirty="0"/>
              <a:t>-box</a:t>
            </a:r>
            <a:r>
              <a:rPr lang="it-IT" sz="1800" dirty="0"/>
              <a:t>.</a:t>
            </a:r>
            <a:br>
              <a:rPr lang="it-IT" sz="1800" dirty="0"/>
            </a:br>
            <a:r>
              <a:rPr lang="it-IT" sz="1800" dirty="0"/>
              <a:t>Le (cinque) parti principali del progetto sono costituite da:</a:t>
            </a:r>
          </a:p>
          <a:p>
            <a:pPr>
              <a:buFontTx/>
              <a:buChar char="-"/>
            </a:pPr>
            <a:r>
              <a:rPr lang="it-IT" sz="1800" dirty="0"/>
              <a:t>Un </a:t>
            </a:r>
            <a:r>
              <a:rPr lang="it-IT" sz="1800" b="1" dirty="0"/>
              <a:t>«</a:t>
            </a:r>
            <a:r>
              <a:rPr lang="it-IT" sz="1800" b="1" dirty="0" err="1"/>
              <a:t>contenitoreSezioneEnumeri</a:t>
            </a:r>
            <a:r>
              <a:rPr lang="it-IT" sz="1800" b="1" dirty="0"/>
              <a:t>»</a:t>
            </a:r>
            <a:r>
              <a:rPr lang="it-IT" sz="1800" dirty="0"/>
              <a:t> (</a:t>
            </a:r>
            <a:r>
              <a:rPr lang="it-IT" sz="1800" b="1" dirty="0"/>
              <a:t>div</a:t>
            </a:r>
            <a:r>
              <a:rPr lang="it-IT" sz="1800" dirty="0"/>
              <a:t> a cui viene attribuita la proprietà </a:t>
            </a:r>
            <a:r>
              <a:rPr lang="it-IT" sz="1800" b="1" dirty="0"/>
              <a:t>display: </a:t>
            </a:r>
            <a:r>
              <a:rPr lang="it-IT" sz="1800" b="1" dirty="0" err="1"/>
              <a:t>flex</a:t>
            </a:r>
            <a:r>
              <a:rPr lang="it-IT" sz="1800" dirty="0"/>
              <a:t>)che contiene:</a:t>
            </a:r>
          </a:p>
          <a:p>
            <a:pPr lvl="1">
              <a:buFontTx/>
              <a:buChar char="-"/>
            </a:pPr>
            <a:r>
              <a:rPr lang="it-IT" sz="1800" dirty="0"/>
              <a:t>Una «</a:t>
            </a:r>
            <a:r>
              <a:rPr lang="it-IT" sz="1800" b="1" dirty="0" err="1"/>
              <a:t>section</a:t>
            </a:r>
            <a:r>
              <a:rPr lang="it-IT" sz="1800" dirty="0"/>
              <a:t>» (a sua volta un </a:t>
            </a:r>
            <a:r>
              <a:rPr lang="it-IT" sz="1800" b="1" dirty="0" err="1"/>
              <a:t>flex-conteiner</a:t>
            </a:r>
            <a:r>
              <a:rPr lang="it-IT" sz="1800" dirty="0"/>
              <a:t>)</a:t>
            </a:r>
          </a:p>
          <a:p>
            <a:pPr lvl="1">
              <a:buFontTx/>
              <a:buChar char="-"/>
            </a:pPr>
            <a:r>
              <a:rPr lang="it-IT" sz="1800" dirty="0"/>
              <a:t>Un «</a:t>
            </a:r>
            <a:r>
              <a:rPr lang="it-IT" sz="1800" b="1" dirty="0"/>
              <a:t>numeri</a:t>
            </a:r>
            <a:r>
              <a:rPr lang="it-IT" sz="1800" dirty="0"/>
              <a:t>» (div)</a:t>
            </a:r>
          </a:p>
          <a:p>
            <a:pPr marL="0" indent="0">
              <a:buNone/>
            </a:pPr>
            <a:r>
              <a:rPr lang="it-IT" sz="1800" dirty="0"/>
              <a:t>Suddividendo così la parte principale ho potuto affiancare il contenitore dei </a:t>
            </a:r>
            <a:r>
              <a:rPr lang="it-IT" sz="1800" b="1" dirty="0"/>
              <a:t>«numeri»</a:t>
            </a:r>
            <a:r>
              <a:rPr lang="it-IT" sz="1800" dirty="0"/>
              <a:t> a quello delle </a:t>
            </a:r>
            <a:r>
              <a:rPr lang="it-IT" sz="1800" b="1" dirty="0"/>
              <a:t>«</a:t>
            </a:r>
            <a:r>
              <a:rPr lang="it-IT" sz="1800" b="1" dirty="0" err="1"/>
              <a:t>section</a:t>
            </a:r>
            <a:r>
              <a:rPr lang="it-IT" sz="1800" b="1" dirty="0"/>
              <a:t>» </a:t>
            </a:r>
            <a:r>
              <a:rPr lang="it-IT" sz="1800" dirty="0"/>
              <a:t>mediante l’uso della proprietà </a:t>
            </a:r>
            <a:r>
              <a:rPr lang="it-IT" sz="1800" b="1" dirty="0" err="1"/>
              <a:t>flex-direction</a:t>
            </a:r>
            <a:r>
              <a:rPr lang="it-IT" sz="1800" b="1" dirty="0"/>
              <a:t>: </a:t>
            </a:r>
            <a:r>
              <a:rPr lang="it-IT" sz="1800" b="1" dirty="0" err="1"/>
              <a:t>row</a:t>
            </a:r>
            <a:r>
              <a:rPr lang="it-IT" sz="1800" dirty="0"/>
              <a:t>.</a:t>
            </a:r>
          </a:p>
          <a:p>
            <a:pPr>
              <a:buFontTx/>
              <a:buChar char="-"/>
            </a:pPr>
            <a:endParaRPr lang="it-IT" sz="1800" dirty="0"/>
          </a:p>
          <a:p>
            <a:pPr>
              <a:buFontTx/>
              <a:buChar char="-"/>
            </a:pPr>
            <a:endParaRPr lang="it-IT" sz="1800" dirty="0"/>
          </a:p>
          <a:p>
            <a:pPr lvl="1">
              <a:buFontTx/>
              <a:buChar char="-"/>
            </a:pPr>
            <a:endParaRPr lang="it-IT" sz="1400" dirty="0"/>
          </a:p>
          <a:p>
            <a:pPr marL="457200" lvl="1" indent="0">
              <a:buNone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559C41-8A64-5080-60CB-3C8659CEFE66}"/>
              </a:ext>
            </a:extLst>
          </p:cNvPr>
          <p:cNvSpPr txBox="1"/>
          <p:nvPr/>
        </p:nvSpPr>
        <p:spPr>
          <a:xfrm>
            <a:off x="8154955" y="65314"/>
            <a:ext cx="384874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La </a:t>
            </a:r>
            <a:r>
              <a:rPr lang="it-IT" sz="1700" b="1" dirty="0"/>
              <a:t>«</a:t>
            </a:r>
            <a:r>
              <a:rPr lang="it-IT" sz="1700" b="1" dirty="0" err="1"/>
              <a:t>section</a:t>
            </a:r>
            <a:r>
              <a:rPr lang="it-IT" sz="1700" b="1" dirty="0"/>
              <a:t>» </a:t>
            </a:r>
            <a:r>
              <a:rPr lang="it-IT" sz="1700" dirty="0"/>
              <a:t>viene utilizzata come </a:t>
            </a:r>
            <a:r>
              <a:rPr lang="it-IT" sz="1700" b="1" dirty="0" err="1"/>
              <a:t>flex</a:t>
            </a:r>
            <a:r>
              <a:rPr lang="it-IT" sz="1700" b="1" dirty="0"/>
              <a:t>-container</a:t>
            </a:r>
            <a:r>
              <a:rPr lang="it-IT" sz="1700" dirty="0"/>
              <a:t>. Così facendo ogni elemento ( </a:t>
            </a:r>
            <a:r>
              <a:rPr lang="it-IT" sz="1700" b="1" dirty="0"/>
              <a:t>«.nome»</a:t>
            </a:r>
            <a:r>
              <a:rPr lang="it-IT" sz="1700" dirty="0"/>
              <a:t>,</a:t>
            </a:r>
            <a:r>
              <a:rPr lang="it-IT" sz="1700" b="1" dirty="0"/>
              <a:t> «.voto»</a:t>
            </a:r>
            <a:r>
              <a:rPr lang="it-IT" sz="1700" dirty="0"/>
              <a:t>, descrizione (per questo elemento non è stato necessario creare una classe apposita in quanto era possibile aggiungere l’unica caratteristica richiesta, che avesse un </a:t>
            </a:r>
            <a:r>
              <a:rPr lang="it-IT" sz="1700" dirty="0" err="1"/>
              <a:t>margin</a:t>
            </a:r>
            <a:r>
              <a:rPr lang="it-IT" sz="1700" dirty="0"/>
              <a:t>-bottom= 20px, con specificità a tutti i div presenti nella </a:t>
            </a:r>
            <a:r>
              <a:rPr lang="it-IT" sz="1700" b="1" dirty="0"/>
              <a:t>«</a:t>
            </a:r>
            <a:r>
              <a:rPr lang="it-IT" sz="1700" b="1" dirty="0" err="1"/>
              <a:t>section</a:t>
            </a:r>
            <a:r>
              <a:rPr lang="it-IT" sz="1700" b="1" dirty="0"/>
              <a:t>»</a:t>
            </a:r>
            <a:r>
              <a:rPr lang="it-IT" sz="1700" dirty="0"/>
              <a:t>, </a:t>
            </a:r>
            <a:r>
              <a:rPr lang="it-IT" sz="1700" b="1" dirty="0"/>
              <a:t>«</a:t>
            </a:r>
            <a:r>
              <a:rPr lang="it-IT" sz="1700" b="1" dirty="0" err="1"/>
              <a:t>img</a:t>
            </a:r>
            <a:r>
              <a:rPr lang="it-IT" sz="1700" b="1" dirty="0"/>
              <a:t>»</a:t>
            </a:r>
            <a:r>
              <a:rPr lang="it-IT" sz="1700" dirty="0"/>
              <a:t>, </a:t>
            </a:r>
            <a:r>
              <a:rPr lang="it-IT" sz="1700" b="1" dirty="0"/>
              <a:t>«giudizio» </a:t>
            </a:r>
            <a:r>
              <a:rPr lang="it-IT" sz="1700" dirty="0"/>
              <a:t>possono essere posizionati in colonna mediante la proprietà della </a:t>
            </a:r>
            <a:r>
              <a:rPr lang="it-IT" sz="1700" b="1" dirty="0" err="1"/>
              <a:t>flex-direction</a:t>
            </a:r>
            <a:r>
              <a:rPr lang="it-IT" sz="1700" b="1" dirty="0"/>
              <a:t>: </a:t>
            </a:r>
            <a:r>
              <a:rPr lang="it-IT" sz="1700" b="1" dirty="0" err="1"/>
              <a:t>column</a:t>
            </a:r>
            <a:r>
              <a:rPr lang="it-IT" sz="1700" dirty="0"/>
              <a:t>. </a:t>
            </a:r>
          </a:p>
          <a:p>
            <a:pPr algn="just"/>
            <a:r>
              <a:rPr lang="it-IT" sz="1700" dirty="0"/>
              <a:t>All’</a:t>
            </a:r>
            <a:r>
              <a:rPr lang="it-IT" sz="1700" b="1" dirty="0"/>
              <a:t>immagine</a:t>
            </a:r>
            <a:r>
              <a:rPr lang="it-IT" sz="1700" dirty="0"/>
              <a:t> di fine </a:t>
            </a:r>
            <a:r>
              <a:rPr lang="it-IT" sz="1700" b="1" dirty="0"/>
              <a:t>«</a:t>
            </a:r>
            <a:r>
              <a:rPr lang="it-IT" sz="1700" b="1" dirty="0" err="1"/>
              <a:t>section</a:t>
            </a:r>
            <a:r>
              <a:rPr lang="it-IT" sz="1700" b="1" dirty="0"/>
              <a:t>» </a:t>
            </a:r>
            <a:r>
              <a:rPr lang="it-IT" sz="1700" dirty="0"/>
              <a:t>viene aggiunto un margin-bottom:120 px per soddisfare la specifica richiesta. </a:t>
            </a:r>
            <a:endParaRPr lang="it-IT" sz="1700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14EB9BE-15ED-FC69-D882-7188AEAC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54" y="0"/>
            <a:ext cx="4404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9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CD0EE7-61C4-A095-E4FA-E7C5A9E7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5" y="192767"/>
            <a:ext cx="11459546" cy="4967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L’ultima parte del progetto consiste nell’inserimento di un </a:t>
            </a:r>
            <a:r>
              <a:rPr lang="it-IT" sz="1800" b="1" dirty="0"/>
              <a:t>«</a:t>
            </a:r>
            <a:r>
              <a:rPr lang="it-IT" sz="1800" b="1" dirty="0" err="1"/>
              <a:t>footer</a:t>
            </a:r>
            <a:r>
              <a:rPr lang="it-IT" sz="1800" b="1" dirty="0"/>
              <a:t>»</a:t>
            </a:r>
            <a:r>
              <a:rPr lang="it-IT" sz="1800" dirty="0"/>
              <a:t> 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Alcune note finali: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1) Dove possibile ho cercato di accomunare le proprietà CSS per quanti più elementi html possibili.</a:t>
            </a:r>
          </a:p>
          <a:p>
            <a:pPr marL="0" indent="0">
              <a:buNone/>
            </a:pPr>
            <a:r>
              <a:rPr lang="it-IT" sz="1800" dirty="0"/>
              <a:t>Questo è stato possibile per: </a:t>
            </a:r>
            <a:br>
              <a:rPr lang="it-IT" sz="1800" dirty="0"/>
            </a:br>
            <a:r>
              <a:rPr lang="it-IT" sz="1800" dirty="0"/>
              <a:t>- </a:t>
            </a:r>
            <a:r>
              <a:rPr lang="it-IT" sz="1800" b="1" dirty="0"/>
              <a:t>«</a:t>
            </a:r>
            <a:r>
              <a:rPr lang="it-IT" sz="1800" b="1" dirty="0" err="1"/>
              <a:t>nav</a:t>
            </a:r>
            <a:r>
              <a:rPr lang="it-IT" sz="1800" b="1" dirty="0"/>
              <a:t>» </a:t>
            </a:r>
            <a:r>
              <a:rPr lang="it-IT" sz="1800" dirty="0"/>
              <a:t>e </a:t>
            </a:r>
            <a:r>
              <a:rPr lang="it-IT" sz="1800" b="1" dirty="0"/>
              <a:t>«</a:t>
            </a:r>
            <a:r>
              <a:rPr lang="it-IT" sz="1800" b="1" dirty="0" err="1"/>
              <a:t>footer</a:t>
            </a:r>
            <a:r>
              <a:rPr lang="it-IT" sz="1800" b="1" dirty="0"/>
              <a:t>»</a:t>
            </a:r>
            <a:r>
              <a:rPr lang="it-IT" sz="1800" dirty="0"/>
              <a:t> stessa larghezza ed altezza.</a:t>
            </a:r>
            <a:br>
              <a:rPr lang="it-IT" sz="1800" b="1" dirty="0"/>
            </a:br>
            <a:r>
              <a:rPr lang="it-IT" sz="1800" dirty="0"/>
              <a:t>- </a:t>
            </a:r>
            <a:r>
              <a:rPr lang="it-IT" sz="1800" b="1" dirty="0"/>
              <a:t>«.voto» </a:t>
            </a:r>
            <a:r>
              <a:rPr lang="it-IT" sz="1800" dirty="0"/>
              <a:t>e </a:t>
            </a:r>
            <a:r>
              <a:rPr lang="it-IT" sz="1800" b="1" dirty="0"/>
              <a:t>«.giudizio» </a:t>
            </a:r>
            <a:r>
              <a:rPr lang="it-IT" sz="1800" dirty="0"/>
              <a:t>stesso </a:t>
            </a:r>
            <a:r>
              <a:rPr lang="it-IT" sz="1800" b="1" dirty="0"/>
              <a:t>font-size</a:t>
            </a:r>
            <a:br>
              <a:rPr lang="it-IT" sz="1800" dirty="0"/>
            </a:br>
            <a:r>
              <a:rPr lang="it-IT" sz="1800" dirty="0"/>
              <a:t>- </a:t>
            </a:r>
            <a:r>
              <a:rPr lang="it-IT" sz="1800" b="1" dirty="0"/>
              <a:t>«.nome»</a:t>
            </a:r>
            <a:r>
              <a:rPr lang="it-IT" sz="1800" dirty="0"/>
              <a:t>, </a:t>
            </a:r>
            <a:r>
              <a:rPr lang="it-IT" sz="1800" b="1" dirty="0"/>
              <a:t>«.voto» </a:t>
            </a:r>
            <a:r>
              <a:rPr lang="it-IT" sz="1800" dirty="0"/>
              <a:t>e </a:t>
            </a:r>
            <a:r>
              <a:rPr lang="it-IT" sz="1800" b="1" dirty="0"/>
              <a:t>«.giudizio»</a:t>
            </a:r>
            <a:r>
              <a:rPr lang="it-IT" sz="1800" dirty="0"/>
              <a:t> stesso </a:t>
            </a:r>
            <a:r>
              <a:rPr lang="it-IT" sz="1800" b="1" dirty="0"/>
              <a:t>font-weight</a:t>
            </a:r>
            <a:br>
              <a:rPr lang="it-IT" sz="1800" dirty="0"/>
            </a:br>
            <a:r>
              <a:rPr lang="it-IT" sz="1800" dirty="0"/>
              <a:t>- </a:t>
            </a:r>
            <a:r>
              <a:rPr lang="it-IT" sz="1800" b="1" dirty="0"/>
              <a:t>«.nome»</a:t>
            </a:r>
            <a:r>
              <a:rPr lang="it-IT" sz="1800" dirty="0"/>
              <a:t>, </a:t>
            </a:r>
            <a:r>
              <a:rPr lang="it-IT" sz="1800" b="1" dirty="0"/>
              <a:t>«.voto»</a:t>
            </a:r>
            <a:r>
              <a:rPr lang="it-IT" sz="1800" dirty="0"/>
              <a:t> e </a:t>
            </a:r>
            <a:r>
              <a:rPr lang="it-IT" sz="1800" b="1" dirty="0"/>
              <a:t>«.giudizio»</a:t>
            </a:r>
            <a:r>
              <a:rPr lang="it-IT" sz="1800" dirty="0"/>
              <a:t> e </a:t>
            </a:r>
            <a:r>
              <a:rPr lang="it-IT" sz="1800" b="1" dirty="0"/>
              <a:t>«.numeri»</a:t>
            </a:r>
            <a:r>
              <a:rPr lang="it-IT" sz="1800" dirty="0"/>
              <a:t> stesso valore per la proprietà text-</a:t>
            </a:r>
            <a:r>
              <a:rPr lang="it-IT" sz="1800" dirty="0" err="1"/>
              <a:t>align</a:t>
            </a:r>
            <a:r>
              <a:rPr lang="it-IT" sz="1800" dirty="0"/>
              <a:t>.</a:t>
            </a:r>
            <a:br>
              <a:rPr lang="it-IT" sz="1800" dirty="0"/>
            </a:br>
            <a:r>
              <a:rPr lang="it-IT" sz="1800" dirty="0"/>
              <a:t>- Ai div presenti nelle varie </a:t>
            </a:r>
            <a:r>
              <a:rPr lang="it-IT" sz="1800" b="1" dirty="0"/>
              <a:t>«</a:t>
            </a:r>
            <a:r>
              <a:rPr lang="it-IT" sz="1800" b="1" dirty="0" err="1"/>
              <a:t>section</a:t>
            </a:r>
            <a:r>
              <a:rPr lang="it-IT" sz="1800" b="1" dirty="0"/>
              <a:t>»</a:t>
            </a:r>
            <a:r>
              <a:rPr lang="it-IT" sz="1800" dirty="0"/>
              <a:t> è stato attribuito il </a:t>
            </a:r>
            <a:r>
              <a:rPr lang="it-IT" sz="1800" dirty="0" err="1"/>
              <a:t>margin</a:t>
            </a:r>
            <a:r>
              <a:rPr lang="it-IT" sz="1800" dirty="0"/>
              <a:t>-bottom=20px con un’unica regola </a:t>
            </a:r>
            <a:r>
              <a:rPr lang="it-IT" sz="1800" dirty="0" err="1"/>
              <a:t>css</a:t>
            </a:r>
            <a:r>
              <a:rPr lang="it-IT" sz="1800" dirty="0"/>
              <a:t>.</a:t>
            </a:r>
            <a:br>
              <a:rPr lang="it-IT" sz="1800" dirty="0"/>
            </a:br>
            <a:r>
              <a:rPr lang="it-IT" sz="1800" dirty="0"/>
              <a:t>- Le principali caratteristiche di style per i testi sono state definite una sola volta per l’elemento </a:t>
            </a:r>
            <a:r>
              <a:rPr lang="it-IT" sz="1800" b="1" dirty="0"/>
              <a:t>«body»</a:t>
            </a:r>
            <a:r>
              <a:rPr lang="it-IT" sz="1800" dirty="0"/>
              <a:t> e fatte ereditare a tutti gli altri elementi. Ove fosse necessario specificare regole più specifiche questo è stato fatto creando opportune class/id.</a:t>
            </a:r>
          </a:p>
          <a:p>
            <a:pPr marL="0" indent="0" algn="just">
              <a:buNone/>
            </a:pPr>
            <a:r>
              <a:rPr lang="it-IT" sz="1800" dirty="0"/>
              <a:t>2) Per le dimensioni dei vari testi ho scelto di definire il </a:t>
            </a:r>
            <a:r>
              <a:rPr lang="it-IT" sz="1800" b="1" dirty="0"/>
              <a:t>font-size</a:t>
            </a:r>
            <a:r>
              <a:rPr lang="it-IT" sz="1800" dirty="0"/>
              <a:t> per l’elemento root del file html e di relazionare a quello tutte le proprietà </a:t>
            </a:r>
            <a:r>
              <a:rPr lang="it-IT" sz="1800" b="1" dirty="0"/>
              <a:t>font-size </a:t>
            </a:r>
            <a:r>
              <a:rPr lang="it-IT" sz="1800" dirty="0"/>
              <a:t>dei vari testi attraverso la proprietà </a:t>
            </a:r>
            <a:r>
              <a:rPr lang="it-IT" sz="1800" b="1" dirty="0"/>
              <a:t>rem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59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648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di Office</vt:lpstr>
      <vt:lpstr>Mini Home-work I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Home-work I</dc:title>
  <dc:creator>PIERGAETANO DI VITA</dc:creator>
  <cp:lastModifiedBy>PIERGAETANO DI VITA</cp:lastModifiedBy>
  <cp:revision>3</cp:revision>
  <dcterms:created xsi:type="dcterms:W3CDTF">2023-04-11T14:38:45Z</dcterms:created>
  <dcterms:modified xsi:type="dcterms:W3CDTF">2023-04-17T17:04:19Z</dcterms:modified>
</cp:coreProperties>
</file>