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sldIdLst>
    <p:sldId id="348" r:id="rId5"/>
    <p:sldId id="349" r:id="rId6"/>
    <p:sldId id="352" r:id="rId7"/>
    <p:sldId id="351" r:id="rId8"/>
    <p:sldId id="350" r:id="rId9"/>
    <p:sldId id="353" r:id="rId10"/>
    <p:sldId id="355" r:id="rId11"/>
    <p:sldId id="356" r:id="rId12"/>
    <p:sldId id="3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4800" dirty="0"/>
              <a:t>Sistema experto para obtener información de Criptomonedas mediante el uso de Web </a:t>
            </a:r>
            <a:r>
              <a:rPr lang="es-ES" sz="4800" dirty="0" err="1"/>
              <a:t>Scraping</a:t>
            </a:r>
            <a:r>
              <a:rPr lang="es-ES" sz="4800" dirty="0"/>
              <a:t>.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Jean Pierre Alvarado </a:t>
            </a:r>
          </a:p>
          <a:p>
            <a:r>
              <a:rPr lang="en-US" dirty="0"/>
              <a:t>10 A CIS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9E9D9F-6BB4-4488-999B-8D7DDF76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Problema que deseamos solucionar</a:t>
            </a:r>
          </a:p>
        </p:txBody>
      </p:sp>
      <p:pic>
        <p:nvPicPr>
          <p:cNvPr id="1026" name="Picture 2" descr="Qué son, cómo funcionan y ejecutan las aplicaciones web progresivas -  MuyComputer">
            <a:extLst>
              <a:ext uri="{FF2B5EF4-FFF2-40B4-BE49-F238E27FC236}">
                <a16:creationId xmlns:a16="http://schemas.microsoft.com/office/drawing/2014/main" id="{B3746ECF-4FEC-402B-823C-B25A5C4D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90891"/>
            <a:ext cx="4404691" cy="26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jores prácticas de diseño web para su próximo proyecto de sitio web">
            <a:extLst>
              <a:ext uri="{FF2B5EF4-FFF2-40B4-BE49-F238E27FC236}">
                <a16:creationId xmlns:a16="http://schemas.microsoft.com/office/drawing/2014/main" id="{6760BA27-C017-4A72-8EF3-A9A075F1C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91" y="3429000"/>
            <a:ext cx="5830957" cy="29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4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ADA969-270D-4FB3-B7BB-7CA3150D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Problema que deseamos solucionar</a:t>
            </a:r>
          </a:p>
        </p:txBody>
      </p:sp>
      <p:pic>
        <p:nvPicPr>
          <p:cNvPr id="4102" name="Picture 6" descr="Criptomonedas: ventajas, riesgos y futuro según tres expertos">
            <a:extLst>
              <a:ext uri="{FF2B5EF4-FFF2-40B4-BE49-F238E27FC236}">
                <a16:creationId xmlns:a16="http://schemas.microsoft.com/office/drawing/2014/main" id="{20392915-C80D-47B6-BBEA-A5F8BE2BF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5" y="2826754"/>
            <a:ext cx="5807765" cy="32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Qué es el bitcóin, la reina de las criptomonedas? - Ecuador Comunicación">
            <a:extLst>
              <a:ext uri="{FF2B5EF4-FFF2-40B4-BE49-F238E27FC236}">
                <a16:creationId xmlns:a16="http://schemas.microsoft.com/office/drawing/2014/main" id="{7720759F-9E78-406B-BD7B-BF51709EF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416" y="1457680"/>
            <a:ext cx="4966915" cy="328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2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BA8973-A808-4912-8107-06F89C01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Que es el Web </a:t>
            </a:r>
            <a:r>
              <a:rPr lang="es-EC" dirty="0" err="1"/>
              <a:t>Scraping</a:t>
            </a:r>
            <a:endParaRPr lang="es-EC" dirty="0"/>
          </a:p>
        </p:txBody>
      </p:sp>
      <p:pic>
        <p:nvPicPr>
          <p:cNvPr id="3074" name="Picture 2" descr="10 mejores herramientas de Web Scraping para extraer datos en línea |  TEDnología - Blog sobre tendencias tecnológicas sobre programación">
            <a:extLst>
              <a:ext uri="{FF2B5EF4-FFF2-40B4-BE49-F238E27FC236}">
                <a16:creationId xmlns:a16="http://schemas.microsoft.com/office/drawing/2014/main" id="{97A91EF8-363C-4C0F-B8C9-B9FE95C7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790891"/>
            <a:ext cx="4688619" cy="23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Web Scraping? -">
            <a:extLst>
              <a:ext uri="{FF2B5EF4-FFF2-40B4-BE49-F238E27FC236}">
                <a16:creationId xmlns:a16="http://schemas.microsoft.com/office/drawing/2014/main" id="{B3646B61-1F04-46ED-B478-299DD0D7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84" y="2960115"/>
            <a:ext cx="5048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4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6DBB74-767E-4A3E-B92A-8E5DBECC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Fuente de conocimiento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479A5-3E1B-4025-B5C5-FE303A72E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3"/>
          <a:stretch/>
        </p:blipFill>
        <p:spPr>
          <a:xfrm>
            <a:off x="1097280" y="3429000"/>
            <a:ext cx="4954159" cy="2529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1D96E-3E8B-466F-973A-D364FA07C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0"/>
          <a:stretch/>
        </p:blipFill>
        <p:spPr>
          <a:xfrm>
            <a:off x="5864437" y="1790891"/>
            <a:ext cx="5230283" cy="25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4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837D8D-F857-4A32-A284-BF59AEB5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C" sz="4800" dirty="0"/>
              <a:t>Web </a:t>
            </a:r>
            <a:r>
              <a:rPr lang="es-EC" sz="4800" dirty="0" err="1"/>
              <a:t>Scrapping</a:t>
            </a:r>
            <a:endParaRPr lang="es-EC" sz="4800" dirty="0"/>
          </a:p>
          <a:p>
            <a:pPr algn="ctr"/>
            <a:r>
              <a:rPr lang="es-EC" sz="4800" dirty="0"/>
              <a:t>Análisis exploratorio de datos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21F9DA-8A25-4C70-B5FD-06134844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del conocimiento</a:t>
            </a:r>
          </a:p>
        </p:txBody>
      </p:sp>
    </p:spTree>
    <p:extLst>
      <p:ext uri="{BB962C8B-B14F-4D97-AF65-F5344CB8AC3E}">
        <p14:creationId xmlns:p14="http://schemas.microsoft.com/office/powerpoint/2010/main" val="299984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F8C6EE-D0CA-4927-9EE8-2545C13A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Lenguaje de programación a usar</a:t>
            </a:r>
          </a:p>
        </p:txBody>
      </p:sp>
      <p:pic>
        <p:nvPicPr>
          <p:cNvPr id="5122" name="Picture 2" descr="Geolocalización y Mapas con Python – Blog Europeanvalley">
            <a:extLst>
              <a:ext uri="{FF2B5EF4-FFF2-40B4-BE49-F238E27FC236}">
                <a16:creationId xmlns:a16="http://schemas.microsoft.com/office/drawing/2014/main" id="{40FA7107-B952-492A-8FC8-76A67AF2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460679"/>
            <a:ext cx="5059680" cy="301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enefits &amp; features of python |Advantages &amp; disadvantages of python | Python,  Train, Python programming">
            <a:extLst>
              <a:ext uri="{FF2B5EF4-FFF2-40B4-BE49-F238E27FC236}">
                <a16:creationId xmlns:a16="http://schemas.microsoft.com/office/drawing/2014/main" id="{C5DC1437-05A4-4E23-81C7-786E2C46F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7"/>
          <a:stretch/>
        </p:blipFill>
        <p:spPr bwMode="auto">
          <a:xfrm>
            <a:off x="5526157" y="3012198"/>
            <a:ext cx="5629523" cy="335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7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78CB7D-D275-4B2E-9087-692D62B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Resumen</a:t>
            </a:r>
          </a:p>
        </p:txBody>
      </p:sp>
      <p:pic>
        <p:nvPicPr>
          <p:cNvPr id="6148" name="Picture 4" descr="La Incógnita | Guao">
            <a:extLst>
              <a:ext uri="{FF2B5EF4-FFF2-40B4-BE49-F238E27FC236}">
                <a16:creationId xmlns:a16="http://schemas.microsoft.com/office/drawing/2014/main" id="{AD2F619E-9656-4D38-BA5D-98C125E82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84" y="602974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0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42A8A5-4A48-44F5-8831-03AA4E13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prototipo</a:t>
            </a:r>
          </a:p>
        </p:txBody>
      </p:sp>
      <p:pic>
        <p:nvPicPr>
          <p:cNvPr id="7170" name="Picture 2" descr="Prototipo de App: de la servilleta a una propuesta de valor real">
            <a:extLst>
              <a:ext uri="{FF2B5EF4-FFF2-40B4-BE49-F238E27FC236}">
                <a16:creationId xmlns:a16="http://schemas.microsoft.com/office/drawing/2014/main" id="{6F0D6D5A-BD4C-4AFB-B48C-8424353B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90891"/>
            <a:ext cx="4998720" cy="333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tras herramientas para la creación de prototipos navegables">
            <a:extLst>
              <a:ext uri="{FF2B5EF4-FFF2-40B4-BE49-F238E27FC236}">
                <a16:creationId xmlns:a16="http://schemas.microsoft.com/office/drawing/2014/main" id="{D89E29D4-7823-4889-957B-52591071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805574"/>
            <a:ext cx="5059680" cy="363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3203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438</TotalTime>
  <Words>52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Consolas</vt:lpstr>
      <vt:lpstr>Verdana</vt:lpstr>
      <vt:lpstr>RetrospectVTI</vt:lpstr>
      <vt:lpstr>Sistema experto para obtener información de Criptomonedas mediante el uso de Web Scraping. </vt:lpstr>
      <vt:lpstr>Problema que deseamos solucionar</vt:lpstr>
      <vt:lpstr>Problema que deseamos solucionar</vt:lpstr>
      <vt:lpstr>Que es el Web Scraping</vt:lpstr>
      <vt:lpstr>Fuente de conocimiento </vt:lpstr>
      <vt:lpstr>Representación del conocimiento</vt:lpstr>
      <vt:lpstr>Lenguaje de programación a usar</vt:lpstr>
      <vt:lpstr>Resumen</vt:lpstr>
      <vt:lpstr>prototipo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Piero Alvarado</dc:creator>
  <cp:lastModifiedBy>Piero Alvarado</cp:lastModifiedBy>
  <cp:revision>10</cp:revision>
  <dcterms:created xsi:type="dcterms:W3CDTF">2021-03-23T16:02:42Z</dcterms:created>
  <dcterms:modified xsi:type="dcterms:W3CDTF">2021-03-23T23:26:05Z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