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63" r:id="rId4"/>
    <p:sldId id="274" r:id="rId5"/>
    <p:sldId id="279" r:id="rId6"/>
    <p:sldId id="269" r:id="rId7"/>
    <p:sldId id="276" r:id="rId8"/>
    <p:sldId id="272" r:id="rId9"/>
    <p:sldId id="277" r:id="rId10"/>
    <p:sldId id="275" r:id="rId11"/>
    <p:sldId id="26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50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714414"/>
          </a:xfrm>
        </p:spPr>
        <p:txBody>
          <a:bodyPr/>
          <a:lstStyle/>
          <a:p>
            <a:r>
              <a:rPr lang="en-US" dirty="0" err="1"/>
              <a:t>L’Ottavatore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9565" y="3718695"/>
            <a:ext cx="2252870" cy="1234441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Group CAPR</a:t>
            </a:r>
          </a:p>
          <a:p>
            <a:r>
              <a:rPr lang="en-US" b="1" dirty="0"/>
              <a:t>C</a:t>
            </a:r>
            <a:r>
              <a:rPr lang="en-US" dirty="0"/>
              <a:t>laudio </a:t>
            </a:r>
            <a:r>
              <a:rPr lang="en-US" dirty="0" err="1"/>
              <a:t>Eutizi</a:t>
            </a:r>
            <a:endParaRPr lang="en-US" dirty="0"/>
          </a:p>
          <a:p>
            <a:r>
              <a:rPr lang="en-US" b="1" dirty="0"/>
              <a:t>A</a:t>
            </a:r>
            <a:r>
              <a:rPr lang="en-US" dirty="0"/>
              <a:t>ndres </a:t>
            </a:r>
            <a:r>
              <a:rPr lang="en-US" dirty="0" err="1"/>
              <a:t>Bertazzi</a:t>
            </a:r>
            <a:endParaRPr lang="en-US" dirty="0"/>
          </a:p>
          <a:p>
            <a:r>
              <a:rPr lang="en-US" b="1" dirty="0"/>
              <a:t>P</a:t>
            </a:r>
            <a:r>
              <a:rPr lang="en-US" dirty="0"/>
              <a:t>ierluigi Tartabini</a:t>
            </a:r>
          </a:p>
          <a:p>
            <a:r>
              <a:rPr lang="en-US" b="1" dirty="0"/>
              <a:t>R</a:t>
            </a:r>
            <a:r>
              <a:rPr lang="en-US" dirty="0"/>
              <a:t>iccardo Martinelli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9EBD0-FE12-77FF-9FB6-464068B44C4F}"/>
              </a:ext>
            </a:extLst>
          </p:cNvPr>
          <p:cNvSpPr txBox="1"/>
          <p:nvPr/>
        </p:nvSpPr>
        <p:spPr>
          <a:xfrm>
            <a:off x="2692398" y="2585546"/>
            <a:ext cx="681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SuperCollider</a:t>
            </a:r>
            <a:r>
              <a:rPr lang="it-IT" sz="1600" i="1" dirty="0"/>
              <a:t> </a:t>
            </a:r>
            <a:r>
              <a:rPr lang="it-IT" sz="1600" i="1" dirty="0" err="1"/>
              <a:t>Homework</a:t>
            </a:r>
            <a:r>
              <a:rPr lang="it-IT" sz="1600" i="1" dirty="0"/>
              <a:t> </a:t>
            </a:r>
            <a:r>
              <a:rPr lang="it-IT" sz="1600" i="1" dirty="0" err="1"/>
              <a:t>assignment</a:t>
            </a:r>
            <a:r>
              <a:rPr lang="it-IT" sz="1600" i="1" dirty="0"/>
              <a:t> #4</a:t>
            </a:r>
          </a:p>
          <a:p>
            <a:pPr algn="ctr"/>
            <a:r>
              <a:rPr lang="it-IT" sz="1600" i="1" dirty="0"/>
              <a:t>Computer Music: </a:t>
            </a:r>
            <a:r>
              <a:rPr lang="it-IT" sz="1600" i="1" dirty="0" err="1"/>
              <a:t>languages</a:t>
            </a:r>
            <a:r>
              <a:rPr lang="it-IT" sz="1600" i="1" dirty="0"/>
              <a:t> and Systems</a:t>
            </a:r>
          </a:p>
          <a:p>
            <a:pPr algn="ctr"/>
            <a:r>
              <a:rPr lang="it-IT" sz="1600" i="1" dirty="0"/>
              <a:t>Politecnico di Milano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F0D71B6-C962-972D-0010-6D0CD88D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8" y="3658169"/>
            <a:ext cx="1362767" cy="123298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CF5EEB-3E6C-1A66-AF56-B42B8D9A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35" y="3166906"/>
            <a:ext cx="2766986" cy="23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5C27-0F29-4A78-830C-1910A20B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from the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63B3-8F9E-4D67-AE12-41CFF83F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people who lived in that era would say to you about their lives and experiences?  </a:t>
            </a:r>
          </a:p>
          <a:p>
            <a:r>
              <a:rPr lang="en-US" dirty="0"/>
              <a:t>Include a message from the generation to future generations who find the time capsule.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39A09-F7DD-4A45-B35D-55FB6203E1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Things to reflect on when writing the letter:</a:t>
            </a:r>
          </a:p>
          <a:p>
            <a:pPr lvl="1"/>
            <a:r>
              <a:rPr lang="en-US" dirty="0"/>
              <a:t>How would they like to be remembered?</a:t>
            </a:r>
          </a:p>
          <a:p>
            <a:pPr lvl="1"/>
            <a:r>
              <a:rPr lang="en-US" dirty="0"/>
              <a:t>What message would they want to share?</a:t>
            </a:r>
          </a:p>
          <a:p>
            <a:pPr lvl="1"/>
            <a:r>
              <a:rPr lang="en-US" dirty="0"/>
              <a:t>Would they give future generations any advice?  If so, what would it be?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2FCDAC-CFE1-4BC4-8813-7E8C912DD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Signed by Gen XYZ</a:t>
            </a:r>
          </a:p>
        </p:txBody>
      </p:sp>
    </p:spTree>
    <p:extLst>
      <p:ext uri="{BB962C8B-B14F-4D97-AF65-F5344CB8AC3E}">
        <p14:creationId xmlns:p14="http://schemas.microsoft.com/office/powerpoint/2010/main" val="35539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Wrap up the trip into history and add your final thoughts, ideas, and questions.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BCC3-1600-4308-8014-14A0B186C1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Wrap up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FDBB6-6A54-4B1D-ABBE-DE509301FF6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Wrap up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05710-068E-495A-A0FE-9CCD02F2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Wrap up description</a:t>
            </a:r>
          </a:p>
        </p:txBody>
      </p:sp>
    </p:spTree>
    <p:extLst>
      <p:ext uri="{BB962C8B-B14F-4D97-AF65-F5344CB8AC3E}">
        <p14:creationId xmlns:p14="http://schemas.microsoft.com/office/powerpoint/2010/main" val="166548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E4D9-CE02-4471-B6F3-9FFE69044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FD8D-85A3-4615-A429-E50BA24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197D-A94D-457B-836D-4FCC52921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C3FCA-87E6-488B-8AC1-2CCE3382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3170239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OTTAVATORE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PANNATORE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C9CC3-9115-49C8-A9B1-329D565EA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SYNTH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EFB10-E96A-43FB-B678-E77AFE516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GROUP AND PICTH SHIFT GROUP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PANNING GROUP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AND MASTER GROUP</a:t>
            </a:r>
          </a:p>
        </p:txBody>
      </p:sp>
    </p:spTree>
    <p:extLst>
      <p:ext uri="{BB962C8B-B14F-4D97-AF65-F5344CB8AC3E}">
        <p14:creationId xmlns:p14="http://schemas.microsoft.com/office/powerpoint/2010/main" val="11367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91D2C-9999-4BB5-9064-EBE186B9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7E7C8-E760-47F2-908B-AB31194CA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9E219-3230-41BC-96F9-1E0FEFF8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D0509-AF4E-4935-ADF8-25BD255C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Placeholder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C8F805-BD8A-1953-3F7F-C9CB29B780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697" t="-996" r="697" b="936"/>
          <a:stretch/>
        </p:blipFill>
        <p:spPr>
          <a:xfrm>
            <a:off x="869141" y="869109"/>
            <a:ext cx="10451927" cy="5126919"/>
          </a:xfrm>
        </p:spPr>
      </p:pic>
    </p:spTree>
    <p:extLst>
      <p:ext uri="{BB962C8B-B14F-4D97-AF65-F5344CB8AC3E}">
        <p14:creationId xmlns:p14="http://schemas.microsoft.com/office/powerpoint/2010/main" val="21930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4C5B289E-85A2-E711-F745-8A0C23EC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130824" cy="1303867"/>
          </a:xfrm>
        </p:spPr>
        <p:txBody>
          <a:bodyPr anchor="ctr">
            <a:normAutofit/>
          </a:bodyPr>
          <a:lstStyle/>
          <a:p>
            <a:r>
              <a:rPr lang="en-US" dirty="0" err="1"/>
              <a:t>Ottavatore</a:t>
            </a:r>
            <a:endParaRPr lang="en-US" dirty="0"/>
          </a:p>
        </p:txBody>
      </p:sp>
      <p:pic>
        <p:nvPicPr>
          <p:cNvPr id="8" name="Content Placeholder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D38D57AE-1828-6DAB-E061-756FD7BF6C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9943" y="2560320"/>
            <a:ext cx="2415498" cy="3310128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86A1-F801-442C-838A-F834D93A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4492" y="2560320"/>
            <a:ext cx="2061508" cy="1998428"/>
          </a:xfrm>
        </p:spPr>
        <p:txBody>
          <a:bodyPr anchor="t">
            <a:normAutofit/>
          </a:bodyPr>
          <a:lstStyle/>
          <a:p>
            <a:r>
              <a:rPr lang="en-US" sz="1600" dirty="0"/>
              <a:t>OCTAVE UP AND OCTAVE DOWN</a:t>
            </a:r>
          </a:p>
          <a:p>
            <a:r>
              <a:rPr lang="en-US" sz="1600" dirty="0"/>
              <a:t>SWITCHES</a:t>
            </a:r>
          </a:p>
          <a:p>
            <a:r>
              <a:rPr lang="en-US" sz="1600" dirty="0"/>
              <a:t>KNOB MIX</a:t>
            </a:r>
          </a:p>
          <a:p>
            <a:r>
              <a:rPr lang="en-US" sz="1600" dirty="0"/>
              <a:t>ON &amp; OFF</a:t>
            </a:r>
          </a:p>
          <a:p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D0B2AD-4B88-7F02-DA10-8E57580BE5C4}"/>
              </a:ext>
            </a:extLst>
          </p:cNvPr>
          <p:cNvSpPr txBox="1">
            <a:spLocks/>
          </p:cNvSpPr>
          <p:nvPr/>
        </p:nvSpPr>
        <p:spPr>
          <a:xfrm>
            <a:off x="6506388" y="943847"/>
            <a:ext cx="313082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Pannatore</a:t>
            </a:r>
            <a:endParaRPr lang="en-US" dirty="0"/>
          </a:p>
        </p:txBody>
      </p:sp>
      <p:pic>
        <p:nvPicPr>
          <p:cNvPr id="22" name="Content Placeholder 7">
            <a:extLst>
              <a:ext uri="{FF2B5EF4-FFF2-40B4-BE49-F238E27FC236}">
                <a16:creationId xmlns:a16="http://schemas.microsoft.com/office/drawing/2014/main" id="{7C0F52B1-E7C3-5936-22EF-18E993FB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06388" y="2560320"/>
            <a:ext cx="2310047" cy="3310128"/>
          </a:xfrm>
          <a:prstGeom prst="rect">
            <a:avLst/>
          </a:prstGeom>
          <a:noFill/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C2BC9A-58FD-452C-F4D8-731414A115C4}"/>
              </a:ext>
            </a:extLst>
          </p:cNvPr>
          <p:cNvSpPr txBox="1">
            <a:spLocks/>
          </p:cNvSpPr>
          <p:nvPr/>
        </p:nvSpPr>
        <p:spPr>
          <a:xfrm>
            <a:off x="8816435" y="2608028"/>
            <a:ext cx="1889230" cy="1831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PAN KNOB</a:t>
            </a:r>
          </a:p>
          <a:p>
            <a:r>
              <a:rPr lang="en-US" dirty="0"/>
              <a:t>FREQ KNOB</a:t>
            </a:r>
          </a:p>
          <a:p>
            <a:r>
              <a:rPr lang="en-US" dirty="0"/>
              <a:t>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91D2C-9999-4BB5-9064-EBE186B9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7E7C8-E760-47F2-908B-AB31194CA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9E219-3230-41BC-96F9-1E0FEFF8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D0509-AF4E-4935-ADF8-25BD255C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0E1EBCD-634A-31DC-5EC7-783E956C7C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622" b="1622"/>
          <a:stretch/>
        </p:blipFill>
        <p:spPr>
          <a:xfrm>
            <a:off x="552000" y="567000"/>
            <a:ext cx="11088000" cy="5724000"/>
          </a:xfrm>
        </p:spPr>
      </p:pic>
    </p:spTree>
    <p:extLst>
      <p:ext uri="{BB962C8B-B14F-4D97-AF65-F5344CB8AC3E}">
        <p14:creationId xmlns:p14="http://schemas.microsoft.com/office/powerpoint/2010/main" val="25648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2BC-2A7E-406A-9A53-C554591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pic>
        <p:nvPicPr>
          <p:cNvPr id="10" name="Picture Placeholder 9" descr="Medal icon">
            <a:extLst>
              <a:ext uri="{FF2B5EF4-FFF2-40B4-BE49-F238E27FC236}">
                <a16:creationId xmlns:a16="http://schemas.microsoft.com/office/drawing/2014/main" id="{2AB2E71E-F344-413C-AACF-807A2D141C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AB04-2B85-480B-A4EF-348CDC4C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type of slide for visual impact.</a:t>
            </a:r>
          </a:p>
        </p:txBody>
      </p:sp>
      <p:pic>
        <p:nvPicPr>
          <p:cNvPr id="12" name="Picture Placeholder 11" descr="Checkmark icon">
            <a:extLst>
              <a:ext uri="{FF2B5EF4-FFF2-40B4-BE49-F238E27FC236}">
                <a16:creationId xmlns:a16="http://schemas.microsoft.com/office/drawing/2014/main" id="{7E09C728-C3D0-4D16-ADAC-753EFE19B1D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AC1F-AA24-4F87-B1E4-BEAAA47EA7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You can use images or text here.</a:t>
            </a:r>
          </a:p>
          <a:p>
            <a:endParaRPr lang="en-US" dirty="0"/>
          </a:p>
        </p:txBody>
      </p:sp>
      <p:pic>
        <p:nvPicPr>
          <p:cNvPr id="14" name="Picture Placeholder 13" descr="Head with Gears icon">
            <a:extLst>
              <a:ext uri="{FF2B5EF4-FFF2-40B4-BE49-F238E27FC236}">
                <a16:creationId xmlns:a16="http://schemas.microsoft.com/office/drawing/2014/main" id="{E446D6D6-98CB-455F-B98B-5236850D207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EE021-5134-4FB5-978F-884273E35CF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3296426" cy="1109133"/>
          </a:xfrm>
        </p:spPr>
        <p:txBody>
          <a:bodyPr/>
          <a:lstStyle/>
          <a:p>
            <a:r>
              <a:rPr lang="en-US" dirty="0"/>
              <a:t>Limit your text to key concepts and words so you can explain them during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571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08F6-42C2-4FFE-A92E-49813329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day in the era</a:t>
            </a:r>
          </a:p>
        </p:txBody>
      </p:sp>
      <p:pic>
        <p:nvPicPr>
          <p:cNvPr id="7" name="Picture Placeholder 6" descr="person skiing ">
            <a:extLst>
              <a:ext uri="{FF2B5EF4-FFF2-40B4-BE49-F238E27FC236}">
                <a16:creationId xmlns:a16="http://schemas.microsoft.com/office/drawing/2014/main" id="{B4C53DED-8844-4CA2-B538-DDD85AF3C3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2030-ED5A-43D0-870F-DC04D358F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Include details about a special day from the era you are discussing.</a:t>
            </a:r>
          </a:p>
          <a:p>
            <a:r>
              <a:rPr lang="en-US" dirty="0"/>
              <a:t>Add an image from the day. </a:t>
            </a:r>
          </a:p>
          <a:p>
            <a:r>
              <a:rPr lang="en-US" dirty="0"/>
              <a:t>Include the date and, if any, significant people involved.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A4A4-52DE-4F24-A9DC-1B05D722C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put text in both boxes.</a:t>
            </a:r>
          </a:p>
          <a:p>
            <a:r>
              <a:rPr lang="en-US" dirty="0"/>
              <a:t>You can put images in both boxes. </a:t>
            </a:r>
          </a:p>
          <a:p>
            <a:r>
              <a:rPr lang="en-US" dirty="0"/>
              <a:t>You can put text in one box and an image in the other.</a:t>
            </a:r>
          </a:p>
        </p:txBody>
      </p:sp>
    </p:spTree>
    <p:extLst>
      <p:ext uri="{BB962C8B-B14F-4D97-AF65-F5344CB8AC3E}">
        <p14:creationId xmlns:p14="http://schemas.microsoft.com/office/powerpoint/2010/main" val="223228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6A02-86EB-4DB6-848F-D15402E1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Collage of the era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708107B3-097E-48CC-A5AD-93A9ECA0E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CBC73CB9-11F6-4546-A612-CDABEB5200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787D8914-0BC4-4576-A15C-E75898CBCD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F9B67608-336F-4DFC-A698-5478D14634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4D5EFDFA-811F-4206-A31B-BBABA2A9A3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580787-4CF5-4195-9119-C37E931CA5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58104" y="2507046"/>
            <a:ext cx="2338494" cy="3349763"/>
          </a:xfrm>
        </p:spPr>
        <p:txBody>
          <a:bodyPr/>
          <a:lstStyle/>
          <a:p>
            <a:r>
              <a:rPr lang="en-US" dirty="0"/>
              <a:t>Create a visual representation of the era, including pictures of:</a:t>
            </a:r>
          </a:p>
        </p:txBody>
      </p:sp>
    </p:spTree>
    <p:extLst>
      <p:ext uri="{BB962C8B-B14F-4D97-AF65-F5344CB8AC3E}">
        <p14:creationId xmlns:p14="http://schemas.microsoft.com/office/powerpoint/2010/main" val="271007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6A02-86EB-4DB6-848F-D15402E1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Collage 2 of the era</a:t>
            </a:r>
          </a:p>
        </p:txBody>
      </p:sp>
      <p:pic>
        <p:nvPicPr>
          <p:cNvPr id="6" name="Picture Placeholder 5" descr="Picture of Clothing">
            <a:extLst>
              <a:ext uri="{FF2B5EF4-FFF2-40B4-BE49-F238E27FC236}">
                <a16:creationId xmlns:a16="http://schemas.microsoft.com/office/drawing/2014/main" id="{81E4D9B8-A30E-4735-B1BE-D016EDF7A07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4222" y="1318687"/>
            <a:ext cx="2093027" cy="1680173"/>
          </a:xfrm>
        </p:spPr>
      </p:pic>
      <p:pic>
        <p:nvPicPr>
          <p:cNvPr id="8" name="Picture Placeholder 7" descr="Picture of Transport">
            <a:extLst>
              <a:ext uri="{FF2B5EF4-FFF2-40B4-BE49-F238E27FC236}">
                <a16:creationId xmlns:a16="http://schemas.microsoft.com/office/drawing/2014/main" id="{585A0926-71F1-4F1A-9D0E-1AA0E010D61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451" y="1318687"/>
            <a:ext cx="1748400" cy="1680173"/>
          </a:xfrm>
        </p:spPr>
      </p:pic>
      <p:pic>
        <p:nvPicPr>
          <p:cNvPr id="18" name="Picture Placeholder 17" descr="Picture of Jobs">
            <a:extLst>
              <a:ext uri="{FF2B5EF4-FFF2-40B4-BE49-F238E27FC236}">
                <a16:creationId xmlns:a16="http://schemas.microsoft.com/office/drawing/2014/main" id="{8AD4D9AE-2FB5-463B-AE04-9F51C6CE2A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 descr="Picture of Era Buildings">
            <a:extLst>
              <a:ext uri="{FF2B5EF4-FFF2-40B4-BE49-F238E27FC236}">
                <a16:creationId xmlns:a16="http://schemas.microsoft.com/office/drawing/2014/main" id="{8A773830-38E4-4F1A-9741-CE8899942A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 descr="Picture of Other Items">
            <a:extLst>
              <a:ext uri="{FF2B5EF4-FFF2-40B4-BE49-F238E27FC236}">
                <a16:creationId xmlns:a16="http://schemas.microsoft.com/office/drawing/2014/main" id="{334EDEDF-FC5C-4FB2-BBFF-54A882C5B32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580787-4CF5-4195-9119-C37E931CA5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58104" y="2507046"/>
            <a:ext cx="2338494" cy="3349763"/>
          </a:xfrm>
        </p:spPr>
        <p:txBody>
          <a:bodyPr/>
          <a:lstStyle/>
          <a:p>
            <a:r>
              <a:rPr lang="en-US" dirty="0"/>
              <a:t>Create a visual representation of the era, including pictures of:</a:t>
            </a:r>
          </a:p>
        </p:txBody>
      </p:sp>
    </p:spTree>
    <p:extLst>
      <p:ext uri="{BB962C8B-B14F-4D97-AF65-F5344CB8AC3E}">
        <p14:creationId xmlns:p14="http://schemas.microsoft.com/office/powerpoint/2010/main" val="278949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win32_fixed.potx" id="{9FDD49A5-B35B-4482-AF3E-47C01334A0C1}" vid="{A254DDE2-B2DB-4CB8-A45E-35E8833FD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245</TotalTime>
  <Words>322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Handwriting</vt:lpstr>
      <vt:lpstr>Rockwell</vt:lpstr>
      <vt:lpstr>Trebuchet MS</vt:lpstr>
      <vt:lpstr>Organic</vt:lpstr>
      <vt:lpstr>L’Ottavatore</vt:lpstr>
      <vt:lpstr>Structure of the project</vt:lpstr>
      <vt:lpstr>PowerPoint Presentation</vt:lpstr>
      <vt:lpstr>Ottavatore</vt:lpstr>
      <vt:lpstr>PowerPoint Presentation</vt:lpstr>
      <vt:lpstr>Video</vt:lpstr>
      <vt:lpstr>A special day in the era</vt:lpstr>
      <vt:lpstr>Collage of the era</vt:lpstr>
      <vt:lpstr>Collage 2 of the era</vt:lpstr>
      <vt:lpstr>Letter from the generation</vt:lpstr>
      <vt:lpstr>Final slide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L’Ottavatore</dc:title>
  <dc:creator>Pierluigi Tartabini</dc:creator>
  <cp:lastModifiedBy>Pierluigi Tartabini</cp:lastModifiedBy>
  <cp:revision>12</cp:revision>
  <dcterms:created xsi:type="dcterms:W3CDTF">2022-05-24T10:59:18Z</dcterms:created>
  <dcterms:modified xsi:type="dcterms:W3CDTF">2022-05-24T15:04:59Z</dcterms:modified>
</cp:coreProperties>
</file>