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0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8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78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82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17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2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283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3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43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19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54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4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51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81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6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EC2159-401C-43F8-BC69-F6878AAF64E0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708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670857-6FD4-4440-9AFF-1067480A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56" y="630315"/>
            <a:ext cx="6788088" cy="2157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400" dirty="0">
                <a:latin typeface="Bookman Old Style" panose="02050604050505020204" pitchFamily="18" charset="0"/>
                <a:cs typeface="AngsanaUPC" panose="020B0502040204020203" pitchFamily="18" charset="-34"/>
              </a:rPr>
              <a:t>WEB PROGRAMMING</a:t>
            </a:r>
            <a:br>
              <a:rPr lang="it-IT" sz="4400" dirty="0">
                <a:latin typeface="Bookman Old Style" panose="02050604050505020204" pitchFamily="18" charset="0"/>
                <a:cs typeface="AngsanaUPC" panose="020B0502040204020203" pitchFamily="18" charset="-34"/>
              </a:rPr>
            </a:br>
            <a:r>
              <a:rPr lang="it-IT" sz="4400" dirty="0">
                <a:latin typeface="Bookman Old Style" panose="02050604050505020204" pitchFamily="18" charset="0"/>
                <a:cs typeface="AngsanaUPC" panose="020B0502040204020203" pitchFamily="18" charset="-34"/>
              </a:rPr>
              <a:t>  2020/2021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BD870A-AF8C-452D-BFC2-D12424D74CB7}"/>
              </a:ext>
            </a:extLst>
          </p:cNvPr>
          <p:cNvSpPr txBox="1"/>
          <p:nvPr/>
        </p:nvSpPr>
        <p:spPr>
          <a:xfrm>
            <a:off x="3526284" y="3244198"/>
            <a:ext cx="5139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MHW2 – Piero Galatà</a:t>
            </a:r>
          </a:p>
          <a:p>
            <a:pPr algn="ctr"/>
            <a:r>
              <a:rPr lang="it-IT" sz="3600" dirty="0"/>
              <a:t>Matricola: O46001900</a:t>
            </a:r>
          </a:p>
        </p:txBody>
      </p:sp>
    </p:spTree>
    <p:extLst>
      <p:ext uri="{BB962C8B-B14F-4D97-AF65-F5344CB8AC3E}">
        <p14:creationId xmlns:p14="http://schemas.microsoft.com/office/powerpoint/2010/main" val="28562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1906127-3804-4418-A981-E9FCD116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2" y="685799"/>
            <a:ext cx="3897912" cy="4892040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Bookman Old Style" panose="02050604050505020204" pitchFamily="18" charset="0"/>
              </a:rPr>
              <a:t>OBIETTIVO</a:t>
            </a:r>
          </a:p>
        </p:txBody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16668-7E3E-49D9-90C1-C03E7785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L’obiettivo del secondo mini-</a:t>
            </a:r>
            <a:r>
              <a:rPr lang="it-IT" sz="2400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è quello di caricare dinamicamente i blocchi di contenuti del precedente mini-</a:t>
            </a:r>
            <a:r>
              <a:rPr lang="it-IT" sz="2400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e poter creare una sezione «preferiti» che compare solo se all’interno c’è almeno un blocco.</a:t>
            </a:r>
            <a:b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Inoltre, dovrà essere possibile cercare il prodotto desiderato ed estendere i dettagli dello stesso.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 seguito saranno illustrate tutte le nuove implementazioni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635C86-72FD-4C48-B827-8A9A79BA5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29" y="5872163"/>
            <a:ext cx="26098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BA255-E01F-4D5D-9A9E-F5FFBA257A69}"/>
              </a:ext>
            </a:extLst>
          </p:cNvPr>
          <p:cNvSpPr txBox="1"/>
          <p:nvPr/>
        </p:nvSpPr>
        <p:spPr>
          <a:xfrm>
            <a:off x="1914617" y="435848"/>
            <a:ext cx="836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MODIFICHE HTML</a:t>
            </a:r>
            <a:endParaRPr lang="it-IT" sz="4400" dirty="0">
              <a:solidFill>
                <a:schemeClr val="bg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3D2EA4-13B5-4D8A-BB1A-FB5416DB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14" y="2032808"/>
            <a:ext cx="3946414" cy="366665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5E265E-11ED-40BD-AD4A-E06F4E583F3E}"/>
              </a:ext>
            </a:extLst>
          </p:cNvPr>
          <p:cNvSpPr txBox="1"/>
          <p:nvPr/>
        </p:nvSpPr>
        <p:spPr>
          <a:xfrm>
            <a:off x="5679212" y="1517435"/>
            <a:ext cx="5104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html ho aggiunto: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div con id «preferiti», che conterrà i prodotti selezionati come preferiti.</a:t>
            </a:r>
            <a:br>
              <a:rPr lang="it-IT" dirty="0"/>
            </a:br>
            <a:r>
              <a:rPr lang="it-IT" dirty="0"/>
              <a:t>Nel div è presente una classe «</a:t>
            </a:r>
            <a:r>
              <a:rPr lang="it-IT" dirty="0" err="1"/>
              <a:t>hidden</a:t>
            </a:r>
            <a:r>
              <a:rPr lang="it-IT" dirty="0"/>
              <a:t>» che rende invisibile il contenuto e diventerà classe «show» e quindi sarà mostrato solo quando all’interno è presente uno o più blocchi di contenuti.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elemento div con id «titolo» che contiene un elemento h1 e un div «cerca» nel quale è presente la barra di ricerche.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L’elemento div con id «contenitore» contiene i blocchi di contenuti, cioè i prodotti che sono stati caricati dinamicamente, attraverso </a:t>
            </a:r>
            <a:r>
              <a:rPr lang="it-IT" dirty="0" err="1"/>
              <a:t>js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0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C7034-BD89-49F4-BFCC-8EAAAD39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375" y="261281"/>
            <a:ext cx="8534400" cy="112335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90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Codice js</a:t>
            </a:r>
            <a:br>
              <a:rPr lang="it-IT" sz="360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9D3EE58-F9FF-4353-A6A1-F5A11B4A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" y="1219228"/>
            <a:ext cx="4938188" cy="489246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EB83CC-AC54-454B-A029-6BB0A888228E}"/>
              </a:ext>
            </a:extLst>
          </p:cNvPr>
          <p:cNvSpPr txBox="1"/>
          <p:nvPr/>
        </p:nvSpPr>
        <p:spPr>
          <a:xfrm>
            <a:off x="6215479" y="1680301"/>
            <a:ext cx="4882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Inserisco dinamicamente, con </a:t>
            </a:r>
            <a:r>
              <a:rPr lang="it-IT" dirty="0" err="1"/>
              <a:t>createElement</a:t>
            </a:r>
            <a:r>
              <a:rPr lang="it-IT" dirty="0"/>
              <a:t> e </a:t>
            </a:r>
            <a:r>
              <a:rPr lang="it-IT" dirty="0" err="1"/>
              <a:t>appendChild</a:t>
            </a:r>
            <a:r>
              <a:rPr lang="it-IT" dirty="0"/>
              <a:t>, i miei blocchi di contenuto relativi ai prodotti dell’azienda, le quali informazioni sono state inserite nel file contents.js, attraverso una lista di oggetti.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it-IT" dirty="0"/>
              <a:t>Inoltre, ho inserito le classi e gli id degli elementi creati attraverso .</a:t>
            </a:r>
            <a:r>
              <a:rPr lang="it-IT" dirty="0" err="1"/>
              <a:t>classList.add</a:t>
            </a:r>
            <a:r>
              <a:rPr lang="it-IT" dirty="0"/>
              <a:t>() e </a:t>
            </a:r>
            <a:r>
              <a:rPr lang="it-IT" dirty="0" err="1"/>
              <a:t>setAttribute</a:t>
            </a:r>
            <a:r>
              <a:rPr lang="it-IT" dirty="0"/>
              <a:t>(). Con la funzione: </a:t>
            </a:r>
          </a:p>
          <a:p>
            <a:r>
              <a:rPr lang="it-IT" dirty="0" err="1"/>
              <a:t>addEventListener</a:t>
            </a:r>
            <a:r>
              <a:rPr lang="it-IT" dirty="0"/>
              <a:t>(‘click’, </a:t>
            </a:r>
            <a:r>
              <a:rPr lang="it-IT" dirty="0" err="1"/>
              <a:t>moreDetails</a:t>
            </a:r>
            <a:r>
              <a:rPr lang="it-IT" dirty="0"/>
              <a:t>)</a:t>
            </a:r>
          </a:p>
          <a:p>
            <a:r>
              <a:rPr lang="it-IT" dirty="0"/>
              <a:t>rendo cliccabile l’elemento ‘p’, in modo tale che con l’evento click richiami la funzione </a:t>
            </a:r>
            <a:r>
              <a:rPr lang="it-IT" dirty="0" err="1"/>
              <a:t>moreDetails</a:t>
            </a:r>
            <a:r>
              <a:rPr lang="it-IT" dirty="0"/>
              <a:t>, che permette di estendere i dettagli del prodotto.</a:t>
            </a:r>
          </a:p>
        </p:txBody>
      </p:sp>
    </p:spTree>
    <p:extLst>
      <p:ext uri="{BB962C8B-B14F-4D97-AF65-F5344CB8AC3E}">
        <p14:creationId xmlns:p14="http://schemas.microsoft.com/office/powerpoint/2010/main" val="210530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BFC9C-3E85-4019-ADA9-71F8D3DE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219054"/>
            <a:ext cx="8191500" cy="884901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Funzione </a:t>
            </a:r>
            <a:r>
              <a:rPr lang="it-IT" sz="4400" dirty="0" err="1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moredetails</a:t>
            </a:r>
            <a:endParaRPr lang="it-IT" sz="4000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C0620A-F087-4F35-8CCD-BACABA08D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34" y="1255463"/>
            <a:ext cx="7056732" cy="31397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F09910-169E-4AD1-B900-E498C7FCF2DF}"/>
              </a:ext>
            </a:extLst>
          </p:cNvPr>
          <p:cNvSpPr txBox="1"/>
          <p:nvPr/>
        </p:nvSpPr>
        <p:spPr>
          <a:xfrm>
            <a:off x="342900" y="4725374"/>
            <a:ext cx="1150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funzione </a:t>
            </a:r>
            <a:r>
              <a:rPr lang="it-IT" dirty="0" err="1"/>
              <a:t>moreDetails</a:t>
            </a:r>
            <a:r>
              <a:rPr lang="it-IT" dirty="0"/>
              <a:t> prima recupero l’elemento che scatena l’evento (l’</a:t>
            </a:r>
            <a:r>
              <a:rPr lang="it-IT" dirty="0" err="1"/>
              <a:t>elemnto</a:t>
            </a:r>
            <a:r>
              <a:rPr lang="it-IT" dirty="0"/>
              <a:t> p) e poi il box che lo contiene e l’indice associato a quel box.</a:t>
            </a:r>
          </a:p>
          <a:p>
            <a:r>
              <a:rPr lang="it-IT" dirty="0"/>
              <a:t>Se il testo dell’elemento p è ‘’Mostra maggior dettagli’’, cliccando il testo cambierà in ‘’Mostra meno dettagli’’ e apparirà un altro elemento ‘p’ che conterrà la descrizione del box corrispondente dal file content.js. Mentre se il testo di p è ‘’Mostra meno dettagli’’ quando clicco ritornerà ‘’Mostra maggiori dettagli’’ e la descrizione sarà rimossa tramite </a:t>
            </a:r>
            <a:r>
              <a:rPr lang="it-IT" dirty="0" err="1"/>
              <a:t>lastChild.remove</a:t>
            </a:r>
            <a:r>
              <a:rPr lang="it-I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109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5CB066-2E5A-4358-9F1D-0DD0D3C4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6" y="0"/>
            <a:ext cx="11168108" cy="976374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Funzione </a:t>
            </a:r>
            <a:r>
              <a:rPr lang="it-IT" sz="4400" dirty="0" err="1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addFavourite</a:t>
            </a:r>
            <a:endParaRPr lang="it-IT" sz="4400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985DE2-055B-4D1D-A10A-1C7E7AA1D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2" y="1053850"/>
            <a:ext cx="4323424" cy="550674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D4BA5A-587B-440B-B83E-8855538F67B0}"/>
              </a:ext>
            </a:extLst>
          </p:cNvPr>
          <p:cNvSpPr txBox="1"/>
          <p:nvPr/>
        </p:nvSpPr>
        <p:spPr>
          <a:xfrm>
            <a:off x="5732012" y="1439974"/>
            <a:ext cx="5542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Recupero l’immagine all’interno dell’elemento con classe </a:t>
            </a:r>
            <a:r>
              <a:rPr lang="it-IT" dirty="0" err="1"/>
              <a:t>testobox</a:t>
            </a:r>
            <a:r>
              <a:rPr lang="it-IT" dirty="0"/>
              <a:t> e attraverso un ciclo for ad ogni immagine associo la funzione</a:t>
            </a:r>
          </a:p>
          <a:p>
            <a:r>
              <a:rPr lang="it-IT" dirty="0"/>
              <a:t>.</a:t>
            </a:r>
            <a:r>
              <a:rPr lang="it-IT" dirty="0" err="1"/>
              <a:t>addEventListener</a:t>
            </a:r>
            <a:r>
              <a:rPr lang="it-IT" dirty="0"/>
              <a:t>(‘click’, </a:t>
            </a:r>
            <a:r>
              <a:rPr lang="it-IT" dirty="0" err="1"/>
              <a:t>addFavourite</a:t>
            </a:r>
            <a:r>
              <a:rPr lang="it-IT" dirty="0"/>
              <a:t>);</a:t>
            </a:r>
          </a:p>
          <a:p>
            <a:r>
              <a:rPr lang="it-IT" dirty="0"/>
              <a:t>La funzione </a:t>
            </a:r>
            <a:r>
              <a:rPr lang="it-IT" dirty="0" err="1"/>
              <a:t>addFavourite</a:t>
            </a:r>
            <a:r>
              <a:rPr lang="it-IT" dirty="0"/>
              <a:t> recupera sia l’intero box in cui è presente questa </a:t>
            </a:r>
            <a:r>
              <a:rPr lang="it-IT" dirty="0" err="1"/>
              <a:t>img</a:t>
            </a:r>
            <a:r>
              <a:rPr lang="it-IT" dirty="0"/>
              <a:t> sia l’indice associato. Per ogni box preso in considerazione, se il suo </a:t>
            </a:r>
            <a:r>
              <a:rPr lang="it-IT" dirty="0" err="1"/>
              <a:t>dataset.preferiti</a:t>
            </a:r>
            <a:r>
              <a:rPr lang="it-IT" dirty="0"/>
              <a:t> è posto uguale a 0, si setterà a 1 e si creerà un box identico a quello selezionato tramite il click (ma senza la descrizione) e sarà inserito in preferiti. </a:t>
            </a:r>
            <a:br>
              <a:rPr lang="it-IT" dirty="0"/>
            </a:br>
            <a:r>
              <a:rPr lang="it-IT" dirty="0"/>
              <a:t>Il tutto verrà mostrato, perché la classe </a:t>
            </a:r>
            <a:r>
              <a:rPr lang="it-IT" dirty="0" err="1"/>
              <a:t>hidden</a:t>
            </a:r>
            <a:r>
              <a:rPr lang="it-IT" dirty="0"/>
              <a:t> verrà rimossa e sarà aggiunta la classe show.</a:t>
            </a:r>
          </a:p>
          <a:p>
            <a:r>
              <a:rPr lang="it-IT" dirty="0"/>
              <a:t>E’ possibile rimuovere da preferiti il box, attraverso la funzione </a:t>
            </a:r>
            <a:r>
              <a:rPr lang="it-IT" dirty="0" err="1"/>
              <a:t>removeFavourite</a:t>
            </a:r>
            <a:r>
              <a:rPr lang="it-IT" dirty="0"/>
              <a:t> associata all’immagine presente nel nuovo box.</a:t>
            </a:r>
          </a:p>
        </p:txBody>
      </p:sp>
    </p:spTree>
    <p:extLst>
      <p:ext uri="{BB962C8B-B14F-4D97-AF65-F5344CB8AC3E}">
        <p14:creationId xmlns:p14="http://schemas.microsoft.com/office/powerpoint/2010/main" val="54899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5CB066-2E5A-4358-9F1D-0DD0D3C4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6" y="97654"/>
            <a:ext cx="11168108" cy="976374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Funzione </a:t>
            </a:r>
            <a:r>
              <a:rPr lang="it-IT" sz="4400" dirty="0" err="1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removeFavourite</a:t>
            </a:r>
            <a:endParaRPr lang="it-IT" sz="4400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37D39B-AB0D-4264-83F2-0143247A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8" y="1439969"/>
            <a:ext cx="5673047" cy="48543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8AB238-E683-4483-870B-709A84E3A8F3}"/>
              </a:ext>
            </a:extLst>
          </p:cNvPr>
          <p:cNvSpPr txBox="1"/>
          <p:nvPr/>
        </p:nvSpPr>
        <p:spPr>
          <a:xfrm>
            <a:off x="6751469" y="1604991"/>
            <a:ext cx="4718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dirty="0" err="1"/>
              <a:t>removeFavourite</a:t>
            </a:r>
            <a:r>
              <a:rPr lang="it-IT" dirty="0"/>
              <a:t> recupera sia l’immagine che cliccando attiva la funzione, sia l’intero box del prodotto e l’indice corrispondente e rimuove il box dai preferiti. Successivamente recupera il box della sezione principale attraverso l’indice e se questo corrisponde a quello del box levato dai preferiti, allora l’immagine cliccabile del box principale ritorna quella iniziale in modo tale che il box possa essere nuovamente cliccabile e </a:t>
            </a:r>
            <a:r>
              <a:rPr lang="it-IT" dirty="0" err="1"/>
              <a:t>inseirito</a:t>
            </a:r>
            <a:r>
              <a:rPr lang="it-IT" dirty="0"/>
              <a:t> nei preferiti.</a:t>
            </a:r>
          </a:p>
          <a:p>
            <a:r>
              <a:rPr lang="it-IT" dirty="0"/>
              <a:t>Inoltre, se non è presente alcun prodotto all’interno della sezione preferiti allora la quest’ultima ritorna ad avere classe </a:t>
            </a:r>
            <a:r>
              <a:rPr lang="it-IT" dirty="0" err="1"/>
              <a:t>hidden</a:t>
            </a:r>
            <a:r>
              <a:rPr lang="it-IT" dirty="0"/>
              <a:t> e quindi ritornerà invisibile.</a:t>
            </a:r>
          </a:p>
        </p:txBody>
      </p:sp>
    </p:spTree>
    <p:extLst>
      <p:ext uri="{BB962C8B-B14F-4D97-AF65-F5344CB8AC3E}">
        <p14:creationId xmlns:p14="http://schemas.microsoft.com/office/powerpoint/2010/main" val="35606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5CB066-2E5A-4358-9F1D-0DD0D3C4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6" y="97654"/>
            <a:ext cx="11168108" cy="976374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Funzione Ricerca</a:t>
            </a:r>
            <a:endParaRPr lang="it-IT" sz="4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55DEF6-D27F-4545-A5BB-CFCE93FC3947}"/>
              </a:ext>
            </a:extLst>
          </p:cNvPr>
          <p:cNvSpPr txBox="1"/>
          <p:nvPr/>
        </p:nvSpPr>
        <p:spPr>
          <a:xfrm>
            <a:off x="6574654" y="1643908"/>
            <a:ext cx="510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Recupero la barra di ricerca e aggiungo la funzione .</a:t>
            </a:r>
            <a:r>
              <a:rPr lang="it-IT" dirty="0" err="1"/>
              <a:t>addEventListener</a:t>
            </a:r>
            <a:r>
              <a:rPr lang="it-IT" dirty="0"/>
              <a:t>(‘</a:t>
            </a:r>
            <a:r>
              <a:rPr lang="it-IT" dirty="0" err="1"/>
              <a:t>keyup</a:t>
            </a:r>
            <a:r>
              <a:rPr lang="it-IT" dirty="0"/>
              <a:t>’, ricerca)</a:t>
            </a:r>
          </a:p>
          <a:p>
            <a:r>
              <a:rPr lang="it-IT" dirty="0"/>
              <a:t>La funzione ricerca recupera la stringa inserita nella barra di ricerca e la confronta con i titoli dei prodotti della sezione principale e il box in cui non è presente la stringa viene nascosto perché viene aggiunta la classe </a:t>
            </a:r>
            <a:r>
              <a:rPr lang="it-IT" dirty="0" err="1"/>
              <a:t>hidden</a:t>
            </a:r>
            <a:r>
              <a:rPr lang="it-IT" dirty="0"/>
              <a:t>.</a:t>
            </a:r>
          </a:p>
          <a:p>
            <a:r>
              <a:rPr lang="it-IT" dirty="0"/>
              <a:t>Ad ogni ciclo i box con classe </a:t>
            </a:r>
            <a:r>
              <a:rPr lang="it-IT" dirty="0" err="1"/>
              <a:t>hidden</a:t>
            </a:r>
            <a:r>
              <a:rPr lang="it-IT" dirty="0"/>
              <a:t> dovranno ritornare ad essere visibili e quindi la funzione recupera solo i box di classe </a:t>
            </a:r>
            <a:r>
              <a:rPr lang="it-IT" dirty="0" err="1"/>
              <a:t>hidden</a:t>
            </a:r>
            <a:r>
              <a:rPr lang="it-IT" dirty="0"/>
              <a:t>, leverà la classe </a:t>
            </a:r>
            <a:r>
              <a:rPr lang="it-IT" dirty="0" err="1"/>
              <a:t>hidden</a:t>
            </a:r>
            <a:r>
              <a:rPr lang="it-IT" dirty="0"/>
              <a:t> e aggiungerà la classe precedente così da poter fare nuovamente il confronto tra le stringhe.</a:t>
            </a:r>
          </a:p>
          <a:p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24410C-444A-43A3-83A0-25C8BF8F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301008"/>
            <a:ext cx="5657850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0736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438</TotalTime>
  <Words>715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Century Gothic</vt:lpstr>
      <vt:lpstr>Times New Roman</vt:lpstr>
      <vt:lpstr>Wingdings 3</vt:lpstr>
      <vt:lpstr>Sezione</vt:lpstr>
      <vt:lpstr>Presentazione standard di PowerPoint</vt:lpstr>
      <vt:lpstr>OBIETTIVO</vt:lpstr>
      <vt:lpstr>Presentazione standard di PowerPoint</vt:lpstr>
      <vt:lpstr>Codice js </vt:lpstr>
      <vt:lpstr>Funzione moredetails</vt:lpstr>
      <vt:lpstr>Funzione addFavourite</vt:lpstr>
      <vt:lpstr>Funzione removeFavourite</vt:lpstr>
      <vt:lpstr>Funzione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Piero</dc:creator>
  <cp:lastModifiedBy>Piero</cp:lastModifiedBy>
  <cp:revision>48</cp:revision>
  <dcterms:created xsi:type="dcterms:W3CDTF">2021-03-25T16:01:57Z</dcterms:created>
  <dcterms:modified xsi:type="dcterms:W3CDTF">2021-04-12T10:57:19Z</dcterms:modified>
</cp:coreProperties>
</file>