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8" r:id="rId2"/>
    <p:sldId id="259" r:id="rId3"/>
    <p:sldId id="260" r:id="rId4"/>
    <p:sldId id="267" r:id="rId5"/>
    <p:sldId id="26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7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0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181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785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082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174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8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3200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283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32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43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19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54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43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51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81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159-401C-43F8-BC69-F6878AAF64E0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60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EC2159-401C-43F8-BC69-F6878AAF64E0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1FAB678-D716-49B6-B0C7-2A5DCBCEB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1708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670857-6FD4-4440-9AFF-1067480A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956" y="630315"/>
            <a:ext cx="6788088" cy="21572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4400" dirty="0">
                <a:latin typeface="Bookman Old Style" panose="02050604050505020204" pitchFamily="18" charset="0"/>
                <a:cs typeface="AngsanaUPC" panose="020B0502040204020203" pitchFamily="18" charset="-34"/>
              </a:rPr>
              <a:t>WEB PROGRAMMING</a:t>
            </a:r>
            <a:br>
              <a:rPr lang="it-IT" sz="4400" dirty="0">
                <a:latin typeface="Bookman Old Style" panose="02050604050505020204" pitchFamily="18" charset="0"/>
                <a:cs typeface="AngsanaUPC" panose="020B0502040204020203" pitchFamily="18" charset="-34"/>
              </a:rPr>
            </a:br>
            <a:r>
              <a:rPr lang="it-IT" sz="4400" dirty="0">
                <a:latin typeface="Bookman Old Style" panose="02050604050505020204" pitchFamily="18" charset="0"/>
                <a:cs typeface="AngsanaUPC" panose="020B0502040204020203" pitchFamily="18" charset="-34"/>
              </a:rPr>
              <a:t>  2020/2021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BD870A-AF8C-452D-BFC2-D12424D74CB7}"/>
              </a:ext>
            </a:extLst>
          </p:cNvPr>
          <p:cNvSpPr txBox="1"/>
          <p:nvPr/>
        </p:nvSpPr>
        <p:spPr>
          <a:xfrm>
            <a:off x="3526284" y="3244198"/>
            <a:ext cx="5139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/>
              <a:t>MHW3 – Piero Galatà</a:t>
            </a:r>
          </a:p>
          <a:p>
            <a:pPr algn="ctr"/>
            <a:r>
              <a:rPr lang="it-IT" sz="3600" dirty="0"/>
              <a:t>Matricola: O46001900</a:t>
            </a:r>
          </a:p>
        </p:txBody>
      </p:sp>
    </p:spTree>
    <p:extLst>
      <p:ext uri="{BB962C8B-B14F-4D97-AF65-F5344CB8AC3E}">
        <p14:creationId xmlns:p14="http://schemas.microsoft.com/office/powerpoint/2010/main" val="28562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A1906127-3804-4418-A981-E9FCD116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12" y="685799"/>
            <a:ext cx="3897912" cy="4892040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Bookman Old Style" panose="02050604050505020204" pitchFamily="18" charset="0"/>
              </a:rPr>
              <a:t>OBIETTIVO</a:t>
            </a:r>
          </a:p>
        </p:txBody>
      </p: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16668-7E3E-49D9-90C1-C03E7785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02" y="847815"/>
            <a:ext cx="6288260" cy="4892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L’obiettivo del terzo mini-</a:t>
            </a:r>
            <a:r>
              <a:rPr lang="it-IT" sz="2400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homework</a:t>
            </a:r>
            <a:r>
              <a:rPr lang="it-IT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è quello di integrare almeno due API REST.</a:t>
            </a:r>
            <a:br>
              <a:rPr lang="it-IT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it-IT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 scelto di utilizzare un API REST, che attraverso la ricerca di un cocktail, tramite la barra di ricerca, ritornasse l’immagine del cocktail, il nome e il metodo di preparazione dello stesso. Mentre l’altra API REST (con API key) restituisce le calorie del singolo prodotto quando si clicca il tasto «mostra maggiori dettagli».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 seguito saranno illustrate tutte le nuove implementazioni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69635C86-72FD-4C48-B827-8A9A79BA5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129" y="5872163"/>
            <a:ext cx="26098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8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BA255-E01F-4D5D-9A9E-F5FFBA257A69}"/>
              </a:ext>
            </a:extLst>
          </p:cNvPr>
          <p:cNvSpPr txBox="1"/>
          <p:nvPr/>
        </p:nvSpPr>
        <p:spPr>
          <a:xfrm>
            <a:off x="1914617" y="435848"/>
            <a:ext cx="8362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  <a:t>API REST </a:t>
            </a:r>
            <a:r>
              <a:rPr lang="it-IT" sz="4400" dirty="0" err="1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  <a:t>TheCocktailDB</a:t>
            </a:r>
            <a:r>
              <a:rPr lang="it-IT" sz="4400" dirty="0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5E265E-11ED-40BD-AD4A-E06F4E583F3E}"/>
              </a:ext>
            </a:extLst>
          </p:cNvPr>
          <p:cNvSpPr txBox="1"/>
          <p:nvPr/>
        </p:nvSpPr>
        <p:spPr>
          <a:xfrm>
            <a:off x="5830132" y="1950506"/>
            <a:ext cx="5104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L’API </a:t>
            </a:r>
            <a:r>
              <a:rPr lang="it-IT" dirty="0" err="1"/>
              <a:t>Rest</a:t>
            </a:r>
            <a:r>
              <a:rPr lang="it-IT" dirty="0"/>
              <a:t> </a:t>
            </a:r>
            <a:r>
              <a:rPr lang="it-IT" dirty="0" err="1"/>
              <a:t>TheCocktailDB</a:t>
            </a:r>
            <a:r>
              <a:rPr lang="it-IT" dirty="0"/>
              <a:t>, con </a:t>
            </a:r>
            <a:r>
              <a:rPr lang="it-IT" dirty="0" err="1"/>
              <a:t>apy</a:t>
            </a:r>
            <a:r>
              <a:rPr lang="it-IT" dirty="0"/>
              <a:t> key, restituisce l’immagine, il titolo e le istruzioni per la preparazione del cocktail. </a:t>
            </a:r>
          </a:p>
          <a:p>
            <a:r>
              <a:rPr lang="it-IT" dirty="0"/>
              <a:t>Nella barra di ricerca, viene inserita la stringa che corrisponde al nome del cocktail, del quale voglio le informazioni. Questa stringa viene successivamente passata come parametro della query dell’Api </a:t>
            </a:r>
            <a:r>
              <a:rPr lang="it-IT" dirty="0" err="1"/>
              <a:t>rest</a:t>
            </a:r>
            <a:r>
              <a:rPr lang="it-IT" dirty="0"/>
              <a:t>. </a:t>
            </a:r>
          </a:p>
          <a:p>
            <a:r>
              <a:rPr lang="it-IT" dirty="0"/>
              <a:t>Nel </a:t>
            </a:r>
            <a:r>
              <a:rPr lang="it-IT" dirty="0" err="1"/>
              <a:t>form</a:t>
            </a:r>
            <a:r>
              <a:rPr lang="it-IT" dirty="0"/>
              <a:t> in cui è contenuta la barra di ricerca è stata aggiunta la funzione </a:t>
            </a:r>
          </a:p>
          <a:p>
            <a:r>
              <a:rPr lang="it-IT" dirty="0" err="1"/>
              <a:t>addEventListener</a:t>
            </a:r>
            <a:r>
              <a:rPr lang="it-IT" dirty="0"/>
              <a:t>(‘</a:t>
            </a:r>
            <a:r>
              <a:rPr lang="it-IT" dirty="0" err="1"/>
              <a:t>submit</a:t>
            </a:r>
            <a:r>
              <a:rPr lang="it-IT" dirty="0"/>
              <a:t>’, cocktail) che rimanda alla funzione cocktail, nella quale avviene la fetch 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08A75EA-818B-44E0-8629-B915C30AC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517435"/>
            <a:ext cx="4819650" cy="483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8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BA255-E01F-4D5D-9A9E-F5FFBA257A69}"/>
              </a:ext>
            </a:extLst>
          </p:cNvPr>
          <p:cNvSpPr txBox="1"/>
          <p:nvPr/>
        </p:nvSpPr>
        <p:spPr>
          <a:xfrm>
            <a:off x="1914617" y="435848"/>
            <a:ext cx="8362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  <a:t>API REST </a:t>
            </a:r>
            <a:r>
              <a:rPr lang="it-IT" sz="4400" dirty="0" err="1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  <a:t>TheCocktailDB</a:t>
            </a:r>
            <a:r>
              <a:rPr lang="it-IT" sz="4400" dirty="0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55E0CEBD-0A25-4206-9F9F-E714C0443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3" y="1501073"/>
            <a:ext cx="6784741" cy="268918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B5A9C5DF-E749-4EB4-A563-0433DDC6D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4" y="4733925"/>
            <a:ext cx="6784740" cy="176212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F4D035A-7780-4A05-AB58-78C106B2F753}"/>
              </a:ext>
            </a:extLst>
          </p:cNvPr>
          <p:cNvSpPr txBox="1"/>
          <p:nvPr/>
        </p:nvSpPr>
        <p:spPr>
          <a:xfrm>
            <a:off x="7625918" y="1553003"/>
            <a:ext cx="43530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stringa scritta all’interno della barra di ricerca viene passata come parametro della query dell’API, tramite la fetch contenuta nella funzione cocktail. L’API REST restituisce il nome del cocktail, l’immagine e il metodo di preparazione, solo se il cocktail è presente nel database.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D56F030-9FFA-47F6-A885-FE6237791BA9}"/>
              </a:ext>
            </a:extLst>
          </p:cNvPr>
          <p:cNvSpPr txBox="1"/>
          <p:nvPr/>
        </p:nvSpPr>
        <p:spPr>
          <a:xfrm>
            <a:off x="7625918" y="4876324"/>
            <a:ext cx="4353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la stringa inserita non corrisponde al nome di un cocktail o questo non è presente nel database allora comparirà ‘’Non è stato trovato nessun cocktail con questo nome’’.</a:t>
            </a:r>
          </a:p>
        </p:txBody>
      </p:sp>
    </p:spTree>
    <p:extLst>
      <p:ext uri="{BB962C8B-B14F-4D97-AF65-F5344CB8AC3E}">
        <p14:creationId xmlns:p14="http://schemas.microsoft.com/office/powerpoint/2010/main" val="46978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C7034-BD89-49F4-BFCC-8EAAAD39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375" y="261281"/>
            <a:ext cx="8534400" cy="1123356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900" dirty="0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  <a:t>API REST EDAMAM</a:t>
            </a:r>
            <a:br>
              <a:rPr lang="it-IT" sz="3600" dirty="0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EB83CC-AC54-454B-A029-6BB0A888228E}"/>
              </a:ext>
            </a:extLst>
          </p:cNvPr>
          <p:cNvSpPr txBox="1"/>
          <p:nvPr/>
        </p:nvSpPr>
        <p:spPr>
          <a:xfrm>
            <a:off x="6592225" y="1680300"/>
            <a:ext cx="48821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L’API REST </a:t>
            </a:r>
            <a:r>
              <a:rPr lang="it-IT" dirty="0" err="1"/>
              <a:t>Edamam</a:t>
            </a:r>
            <a:r>
              <a:rPr lang="it-IT" dirty="0"/>
              <a:t> con API key restituisce i valori nutrizionali del prodotto passato nella query dell’API.</a:t>
            </a:r>
          </a:p>
          <a:p>
            <a:r>
              <a:rPr lang="it-IT" dirty="0"/>
              <a:t>Per ogni prodotto è stata implementata una fetch all’interno della quale viene passata la categoria del prodotto (gin, distillato, liquore </a:t>
            </a:r>
            <a:r>
              <a:rPr lang="it-IT" dirty="0" err="1"/>
              <a:t>etc</a:t>
            </a:r>
            <a:r>
              <a:rPr lang="it-IT" dirty="0"/>
              <a:t>). Ogni fetch chiama la funzione </a:t>
            </a:r>
            <a:r>
              <a:rPr lang="it-IT" dirty="0" err="1"/>
              <a:t>onJson</a:t>
            </a:r>
            <a:r>
              <a:rPr lang="it-IT" dirty="0"/>
              <a:t> successiva nella quale tra i diversi valori nutrizionali restituiti </a:t>
            </a:r>
            <a:r>
              <a:rPr lang="it-IT" dirty="0" err="1"/>
              <a:t>dall’api</a:t>
            </a:r>
            <a:r>
              <a:rPr lang="it-IT" dirty="0"/>
              <a:t> si prendono in considerazione le calorie. Queste vengono inserite all’interno di un elemento chiamato </a:t>
            </a:r>
            <a:r>
              <a:rPr lang="it-IT" dirty="0" err="1"/>
              <a:t>val_nutr</a:t>
            </a:r>
            <a:r>
              <a:rPr lang="it-IT" dirty="0"/>
              <a:t>, il quale con la funzione </a:t>
            </a:r>
            <a:r>
              <a:rPr lang="it-IT" dirty="0" err="1"/>
              <a:t>push</a:t>
            </a:r>
            <a:r>
              <a:rPr lang="it-IT" dirty="0"/>
              <a:t>(), è aggiunto all’interno dell’array valori = []. 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3AF07CE-9C61-4187-A249-B775310EC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64" y="1094537"/>
            <a:ext cx="5837436" cy="514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0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C7034-BD89-49F4-BFCC-8EAAAD39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375" y="261281"/>
            <a:ext cx="8534400" cy="1123356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900" dirty="0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  <a:t>API REST EDAMAM</a:t>
            </a:r>
            <a:br>
              <a:rPr lang="it-IT" sz="3600" dirty="0">
                <a:solidFill>
                  <a:schemeClr val="bg2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2D53B1B-8317-4842-A074-44F30FE86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68" y="1119429"/>
            <a:ext cx="3848433" cy="53116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FB882E-0D6B-43F9-A796-114E64C8A850}"/>
              </a:ext>
            </a:extLst>
          </p:cNvPr>
          <p:cNvSpPr txBox="1"/>
          <p:nvPr/>
        </p:nvSpPr>
        <p:spPr>
          <a:xfrm>
            <a:off x="5671837" y="2205568"/>
            <a:ext cx="45039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All’interno dell’elemento </a:t>
            </a:r>
            <a:r>
              <a:rPr lang="it-IT" dirty="0" err="1"/>
              <a:t>val_nutr</a:t>
            </a:r>
            <a:r>
              <a:rPr lang="it-IT" dirty="0"/>
              <a:t>, creato nella funzione </a:t>
            </a:r>
            <a:r>
              <a:rPr lang="it-IT" dirty="0" err="1"/>
              <a:t>onJson</a:t>
            </a:r>
            <a:r>
              <a:rPr lang="it-IT" dirty="0"/>
              <a:t>, viene le calorie che ritorna la fetch. Questo elemento è aggiunto all’array valori e nella funzione </a:t>
            </a:r>
            <a:r>
              <a:rPr lang="it-IT" dirty="0" err="1"/>
              <a:t>moreDetails</a:t>
            </a:r>
            <a:r>
              <a:rPr lang="it-IT" dirty="0"/>
              <a:t> (nel file mhw3.js) viene appeso nel box in cui sono presenti tutti i dettagli del prodotto preso in considerazione. Quindi, anche questo apparirà come un dettaglio quando, al click, si attiverà la funzione </a:t>
            </a:r>
            <a:r>
              <a:rPr lang="it-IT" dirty="0" err="1"/>
              <a:t>moreDetails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304460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624</TotalTime>
  <Words>441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Bookman Old Style</vt:lpstr>
      <vt:lpstr>Century Gothic</vt:lpstr>
      <vt:lpstr>Wingdings 3</vt:lpstr>
      <vt:lpstr>Sezione</vt:lpstr>
      <vt:lpstr>Presentazione standard di PowerPoint</vt:lpstr>
      <vt:lpstr>OBIETTIVO</vt:lpstr>
      <vt:lpstr>Presentazione standard di PowerPoint</vt:lpstr>
      <vt:lpstr>Presentazione standard di PowerPoint</vt:lpstr>
      <vt:lpstr>API REST EDAMAM </vt:lpstr>
      <vt:lpstr>API REST EDAMAM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Piero</dc:creator>
  <cp:lastModifiedBy>Piero</cp:lastModifiedBy>
  <cp:revision>64</cp:revision>
  <dcterms:created xsi:type="dcterms:W3CDTF">2021-03-25T16:01:57Z</dcterms:created>
  <dcterms:modified xsi:type="dcterms:W3CDTF">2021-04-26T08:07:55Z</dcterms:modified>
</cp:coreProperties>
</file>